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125-5971-4636-9A83-348961FF9AAE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E5BC-DC8D-4A2D-811C-2C994A79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125-5971-4636-9A83-348961FF9AAE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E5BC-DC8D-4A2D-811C-2C994A79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125-5971-4636-9A83-348961FF9AAE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E5BC-DC8D-4A2D-811C-2C994A79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125-5971-4636-9A83-348961FF9AAE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E5BC-DC8D-4A2D-811C-2C994A79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125-5971-4636-9A83-348961FF9AAE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E5BC-DC8D-4A2D-811C-2C994A79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5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125-5971-4636-9A83-348961FF9AAE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E5BC-DC8D-4A2D-811C-2C994A79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125-5971-4636-9A83-348961FF9AAE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E5BC-DC8D-4A2D-811C-2C994A79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125-5971-4636-9A83-348961FF9AAE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E5BC-DC8D-4A2D-811C-2C994A79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125-5971-4636-9A83-348961FF9AAE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E5BC-DC8D-4A2D-811C-2C994A79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125-5971-4636-9A83-348961FF9AAE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E5BC-DC8D-4A2D-811C-2C994A79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125-5971-4636-9A83-348961FF9AAE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E5BC-DC8D-4A2D-811C-2C994A79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8125-5971-4636-9A83-348961FF9AAE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6E5BC-DC8D-4A2D-811C-2C994A79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3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snap.berkeley.edu/snapsource/sna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4778"/>
            <a:ext cx="5008175" cy="620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3429000" cy="3160259"/>
          </a:xfrm>
          <a:prstGeom prst="rect">
            <a:avLst/>
          </a:prstGeom>
        </p:spPr>
      </p:pic>
      <p:pic>
        <p:nvPicPr>
          <p:cNvPr id="1029" name="Picture 5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0" y="3912015"/>
            <a:ext cx="36497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Welcome to Snap!Bangla!!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6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Mokter Hossain</dc:creator>
  <cp:lastModifiedBy>Mokter Hossain</cp:lastModifiedBy>
  <cp:revision>6</cp:revision>
  <dcterms:created xsi:type="dcterms:W3CDTF">2014-07-19T16:47:12Z</dcterms:created>
  <dcterms:modified xsi:type="dcterms:W3CDTF">2014-07-19T17:20:44Z</dcterms:modified>
</cp:coreProperties>
</file>