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815b8a07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815b8a07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815b8a0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815b8a0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815b8a07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815b8a07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815b8a07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815b8a07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815b8a0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815b8a0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815b8a07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815b8a07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815b8a07a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815b8a07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815b8a07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815b8a07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815b8a07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815b8a07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Relationship Id="rId6" Type="http://schemas.openxmlformats.org/officeDocument/2006/relationships/image" Target="../media/image1.png"/><Relationship Id="rId7" Type="http://schemas.openxmlformats.org/officeDocument/2006/relationships/image" Target="../media/image1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4.png"/><Relationship Id="rId7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Stroke Predictions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88"/>
              <a:buFont typeface="Arial"/>
              <a:buNone/>
            </a:pPr>
            <a:r>
              <a:rPr lang="en" sz="1750">
                <a:solidFill>
                  <a:schemeClr val="dk1"/>
                </a:solidFill>
              </a:rPr>
              <a:t>Python Machine Learning Bootcamp</a:t>
            </a:r>
            <a:endParaRPr sz="175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2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All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248625" y="1152475"/>
            <a:ext cx="4062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07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all Data, this models accuracy = 56 %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Conclusions:</a:t>
            </a:r>
            <a:r>
              <a:rPr lang="en"/>
              <a:t> 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More complex models or more comprehensive datasets are needed for accurate stroke prediction.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Age and Glucose levels are biggest predictors</a:t>
            </a:r>
            <a:endParaRPr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5931" y="1152475"/>
            <a:ext cx="4181867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n" sz="2700">
                <a:solidFill>
                  <a:srgbClr val="202124"/>
                </a:solidFill>
                <a:highlight>
                  <a:srgbClr val="FFFFFF"/>
                </a:highlight>
              </a:rPr>
              <a:t>healthcare-dataset-stroke-data</a:t>
            </a:r>
            <a:endParaRPr b="1" sz="2700">
              <a:solidFill>
                <a:srgbClr val="20212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763" y="1708299"/>
            <a:ext cx="7846474" cy="149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Adjacency Matrix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4640399" cy="389017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800275" y="2571750"/>
            <a:ext cx="3426300" cy="272100"/>
          </a:xfrm>
          <a:prstGeom prst="rect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Highest correlations: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Age (.23)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Hypertension (.14)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Heart Disease (.14)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Avg Glucose Level (.14)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Ever Married (.11)</a:t>
            </a:r>
            <a:endParaRPr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Ever Married &amp; Age (.68)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 Plots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38" y="1578138"/>
            <a:ext cx="2447925" cy="2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5013" y="1582900"/>
            <a:ext cx="2162175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01638" y="1575125"/>
            <a:ext cx="2152650" cy="225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62863" y="2023400"/>
            <a:ext cx="1784863" cy="1792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47375" y="1261888"/>
            <a:ext cx="5810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363" y="3845088"/>
            <a:ext cx="7515225" cy="2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Stroke vs No Stroke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473" y="1484000"/>
            <a:ext cx="3632201" cy="286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0787" y="993401"/>
            <a:ext cx="2463051" cy="173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3675" y="2849275"/>
            <a:ext cx="2463051" cy="1650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80950" y="1017725"/>
            <a:ext cx="2463050" cy="1688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39903" y="2849273"/>
            <a:ext cx="2345133" cy="165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with Everything &amp; All Samples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This models accuracy = 95 %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700" y="1630675"/>
            <a:ext cx="6092426" cy="328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6075" y="1594287"/>
            <a:ext cx="2286050" cy="19549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6565025" y="1416650"/>
            <a:ext cx="250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Model is only 95% accurate because it classifies all as no-stroke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Skewed sample sizes or too many independent variables may cause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520"/>
              <a:t>Logistic Regression with [age, glucose, hypertension, heart disease, &amp; smoking status] &amp; All Samples</a:t>
            </a:r>
            <a:endParaRPr sz="152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50" y="1890175"/>
            <a:ext cx="6301149" cy="25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/>
        </p:nvSpPr>
        <p:spPr>
          <a:xfrm>
            <a:off x="357400" y="137522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models accuracy = 94 %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851" y="1212050"/>
            <a:ext cx="2248549" cy="187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6565025" y="1416650"/>
            <a:ext cx="250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Notes: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Model is only 94% accurate because it classifies all as no-stroke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Skewed sample sizes is likely the cause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DownSample the Data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#First split the stroke &amp; nonstroke datasets.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true_df = df[df['stroke'] == 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false_df = df[df['stroke'] == 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fraction=true_df.shape[0]/false_df.shape[0]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 Randomly sample % of the False rows so num of False and True cases are ~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reduced_false_df = false_df.sample(frac=fraction, random_state=42)  # use random_state for reproducibility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# Combine the reduced True samples with all False samples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/>
              <a:t>balanced_df = pd.concat([true_df, reduced_false_df]).sample(frac=1)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code samples the non-stroke data, dependent on the stroke data size.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Making the sample sizes equal.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Count(Stroke)=Count(No Stroke)</a:t>
            </a: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1125" y="2284800"/>
            <a:ext cx="2621725" cy="28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 Downsampled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775" y="1895374"/>
            <a:ext cx="7546451" cy="30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9450" y="1181575"/>
            <a:ext cx="2525775" cy="2152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497275" y="11815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077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 models accuracy = 78 %</a:t>
            </a:r>
            <a:endParaRPr b="1" sz="12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