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32F1-B477-4405-A7D7-B2E396FF5FBF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6754-B1BD-479F-B9CC-73EA20EDB6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32F1-B477-4405-A7D7-B2E396FF5FBF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6754-B1BD-479F-B9CC-73EA20EDB6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32F1-B477-4405-A7D7-B2E396FF5FBF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6754-B1BD-479F-B9CC-73EA20EDB6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32F1-B477-4405-A7D7-B2E396FF5FBF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6754-B1BD-479F-B9CC-73EA20EDB6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32F1-B477-4405-A7D7-B2E396FF5FBF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6754-B1BD-479F-B9CC-73EA20EDB6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32F1-B477-4405-A7D7-B2E396FF5FBF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6754-B1BD-479F-B9CC-73EA20EDB6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32F1-B477-4405-A7D7-B2E396FF5FBF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6754-B1BD-479F-B9CC-73EA20EDB6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32F1-B477-4405-A7D7-B2E396FF5FBF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6754-B1BD-479F-B9CC-73EA20EDB6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32F1-B477-4405-A7D7-B2E396FF5FBF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6754-B1BD-479F-B9CC-73EA20EDB6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32F1-B477-4405-A7D7-B2E396FF5FBF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6754-B1BD-479F-B9CC-73EA20EDB6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32F1-B477-4405-A7D7-B2E396FF5FBF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6754-B1BD-479F-B9CC-73EA20EDB6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B32F1-B477-4405-A7D7-B2E396FF5FBF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56754-B1BD-479F-B9CC-73EA20EDB6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39552" y="476672"/>
            <a:ext cx="7992888" cy="57606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484784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99992" y="9807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회원가입이다</a:t>
            </a:r>
            <a:r>
              <a:rPr lang="ko-KR" altLang="en-US" dirty="0" err="1"/>
              <a:t>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16216" y="98072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로그인이다냥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907704" y="1484784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132856"/>
            <a:ext cx="54959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39552" y="1969095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게시판이다냥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234888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방명록이다냥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923928" y="630932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Index.jsp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39552" y="476672"/>
            <a:ext cx="7992888" cy="57606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484784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9912" y="98072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회원이름</a:t>
            </a:r>
            <a:r>
              <a:rPr lang="en-US" altLang="ko-KR" dirty="0" smtClean="0"/>
              <a:t>)</a:t>
            </a:r>
            <a:r>
              <a:rPr lang="ko-KR" altLang="en-US" dirty="0" smtClean="0"/>
              <a:t>님 </a:t>
            </a:r>
            <a:r>
              <a:rPr lang="ko-KR" altLang="en-US" dirty="0" err="1" smtClean="0"/>
              <a:t>반갑</a:t>
            </a:r>
            <a:r>
              <a:rPr lang="ko-KR" altLang="en-US" dirty="0" err="1"/>
              <a:t>다</a:t>
            </a:r>
            <a:r>
              <a:rPr lang="ko-KR" altLang="en-US" dirty="0" err="1" smtClean="0"/>
              <a:t>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16216" y="9807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로그아웃이다냥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907704" y="1484784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9552" y="1969095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게시판이다냥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234888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방명록이다냥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23928" y="630932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header.jsp</a:t>
            </a:r>
          </a:p>
          <a:p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132856"/>
            <a:ext cx="54959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39552" y="476672"/>
            <a:ext cx="7992888" cy="57606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484784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99992" y="9807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회원가입이다</a:t>
            </a:r>
            <a:r>
              <a:rPr lang="ko-KR" altLang="en-US" dirty="0" err="1"/>
              <a:t>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16216" y="98072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로그인이다냥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907704" y="1484784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9552" y="1969095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게시판이다냥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234888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방명록이다냥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23928" y="630932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joinform.jsp</a:t>
            </a:r>
          </a:p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628800"/>
            <a:ext cx="4972343" cy="28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123728" y="4581128"/>
          <a:ext cx="4968552" cy="1478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968552"/>
              </a:tblGrid>
              <a:tr h="139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 </a:t>
                      </a:r>
                      <a:r>
                        <a:rPr lang="en-US" altLang="ko-KR" dirty="0" smtClean="0"/>
                        <a:t>: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이메일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: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패스워드 </a:t>
                      </a:r>
                      <a:r>
                        <a:rPr lang="en-US" altLang="ko-KR" dirty="0" smtClean="0"/>
                        <a:t>: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성별 </a:t>
                      </a:r>
                      <a:r>
                        <a:rPr lang="en-US" altLang="ko-KR" dirty="0" smtClean="0"/>
                        <a:t>: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3347864" y="4974922"/>
            <a:ext cx="3744416" cy="3262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347864" y="5334962"/>
            <a:ext cx="3744416" cy="3262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347864" y="4581128"/>
            <a:ext cx="3744416" cy="3262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139952" y="5805264"/>
            <a:ext cx="144016" cy="14401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293299" y="567061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남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066725" y="5805225"/>
            <a:ext cx="144016" cy="14401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220072" y="567057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39552" y="476672"/>
            <a:ext cx="7992888" cy="57606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484784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907704" y="1484784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9552" y="1969095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게시판이다냥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234888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방명록이다냥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23928" y="630932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guestbook.jsp</a:t>
            </a:r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79912" y="98072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회원이름</a:t>
            </a:r>
            <a:r>
              <a:rPr lang="en-US" altLang="ko-KR" dirty="0" smtClean="0"/>
              <a:t>)</a:t>
            </a:r>
            <a:r>
              <a:rPr lang="ko-KR" altLang="en-US" dirty="0" smtClean="0"/>
              <a:t>님 </a:t>
            </a:r>
            <a:r>
              <a:rPr lang="ko-KR" altLang="en-US" dirty="0" err="1" smtClean="0"/>
              <a:t>반갑</a:t>
            </a:r>
            <a:r>
              <a:rPr lang="ko-KR" altLang="en-US" dirty="0" err="1"/>
              <a:t>다</a:t>
            </a:r>
            <a:r>
              <a:rPr lang="ko-KR" altLang="en-US" dirty="0" err="1" smtClean="0"/>
              <a:t>냥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16216" y="9807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로그아웃이다냥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060848"/>
            <a:ext cx="230505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2195736" y="1700808"/>
            <a:ext cx="3456384" cy="18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195736" y="1988840"/>
            <a:ext cx="3456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195736" y="3861048"/>
            <a:ext cx="3456384" cy="18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267744" y="1700808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이름이다냥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2195736" y="4201343"/>
            <a:ext cx="3456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21088" y="3870379"/>
            <a:ext cx="1126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이름이다냥</a:t>
            </a:r>
            <a:endParaRPr lang="ko-KR" altLang="en-US" sz="14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2195736" y="5445224"/>
            <a:ext cx="3456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58413" y="5417231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날짜다냥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5004048" y="5445224"/>
            <a:ext cx="64807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39552" y="476672"/>
            <a:ext cx="7992888" cy="57606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484784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907704" y="1484784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9552" y="1969095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게시판이다냥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234888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방명록이다냥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23928" y="630932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board.jsp</a:t>
            </a:r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79912" y="98072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회원이름</a:t>
            </a:r>
            <a:r>
              <a:rPr lang="en-US" altLang="ko-KR" dirty="0" smtClean="0"/>
              <a:t>)</a:t>
            </a:r>
            <a:r>
              <a:rPr lang="ko-KR" altLang="en-US" dirty="0" smtClean="0"/>
              <a:t>님 </a:t>
            </a:r>
            <a:r>
              <a:rPr lang="ko-KR" altLang="en-US" dirty="0" err="1" smtClean="0"/>
              <a:t>반갑</a:t>
            </a:r>
            <a:r>
              <a:rPr lang="ko-KR" altLang="en-US" dirty="0" err="1"/>
              <a:t>다</a:t>
            </a:r>
            <a:r>
              <a:rPr lang="ko-KR" altLang="en-US" dirty="0" err="1" smtClean="0"/>
              <a:t>냥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16216" y="9807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로그아웃이다냥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123728" y="2636912"/>
          <a:ext cx="6096000" cy="1483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err="1" smtClean="0"/>
                        <a:t>글번호다냥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err="1" smtClean="0"/>
                        <a:t>제목이다냥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err="1" smtClean="0"/>
                        <a:t>글쓴이다냥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err="1" smtClean="0"/>
                        <a:t>날짜다냥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3779912" y="4365104"/>
            <a:ext cx="1728192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724128" y="4365104"/>
            <a:ext cx="864096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838932" y="4365104"/>
            <a:ext cx="1368152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글쓰기다냥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57</Words>
  <Application>Microsoft Office PowerPoint</Application>
  <PresentationFormat>화면 슬라이드 쇼(4:3)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student</dc:creator>
  <cp:lastModifiedBy>student</cp:lastModifiedBy>
  <cp:revision>37</cp:revision>
  <dcterms:created xsi:type="dcterms:W3CDTF">2015-05-11T07:39:23Z</dcterms:created>
  <dcterms:modified xsi:type="dcterms:W3CDTF">2015-05-11T08:12:12Z</dcterms:modified>
</cp:coreProperties>
</file>