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2966-845D-44F8-8C39-D17F04FCE887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ECA9-0F76-4B40-9FAA-9775BE8E9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2015/04/30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ICTO55-2-</a:t>
            </a:r>
            <a:r>
              <a:rPr lang="ko-KR" altLang="en-US" dirty="0" smtClean="0"/>
              <a:t>석주리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상</a:t>
            </a:r>
            <a:r>
              <a:rPr lang="ko-KR" altLang="en-US" dirty="0"/>
              <a:t>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100" b="1" dirty="0"/>
              <a:t>객체 지향 주요 개념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Encapsulation,Polymorphism</a:t>
            </a:r>
            <a:r>
              <a:rPr lang="en-US" altLang="ko-KR" sz="1100" b="1" dirty="0"/>
              <a:t>, Inheritance) </a:t>
            </a:r>
            <a:r>
              <a:rPr lang="ko-KR" altLang="en-US" sz="1100" b="1" dirty="0"/>
              <a:t>중 하나 </a:t>
            </a:r>
            <a:endParaRPr lang="en-US" altLang="ko-KR" sz="1100" b="1" dirty="0" smtClean="0"/>
          </a:p>
          <a:p>
            <a:endParaRPr lang="en-US" altLang="ko-KR" sz="1100" b="1" dirty="0" smtClean="0"/>
          </a:p>
          <a:p>
            <a:r>
              <a:rPr lang="ko-KR" altLang="en-US" sz="1100" b="1" dirty="0"/>
              <a:t>상속을 하는 이유</a:t>
            </a:r>
          </a:p>
          <a:p>
            <a:pPr>
              <a:buNone/>
            </a:pPr>
            <a:r>
              <a:rPr lang="en-US" altLang="ko-KR" sz="1100" dirty="0"/>
              <a:t>- </a:t>
            </a:r>
            <a:r>
              <a:rPr lang="ko-KR" altLang="en-US" sz="1100" dirty="0" err="1"/>
              <a:t>재사용성</a:t>
            </a:r>
            <a:r>
              <a:rPr lang="ko-KR" altLang="en-US" sz="1100" dirty="0"/>
              <a:t> 증대 </a:t>
            </a:r>
            <a:r>
              <a:rPr lang="en-US" altLang="ko-KR" sz="1100" dirty="0"/>
              <a:t>: </a:t>
            </a:r>
            <a:r>
              <a:rPr lang="ko-KR" altLang="en-US" sz="1100" dirty="0"/>
              <a:t>개발의 생산성 즉 부모로부터 변수와 </a:t>
            </a:r>
            <a:r>
              <a:rPr lang="ko-KR" altLang="en-US" sz="1100" dirty="0" err="1"/>
              <a:t>메서드를</a:t>
            </a:r>
            <a:r>
              <a:rPr lang="ko-KR" altLang="en-US" sz="1100" dirty="0"/>
              <a:t> 상속받아 재사용 </a:t>
            </a:r>
          </a:p>
          <a:p>
            <a:pPr>
              <a:buNone/>
            </a:pPr>
            <a:r>
              <a:rPr lang="en-US" altLang="ko-KR" sz="1100" dirty="0"/>
              <a:t>- </a:t>
            </a:r>
            <a:r>
              <a:rPr lang="ko-KR" altLang="en-US" sz="1100" dirty="0"/>
              <a:t>계층구조형성 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다형성</a:t>
            </a:r>
            <a:r>
              <a:rPr lang="en-US" altLang="ko-KR" sz="1100" dirty="0"/>
              <a:t>(Polymorphism) </a:t>
            </a:r>
            <a:r>
              <a:rPr lang="ko-KR" altLang="en-US" sz="1100" dirty="0"/>
              <a:t>적용 </a:t>
            </a:r>
            <a:r>
              <a:rPr lang="ko-KR" altLang="en-US" sz="1100" dirty="0" smtClean="0"/>
              <a:t>환경</a:t>
            </a:r>
            <a:endParaRPr lang="en-US" altLang="ko-KR" sz="1100" dirty="0" smtClean="0"/>
          </a:p>
          <a:p>
            <a:pPr>
              <a:buNone/>
            </a:pPr>
            <a:endParaRPr lang="en-US" altLang="ko-KR" sz="1100" dirty="0" smtClean="0"/>
          </a:p>
          <a:p>
            <a:r>
              <a:rPr lang="ko-KR" altLang="en-US" sz="1100" b="1" dirty="0"/>
              <a:t>특징</a:t>
            </a:r>
          </a:p>
          <a:p>
            <a:pPr>
              <a:buNone/>
            </a:pPr>
            <a:r>
              <a:rPr lang="ko-KR" altLang="en-US" sz="1100" dirty="0" smtClean="0"/>
              <a:t> </a:t>
            </a:r>
            <a:r>
              <a:rPr lang="en-US" altLang="ko-KR" sz="1100" dirty="0" smtClean="0"/>
              <a:t>-Java</a:t>
            </a:r>
            <a:r>
              <a:rPr lang="ko-KR" altLang="en-US" sz="1100" dirty="0"/>
              <a:t>는 단일 상속이다</a:t>
            </a:r>
            <a:r>
              <a:rPr lang="en-US" altLang="ko-KR" sz="1100" dirty="0"/>
              <a:t>. (</a:t>
            </a:r>
            <a:r>
              <a:rPr lang="ko-KR" altLang="en-US" sz="1100" dirty="0"/>
              <a:t>다중상속의 장점은 인터페이스로 처리한다</a:t>
            </a:r>
            <a:r>
              <a:rPr lang="en-US" altLang="ko-KR" sz="1100" dirty="0"/>
              <a:t>.)</a:t>
            </a:r>
            <a:endParaRPr lang="ko-KR" altLang="en-US" sz="1100" dirty="0"/>
          </a:p>
          <a:p>
            <a:pPr>
              <a:buNone/>
            </a:pPr>
            <a:r>
              <a:rPr lang="en-US" altLang="ko-KR" sz="1100" dirty="0" smtClean="0"/>
              <a:t>-Java </a:t>
            </a:r>
            <a:r>
              <a:rPr lang="en-US" altLang="ko-KR" sz="1100" dirty="0"/>
              <a:t>keyword : extends </a:t>
            </a:r>
            <a:endParaRPr lang="en-US" altLang="ko-KR" sz="1100" dirty="0" smtClean="0"/>
          </a:p>
          <a:p>
            <a:pPr>
              <a:buNone/>
            </a:pPr>
            <a:endParaRPr lang="ko-KR" altLang="en-US" sz="1100" dirty="0"/>
          </a:p>
          <a:p>
            <a:r>
              <a:rPr lang="ko-KR" altLang="en-US" sz="1100" b="1" dirty="0"/>
              <a:t>접근 제어자</a:t>
            </a:r>
          </a:p>
          <a:p>
            <a:pPr>
              <a:buNone/>
            </a:pPr>
            <a:r>
              <a:rPr lang="en-US" altLang="ko-KR" sz="1100" dirty="0"/>
              <a:t>public &gt; protected &gt; default &gt; private</a:t>
            </a:r>
            <a:endParaRPr lang="ko-KR" altLang="en-US" sz="1100" dirty="0"/>
          </a:p>
          <a:p>
            <a:pPr>
              <a:buNone/>
            </a:pPr>
            <a:r>
              <a:rPr lang="en-US" altLang="ko-KR" sz="1100" dirty="0" smtClean="0"/>
              <a:t>-public</a:t>
            </a:r>
            <a:r>
              <a:rPr lang="ko-KR" altLang="en-US" sz="1100" dirty="0"/>
              <a:t> </a:t>
            </a:r>
            <a:r>
              <a:rPr lang="en-US" altLang="ko-KR" sz="1100" dirty="0"/>
              <a:t>: </a:t>
            </a:r>
            <a:r>
              <a:rPr lang="ko-KR" altLang="en-US" sz="1100" dirty="0"/>
              <a:t>어디서나 접근 가능 </a:t>
            </a:r>
          </a:p>
          <a:p>
            <a:pPr>
              <a:buNone/>
            </a:pPr>
            <a:r>
              <a:rPr lang="en-US" altLang="ko-KR" sz="1100" dirty="0" smtClean="0"/>
              <a:t>-protected</a:t>
            </a:r>
            <a:r>
              <a:rPr lang="en-US" altLang="ko-KR" sz="1100" dirty="0"/>
              <a:t> : </a:t>
            </a:r>
            <a:r>
              <a:rPr lang="ko-KR" altLang="en-US" sz="1100" dirty="0"/>
              <a:t>같은 </a:t>
            </a:r>
            <a:r>
              <a:rPr lang="ko-KR" altLang="en-US" sz="1100" dirty="0" err="1"/>
              <a:t>팩키지</a:t>
            </a:r>
            <a:r>
              <a:rPr lang="ko-KR" altLang="en-US" sz="1100" dirty="0"/>
              <a:t> 내에서만 접근가능 </a:t>
            </a:r>
            <a:r>
              <a:rPr lang="ko-KR" altLang="en-US" sz="1100" dirty="0" err="1"/>
              <a:t>상속관계시에는</a:t>
            </a:r>
            <a:r>
              <a:rPr lang="ko-KR" altLang="en-US" sz="1100" dirty="0"/>
              <a:t> 어디서나 접근가능 </a:t>
            </a:r>
          </a:p>
          <a:p>
            <a:pPr>
              <a:buNone/>
            </a:pPr>
            <a:r>
              <a:rPr lang="en-US" altLang="ko-KR" sz="1100" dirty="0" smtClean="0"/>
              <a:t>-[</a:t>
            </a:r>
            <a:r>
              <a:rPr lang="en-US" altLang="ko-KR" sz="1100" dirty="0"/>
              <a:t>default]</a:t>
            </a:r>
            <a:r>
              <a:rPr lang="ko-KR" altLang="en-US" sz="1100" dirty="0"/>
              <a:t> </a:t>
            </a:r>
            <a:r>
              <a:rPr lang="en-US" altLang="ko-KR" sz="1100" dirty="0"/>
              <a:t>: </a:t>
            </a:r>
            <a:r>
              <a:rPr lang="ko-KR" altLang="en-US" sz="1100" dirty="0"/>
              <a:t>같은 </a:t>
            </a:r>
            <a:r>
              <a:rPr lang="ko-KR" altLang="en-US" sz="1100" dirty="0" err="1"/>
              <a:t>팩키지</a:t>
            </a:r>
            <a:r>
              <a:rPr lang="ko-KR" altLang="en-US" sz="1100" dirty="0"/>
              <a:t> 내에서만 접근가능 </a:t>
            </a:r>
          </a:p>
          <a:p>
            <a:pPr>
              <a:buNone/>
            </a:pPr>
            <a:r>
              <a:rPr lang="en-US" altLang="ko-KR" sz="1100" dirty="0" smtClean="0"/>
              <a:t>-private</a:t>
            </a:r>
            <a:r>
              <a:rPr lang="ko-KR" altLang="en-US" sz="1100" dirty="0"/>
              <a:t> </a:t>
            </a:r>
            <a:r>
              <a:rPr lang="en-US" altLang="ko-KR" sz="1100" dirty="0"/>
              <a:t>: </a:t>
            </a:r>
            <a:r>
              <a:rPr lang="ko-KR" altLang="en-US" sz="1100" dirty="0"/>
              <a:t>자신의 클래스 내에서만 접근가능 </a:t>
            </a:r>
            <a:endParaRPr lang="en-US" altLang="ko-KR" sz="1100" dirty="0" smtClean="0"/>
          </a:p>
          <a:p>
            <a:pPr>
              <a:buNone/>
            </a:pPr>
            <a:endParaRPr lang="ko-KR" altLang="en-US" sz="1100" dirty="0"/>
          </a:p>
          <a:p>
            <a:r>
              <a:rPr lang="ko-KR" altLang="en-US" sz="1100" b="1" dirty="0" err="1"/>
              <a:t>상속시</a:t>
            </a:r>
            <a:r>
              <a:rPr lang="ko-KR" altLang="en-US" sz="1100" b="1" dirty="0"/>
              <a:t> 접근제어자</a:t>
            </a:r>
            <a:endParaRPr lang="ko-KR" altLang="en-US" sz="1100" b="1" dirty="0" smtClean="0"/>
          </a:p>
          <a:p>
            <a:pPr>
              <a:buNone/>
            </a:pPr>
            <a:r>
              <a:rPr lang="en-US" altLang="ko-KR" sz="1100" dirty="0" smtClean="0"/>
              <a:t>-</a:t>
            </a:r>
            <a:r>
              <a:rPr lang="ko-KR" altLang="en-US" sz="1100" dirty="0" smtClean="0"/>
              <a:t>부모의 </a:t>
            </a:r>
            <a:r>
              <a:rPr lang="en-US" altLang="ko-KR" sz="1100" dirty="0"/>
              <a:t>private member </a:t>
            </a:r>
            <a:r>
              <a:rPr lang="ko-KR" altLang="en-US" sz="1100" dirty="0"/>
              <a:t>에 직접 접근할 수 없다</a:t>
            </a:r>
            <a:r>
              <a:rPr lang="en-US" altLang="ko-KR" sz="1100" dirty="0"/>
              <a:t>. </a:t>
            </a:r>
            <a:endParaRPr lang="ko-KR" altLang="en-US" sz="1100" dirty="0" smtClean="0"/>
          </a:p>
          <a:p>
            <a:pPr>
              <a:buNone/>
            </a:pPr>
            <a:r>
              <a:rPr lang="en-US" altLang="ko-KR" sz="1100" dirty="0" smtClean="0"/>
              <a:t>-</a:t>
            </a:r>
            <a:r>
              <a:rPr lang="ko-KR" altLang="en-US" sz="1100" dirty="0" smtClean="0"/>
              <a:t>반드시 </a:t>
            </a:r>
            <a:r>
              <a:rPr lang="en-US" altLang="ko-KR" sz="1100" dirty="0"/>
              <a:t>public set/get method</a:t>
            </a:r>
            <a:r>
              <a:rPr lang="ko-KR" altLang="en-US" sz="1100" dirty="0"/>
              <a:t>를 통해 </a:t>
            </a:r>
            <a:r>
              <a:rPr lang="ko-KR" altLang="en-US" sz="1100" dirty="0" err="1"/>
              <a:t>간접접근해야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한다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 smtClean="0"/>
          </a:p>
          <a:p>
            <a:r>
              <a:rPr lang="ko-KR" altLang="en-US" sz="1100" b="1" dirty="0" err="1"/>
              <a:t>상속시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생성자</a:t>
            </a:r>
            <a:endParaRPr lang="ko-KR" altLang="en-US" sz="1100" b="1" dirty="0" smtClean="0"/>
          </a:p>
          <a:p>
            <a:pPr>
              <a:buNone/>
            </a:pPr>
            <a:r>
              <a:rPr lang="en-US" altLang="ko-KR" sz="1100" dirty="0" smtClean="0"/>
              <a:t>- super </a:t>
            </a:r>
            <a:r>
              <a:rPr lang="en-US" altLang="ko-KR" sz="1100" dirty="0"/>
              <a:t>keyword: super.</a:t>
            </a:r>
            <a:r>
              <a:rPr lang="ko-KR" altLang="en-US" sz="1100" dirty="0"/>
              <a:t>멤버 </a:t>
            </a:r>
            <a:r>
              <a:rPr lang="en-US" altLang="ko-KR" sz="1100" dirty="0"/>
              <a:t>-&gt; </a:t>
            </a:r>
            <a:r>
              <a:rPr lang="ko-KR" altLang="en-US" sz="1100" dirty="0"/>
              <a:t>부모 멤버에 접근 </a:t>
            </a:r>
          </a:p>
          <a:p>
            <a:pPr>
              <a:buNone/>
            </a:pPr>
            <a:r>
              <a:rPr lang="en-US" altLang="ko-KR" sz="1100" dirty="0" smtClean="0"/>
              <a:t>- super</a:t>
            </a:r>
            <a:r>
              <a:rPr lang="en-US" altLang="ko-KR" sz="1100" dirty="0"/>
              <a:t>(); -&gt; </a:t>
            </a:r>
            <a:r>
              <a:rPr lang="ko-KR" altLang="en-US" sz="1100" dirty="0"/>
              <a:t>부모 </a:t>
            </a:r>
            <a:r>
              <a:rPr lang="ko-KR" altLang="en-US" sz="1100" dirty="0" err="1"/>
              <a:t>생성자</a:t>
            </a:r>
            <a:r>
              <a:rPr lang="ko-KR" altLang="en-US" sz="1100" dirty="0"/>
              <a:t> 호출 </a:t>
            </a:r>
          </a:p>
          <a:p>
            <a:pPr>
              <a:buNone/>
            </a:pP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8640"/>
            <a:ext cx="3456384" cy="166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492896"/>
            <a:ext cx="2736304" cy="257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80928"/>
            <a:ext cx="297440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356992"/>
            <a:ext cx="2952328" cy="295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1331640" y="1556792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6012160" y="1340768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211960" y="184482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100" b="1" dirty="0" smtClean="0"/>
              <a:t>캡슐화</a:t>
            </a:r>
            <a:r>
              <a:rPr lang="en-US" altLang="ko-KR" sz="1100" b="1" dirty="0" smtClean="0"/>
              <a:t>(encapsulation)</a:t>
            </a:r>
          </a:p>
          <a:p>
            <a:pPr>
              <a:buNone/>
            </a:pPr>
            <a:r>
              <a:rPr lang="ko-KR" altLang="en-US" sz="1100" dirty="0" smtClean="0"/>
              <a:t>캡슐화란 데이터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속성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과 데이터를 처리하는 함수를 하나로 묶는것이다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ko-KR" altLang="en-US" sz="1100" dirty="0" smtClean="0"/>
              <a:t>객체 외부에서는 개체 내부 정보를 직접 접근하거나 조작할 수 없고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외부에서 접근할 수 있도록 정의된 오퍼레이션을 통해서만  </a:t>
            </a:r>
            <a:endParaRPr lang="en-US" altLang="ko-KR" sz="1100" dirty="0" smtClean="0"/>
          </a:p>
          <a:p>
            <a:pPr>
              <a:buNone/>
            </a:pPr>
            <a:r>
              <a:rPr lang="ko-KR" altLang="en-US" sz="1100" dirty="0" smtClean="0"/>
              <a:t>관련 데이터에 접근할 수 있다</a:t>
            </a:r>
            <a:r>
              <a:rPr lang="en-US" altLang="ko-KR" sz="1100" dirty="0" smtClean="0"/>
              <a:t>.(</a:t>
            </a:r>
            <a:r>
              <a:rPr lang="ko-KR" altLang="en-US" sz="1100" dirty="0" err="1" smtClean="0"/>
              <a:t>게터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세터</a:t>
            </a:r>
            <a:r>
              <a:rPr lang="en-US" altLang="ko-KR" sz="1100" dirty="0" smtClean="0"/>
              <a:t>)</a:t>
            </a:r>
          </a:p>
          <a:p>
            <a:pPr>
              <a:buNone/>
            </a:pPr>
            <a:r>
              <a:rPr lang="ko-KR" altLang="en-US" sz="1100" dirty="0" smtClean="0"/>
              <a:t>캡슐화의 장점은 객체의 세부내용이 외부에 은폐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정보은닉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되어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변경이 발생할 때 오류발생이 적으며  재사용이 용이하다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ko-KR" altLang="en-US" sz="1100" dirty="0" err="1" smtClean="0"/>
              <a:t>다시말해</a:t>
            </a:r>
            <a:r>
              <a:rPr lang="ko-KR" altLang="en-US" sz="1100" dirty="0" smtClean="0"/>
              <a:t> 객체들 간의 메시지를 주고 받을 때 각 객체의 세부 내용은 알 필요가 없으므로 인터페이스가 간결해지고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객체간의 결</a:t>
            </a:r>
            <a:endParaRPr lang="en-US" altLang="ko-KR" sz="1100" dirty="0" smtClean="0"/>
          </a:p>
          <a:p>
            <a:pPr>
              <a:buNone/>
            </a:pPr>
            <a:r>
              <a:rPr lang="ko-KR" altLang="en-US" sz="1100" dirty="0" err="1" smtClean="0"/>
              <a:t>합도가</a:t>
            </a:r>
            <a:r>
              <a:rPr lang="ko-KR" altLang="en-US" sz="1100" dirty="0" smtClean="0"/>
              <a:t> 낮아진다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ko-KR" altLang="en-US" sz="1100" b="1" dirty="0" smtClean="0"/>
              <a:t>정보 은닉</a:t>
            </a:r>
            <a:r>
              <a:rPr lang="en-US" altLang="ko-KR" sz="1100" b="1" dirty="0" smtClean="0"/>
              <a:t>(Information Hiding)</a:t>
            </a:r>
          </a:p>
          <a:p>
            <a:pPr>
              <a:buNone/>
            </a:pPr>
            <a:r>
              <a:rPr lang="ko-KR" altLang="en-US" sz="1100" dirty="0" smtClean="0"/>
              <a:t>정보 은닉 이란 캡슐화에서 가장 중요한 장점이다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ko-KR" altLang="en-US" sz="1100" dirty="0" smtClean="0"/>
              <a:t>다른 객체에게 자신의 정보를 숨기고 자신의 연산만을 통하여 접근을 허용하는 것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 - </a:t>
            </a:r>
            <a:r>
              <a:rPr lang="ko-KR" altLang="en-US" sz="1100" dirty="0" smtClean="0"/>
              <a:t>외부 객체가 특정 객체의 데이터화 함수를 직접 접근하여 사용하거나 변경하지 못하므로 유지보수와 소프트 </a:t>
            </a:r>
            <a:r>
              <a:rPr lang="ko-KR" altLang="en-US" sz="1100" dirty="0" err="1" smtClean="0"/>
              <a:t>웨어</a:t>
            </a:r>
            <a:r>
              <a:rPr lang="ko-KR" altLang="en-US" sz="1100" dirty="0" smtClean="0"/>
              <a:t> 확장 시 오류를 최소화할 수 있음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endParaRPr lang="en-US" altLang="ko-KR" sz="1100" dirty="0" smtClean="0"/>
          </a:p>
          <a:p>
            <a:r>
              <a:rPr lang="ko-KR" altLang="en-US" sz="1100" b="1" dirty="0" smtClean="0"/>
              <a:t>캡슐화를 통한 </a:t>
            </a:r>
            <a:r>
              <a:rPr lang="en-US" altLang="ko-KR" sz="1100" b="1" dirty="0" smtClean="0"/>
              <a:t>'</a:t>
            </a:r>
            <a:r>
              <a:rPr lang="ko-KR" altLang="en-US" sz="1100" b="1" dirty="0" smtClean="0"/>
              <a:t>정보의 은폐</a:t>
            </a:r>
            <a:r>
              <a:rPr lang="en-US" altLang="ko-KR" sz="1100" b="1" dirty="0" smtClean="0"/>
              <a:t>(information hiding)'</a:t>
            </a:r>
            <a:r>
              <a:rPr lang="ko-KR" altLang="en-US" sz="1100" b="1" dirty="0" smtClean="0"/>
              <a:t>의 장점</a:t>
            </a:r>
          </a:p>
          <a:p>
            <a:pPr>
              <a:buNone/>
            </a:pPr>
            <a:r>
              <a:rPr lang="ko-KR" altLang="en-US" sz="1100" dirty="0" smtClean="0"/>
              <a:t> 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객체에 포함된 정보의 손상과 오용을 막을 수 있다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 - </a:t>
            </a:r>
            <a:r>
              <a:rPr lang="ko-KR" altLang="en-US" sz="1100" dirty="0" smtClean="0"/>
              <a:t>객체 </a:t>
            </a:r>
            <a:r>
              <a:rPr lang="ko-KR" altLang="en-US" sz="1100" dirty="0" err="1" smtClean="0"/>
              <a:t>내부의조작</a:t>
            </a:r>
            <a:r>
              <a:rPr lang="ko-KR" altLang="en-US" sz="1100" dirty="0" smtClean="0"/>
              <a:t> 방법이 바뀌어도 사용방법은 바뀌지 않는다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 - </a:t>
            </a:r>
            <a:r>
              <a:rPr lang="ko-KR" altLang="en-US" sz="1100" dirty="0" smtClean="0"/>
              <a:t>데이터가 바뀌어도 다른 객체에 영향을 주지 않아 독립성이 유지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 - </a:t>
            </a:r>
            <a:r>
              <a:rPr lang="ko-KR" altLang="en-US" sz="1100" dirty="0" smtClean="0"/>
              <a:t>처리된 결과만 사용하므로 객체의 </a:t>
            </a:r>
            <a:r>
              <a:rPr lang="ko-KR" altLang="en-US" sz="1100" dirty="0" err="1" smtClean="0"/>
              <a:t>이식성이</a:t>
            </a:r>
            <a:r>
              <a:rPr lang="ko-KR" altLang="en-US" sz="1100" dirty="0" smtClean="0"/>
              <a:t> 좋다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 - </a:t>
            </a:r>
            <a:r>
              <a:rPr lang="ko-KR" altLang="en-US" sz="1100" dirty="0" smtClean="0"/>
              <a:t>객체를 부품화 할 수 있어 새로운 시스템의 구성에 부품처럼 사용 할 수 있다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708920"/>
            <a:ext cx="3960440" cy="32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64704"/>
            <a:ext cx="402543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화살표 연결선 4"/>
          <p:cNvCxnSpPr/>
          <p:nvPr/>
        </p:nvCxnSpPr>
        <p:spPr>
          <a:xfrm flipH="1">
            <a:off x="2627784" y="1196752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6588224" y="458112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16127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1600" b="1" dirty="0"/>
              <a:t>오버로딩</a:t>
            </a:r>
            <a:r>
              <a:rPr lang="en-US" altLang="ko-KR" sz="1600" b="1" dirty="0"/>
              <a:t>(Overloading)</a:t>
            </a:r>
            <a:endParaRPr lang="ko-KR" altLang="en-US" sz="1600" b="1" dirty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기존에 </a:t>
            </a:r>
            <a:r>
              <a:rPr lang="ko-KR" altLang="en-US" sz="1600" dirty="0"/>
              <a:t>없는 </a:t>
            </a:r>
            <a:r>
              <a:rPr lang="ko-KR" altLang="en-US" sz="1600" dirty="0" err="1"/>
              <a:t>매서드를</a:t>
            </a:r>
            <a:r>
              <a:rPr lang="ko-KR" altLang="en-US" sz="1600" dirty="0"/>
              <a:t> 정의 하는 것</a:t>
            </a:r>
          </a:p>
          <a:p>
            <a:pPr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r>
              <a:rPr lang="ko-KR" altLang="en-US" sz="1600" dirty="0"/>
              <a:t>동일한 이름으로 다양한 데이터를 받아 들이기 위한 프로그래밍 기법 </a:t>
            </a:r>
            <a:r>
              <a:rPr lang="en-US" altLang="ko-KR" sz="1600" dirty="0"/>
              <a:t>-&gt; </a:t>
            </a:r>
            <a:r>
              <a:rPr lang="ko-KR" altLang="en-US" sz="1600" dirty="0"/>
              <a:t>유저 편의성 증대</a:t>
            </a:r>
          </a:p>
          <a:p>
            <a:pPr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r>
              <a:rPr lang="ko-KR" altLang="en-US" sz="1600" dirty="0"/>
              <a:t>매개변수의 </a:t>
            </a:r>
            <a:r>
              <a:rPr lang="ko-KR" altLang="en-US" sz="1600" dirty="0" err="1"/>
              <a:t>갯수</a:t>
            </a:r>
            <a:r>
              <a:rPr lang="en-US" altLang="ko-KR" sz="1600" dirty="0"/>
              <a:t>, </a:t>
            </a:r>
            <a:r>
              <a:rPr lang="ko-KR" altLang="en-US" sz="1600" dirty="0"/>
              <a:t>타입</a:t>
            </a:r>
            <a:r>
              <a:rPr lang="en-US" altLang="ko-KR" sz="1600" dirty="0"/>
              <a:t>, </a:t>
            </a:r>
            <a:r>
              <a:rPr lang="ko-KR" altLang="en-US" sz="1600" dirty="0"/>
              <a:t>순서가 달라야 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접근 제어자</a:t>
            </a:r>
            <a:r>
              <a:rPr lang="en-US" altLang="ko-KR" sz="1600" dirty="0"/>
              <a:t>, </a:t>
            </a:r>
            <a:r>
              <a:rPr lang="ko-KR" altLang="en-US" sz="1600" dirty="0"/>
              <a:t>리턴 타입은 관계 없음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212976"/>
            <a:ext cx="59055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612775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b="1" dirty="0" smtClean="0"/>
              <a:t>상속받은 </a:t>
            </a:r>
            <a:r>
              <a:rPr lang="ko-KR" altLang="en-US" b="1" dirty="0" err="1" smtClean="0"/>
              <a:t>매서드를</a:t>
            </a:r>
            <a:r>
              <a:rPr lang="ko-KR" altLang="en-US" b="1" dirty="0" smtClean="0"/>
              <a:t> 자신에 맞게 재정의 하는 것</a:t>
            </a:r>
          </a:p>
          <a:p>
            <a:pPr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ko-KR" altLang="en-US" dirty="0" err="1" smtClean="0"/>
              <a:t>오버라이딩은</a:t>
            </a:r>
            <a:r>
              <a:rPr lang="ko-KR" altLang="en-US" dirty="0" smtClean="0"/>
              <a:t> 상속과 관련이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상속받은 부모 </a:t>
            </a:r>
            <a:r>
              <a:rPr lang="ko-KR" altLang="en-US" dirty="0" err="1" smtClean="0"/>
              <a:t>매서드를</a:t>
            </a:r>
            <a:r>
              <a:rPr lang="ko-KR" altLang="en-US" dirty="0" smtClean="0"/>
              <a:t> 자신에 맞게 재정의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ko-KR" altLang="en-US" dirty="0" smtClean="0"/>
              <a:t>부모 </a:t>
            </a:r>
            <a:r>
              <a:rPr lang="ko-KR" altLang="en-US" dirty="0" err="1" smtClean="0"/>
              <a:t>메서드명과</a:t>
            </a:r>
            <a:r>
              <a:rPr lang="ko-KR" altLang="en-US" dirty="0" smtClean="0"/>
              <a:t> 동일해야 한다</a:t>
            </a:r>
            <a:r>
              <a:rPr lang="en-US" altLang="ko-KR" dirty="0" smtClean="0"/>
              <a:t>, </a:t>
            </a:r>
            <a:r>
              <a:rPr lang="ko-KR" altLang="en-US" dirty="0" err="1" smtClean="0"/>
              <a:t>리턴타입</a:t>
            </a:r>
            <a:r>
              <a:rPr lang="en-US" altLang="ko-KR" dirty="0" smtClean="0"/>
              <a:t>, </a:t>
            </a:r>
            <a:r>
              <a:rPr lang="ko-KR" altLang="en-US" dirty="0" smtClean="0"/>
              <a:t>매개변수 모두 동일해야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접근제어자는</a:t>
            </a:r>
            <a:r>
              <a:rPr lang="ko-KR" altLang="en-US" dirty="0" smtClean="0"/>
              <a:t> 하위에서 더 좁아지면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표준화</a:t>
            </a:r>
          </a:p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4941168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84984"/>
            <a:ext cx="3456384" cy="166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284984"/>
            <a:ext cx="30644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109</Words>
  <Application>Microsoft Office PowerPoint</Application>
  <PresentationFormat>화면 슬라이드 쇼(4:3)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2015/04/30 과제</vt:lpstr>
      <vt:lpstr>1.상속</vt:lpstr>
      <vt:lpstr>슬라이드 3</vt:lpstr>
      <vt:lpstr>2.캡슐화(정보은닉)</vt:lpstr>
      <vt:lpstr>슬라이드 5</vt:lpstr>
      <vt:lpstr>3. 다형성(오버로딩)</vt:lpstr>
      <vt:lpstr>3.다형성(오버라이딩)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2015/04/30 과제</dc:title>
  <dc:creator>student</dc:creator>
  <cp:lastModifiedBy>student</cp:lastModifiedBy>
  <cp:revision>7</cp:revision>
  <dcterms:created xsi:type="dcterms:W3CDTF">2015-04-30T07:26:24Z</dcterms:created>
  <dcterms:modified xsi:type="dcterms:W3CDTF">2015-04-30T08:34:49Z</dcterms:modified>
</cp:coreProperties>
</file>