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82" r:id="rId4"/>
    <p:sldId id="287" r:id="rId5"/>
    <p:sldId id="286" r:id="rId6"/>
    <p:sldId id="283" r:id="rId7"/>
    <p:sldId id="284" r:id="rId8"/>
    <p:sldId id="285" r:id="rId9"/>
    <p:sldId id="288" r:id="rId10"/>
    <p:sldId id="289" r:id="rId11"/>
    <p:sldId id="266" r:id="rId12"/>
    <p:sldId id="293" r:id="rId13"/>
    <p:sldId id="294" r:id="rId14"/>
    <p:sldId id="301" r:id="rId15"/>
    <p:sldId id="297" r:id="rId16"/>
    <p:sldId id="298" r:id="rId17"/>
    <p:sldId id="299" r:id="rId18"/>
    <p:sldId id="300" r:id="rId19"/>
    <p:sldId id="290" r:id="rId20"/>
    <p:sldId id="291" r:id="rId21"/>
    <p:sldId id="292" r:id="rId22"/>
    <p:sldId id="302" r:id="rId23"/>
    <p:sldId id="278" r:id="rId24"/>
  </p:sldIdLst>
  <p:sldSz cx="9144000" cy="6858000" type="screen4x3"/>
  <p:notesSz cx="6805613" cy="9939338"/>
  <p:embeddedFontLst>
    <p:embeddedFont>
      <p:font typeface="나눔고딕" charset="-127"/>
      <p:regular r:id="rId27"/>
      <p:bold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288" y="-26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ICTO 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55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FINAL PROJECT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2015.05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금융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ICTO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생명보험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CI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석주리 최우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6" name="AutoShape 2" descr="Image result for 삼성sd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AutoShape 4" descr="Image result for 삼성sd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510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6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. 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Class Diagram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7" name="그림 6" descr="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75" y="1336815"/>
            <a:ext cx="7798836" cy="55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7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시스템 구성도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188" y="1585913"/>
            <a:ext cx="6129337" cy="419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810375" y="1628776"/>
            <a:ext cx="1476375" cy="40957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 descr="https://secure.gravatar.com/avatar/ffab733fa01f545fbb264b70b4017c22.jpg?d=mm&amp;s=100&amp;r=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4850" y="2352675"/>
            <a:ext cx="952500" cy="952500"/>
          </a:xfrm>
          <a:prstGeom prst="rect">
            <a:avLst/>
          </a:prstGeom>
          <a:noFill/>
        </p:spPr>
      </p:pic>
      <p:pic>
        <p:nvPicPr>
          <p:cNvPr id="5124" name="Picture 4" descr="http://zeroturnaround.com/wp-content/uploads/2013/06/jrebel_logo-RG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1975" y="5030788"/>
            <a:ext cx="1230375" cy="331787"/>
          </a:xfrm>
          <a:prstGeom prst="rect">
            <a:avLst/>
          </a:prstGeom>
          <a:noFill/>
        </p:spPr>
      </p:pic>
      <p:pic>
        <p:nvPicPr>
          <p:cNvPr id="5126" name="Picture 6" descr="https://cdn.tutsplus.com/webdesign/authors/ian-yates/github-pages-github.jpg"/>
          <p:cNvPicPr>
            <a:picLocks noChangeAspect="1" noChangeArrowheads="1"/>
          </p:cNvPicPr>
          <p:nvPr/>
        </p:nvPicPr>
        <p:blipFill>
          <a:blip r:embed="rId7" cstate="print"/>
          <a:srcRect l="29094" r="28128"/>
          <a:stretch>
            <a:fillRect/>
          </a:stretch>
        </p:blipFill>
        <p:spPr bwMode="auto">
          <a:xfrm>
            <a:off x="7086600" y="3409950"/>
            <a:ext cx="942975" cy="12858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77075" y="1704975"/>
            <a:ext cx="96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ECLIPSE PLUGINS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8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스크린샷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90775" y="541972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4387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main.jsp</a:t>
            </a:r>
            <a:endParaRPr lang="ko-KR" altLang="en-US" dirty="0"/>
          </a:p>
        </p:txBody>
      </p:sp>
      <p:pic>
        <p:nvPicPr>
          <p:cNvPr id="29698" name="Picture 2" descr="\\70.12.114.160\강의\우주프로젝트\우\index.JPG"/>
          <p:cNvPicPr>
            <a:picLocks noChangeAspect="1" noChangeArrowheads="1"/>
          </p:cNvPicPr>
          <p:nvPr/>
        </p:nvPicPr>
        <p:blipFill>
          <a:blip r:embed="rId5" cstate="print"/>
          <a:srcRect t="7136"/>
          <a:stretch>
            <a:fillRect/>
          </a:stretch>
        </p:blipFill>
        <p:spPr bwMode="auto">
          <a:xfrm>
            <a:off x="476250" y="2647950"/>
            <a:ext cx="3756976" cy="2324100"/>
          </a:xfrm>
          <a:prstGeom prst="rect">
            <a:avLst/>
          </a:prstGeom>
          <a:noFill/>
        </p:spPr>
      </p:pic>
      <p:pic>
        <p:nvPicPr>
          <p:cNvPr id="29699" name="Picture 3" descr="\\70.12.114.160\강의\우주프로젝트\우\main.JPG"/>
          <p:cNvPicPr>
            <a:picLocks noChangeAspect="1" noChangeArrowheads="1"/>
          </p:cNvPicPr>
          <p:nvPr/>
        </p:nvPicPr>
        <p:blipFill>
          <a:blip r:embed="rId6" cstate="print"/>
          <a:srcRect l="4058" t="8116" r="3732"/>
          <a:stretch>
            <a:fillRect/>
          </a:stretch>
        </p:blipFill>
        <p:spPr bwMode="auto">
          <a:xfrm>
            <a:off x="4676775" y="2657475"/>
            <a:ext cx="3895725" cy="2343150"/>
          </a:xfrm>
          <a:prstGeom prst="rect">
            <a:avLst/>
          </a:prstGeom>
          <a:noFill/>
        </p:spPr>
      </p:pic>
      <p:cxnSp>
        <p:nvCxnSpPr>
          <p:cNvPr id="11" name="직선 화살표 연결선 10"/>
          <p:cNvCxnSpPr/>
          <p:nvPr/>
        </p:nvCxnSpPr>
        <p:spPr>
          <a:xfrm flipV="1">
            <a:off x="3771900" y="4695825"/>
            <a:ext cx="1457325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8.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스크린샷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057400" y="4619625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board.jsp</a:t>
            </a:r>
            <a:endParaRPr lang="ko-KR" altLang="en-US" dirty="0"/>
          </a:p>
        </p:txBody>
      </p:sp>
      <p:pic>
        <p:nvPicPr>
          <p:cNvPr id="30722" name="Picture 2" descr="\\70.12.114.160\강의\우주프로젝트\우\board.JPG"/>
          <p:cNvPicPr>
            <a:picLocks noChangeAspect="1" noChangeArrowheads="1"/>
          </p:cNvPicPr>
          <p:nvPr/>
        </p:nvPicPr>
        <p:blipFill>
          <a:blip r:embed="rId5" cstate="print"/>
          <a:srcRect l="4743" t="8197" r="6649"/>
          <a:stretch>
            <a:fillRect/>
          </a:stretch>
        </p:blipFill>
        <p:spPr bwMode="auto">
          <a:xfrm>
            <a:off x="742949" y="2076450"/>
            <a:ext cx="3729508" cy="2181225"/>
          </a:xfrm>
          <a:prstGeom prst="rect">
            <a:avLst/>
          </a:prstGeom>
          <a:noFill/>
        </p:spPr>
      </p:pic>
      <p:pic>
        <p:nvPicPr>
          <p:cNvPr id="24" name="Picture 2" descr="\\70.12.114.160\강의\우주프로젝트\우\board_edit.JPG"/>
          <p:cNvPicPr>
            <a:picLocks noChangeAspect="1" noChangeArrowheads="1"/>
          </p:cNvPicPr>
          <p:nvPr/>
        </p:nvPicPr>
        <p:blipFill>
          <a:blip r:embed="rId6" cstate="print"/>
          <a:srcRect t="6910"/>
          <a:stretch>
            <a:fillRect/>
          </a:stretch>
        </p:blipFill>
        <p:spPr bwMode="auto">
          <a:xfrm>
            <a:off x="4872037" y="2066925"/>
            <a:ext cx="3414713" cy="2308877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800725" y="4714875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en-US" altLang="ko-KR" dirty="0" smtClean="0"/>
              <a:t>oard_edit.jsp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47850" y="4638675"/>
            <a:ext cx="14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joinform.j</a:t>
            </a:r>
            <a:r>
              <a:rPr lang="en-US" altLang="ko-KR" dirty="0" smtClean="0"/>
              <a:t>sp</a:t>
            </a:r>
            <a:endParaRPr lang="en-US" altLang="ko-KR" dirty="0" smtClean="0"/>
          </a:p>
        </p:txBody>
      </p:sp>
      <p:pic>
        <p:nvPicPr>
          <p:cNvPr id="36866" name="Picture 2" descr="\\70.12.114.160\강의\우주프로젝트\우\joinform.JPG"/>
          <p:cNvPicPr>
            <a:picLocks noChangeAspect="1" noChangeArrowheads="1"/>
          </p:cNvPicPr>
          <p:nvPr/>
        </p:nvPicPr>
        <p:blipFill>
          <a:blip r:embed="rId5" cstate="print"/>
          <a:srcRect t="8481"/>
          <a:stretch>
            <a:fillRect/>
          </a:stretch>
        </p:blipFill>
        <p:spPr bwMode="auto">
          <a:xfrm>
            <a:off x="823913" y="2352675"/>
            <a:ext cx="3614737" cy="1999378"/>
          </a:xfrm>
          <a:prstGeom prst="rect">
            <a:avLst/>
          </a:prstGeom>
          <a:noFill/>
        </p:spPr>
      </p:pic>
      <p:pic>
        <p:nvPicPr>
          <p:cNvPr id="36867" name="Picture 3" descr="\\70.12.114.160\강의\우주프로젝트\우\uinfoform.JPG"/>
          <p:cNvPicPr>
            <a:picLocks noChangeAspect="1" noChangeArrowheads="1"/>
          </p:cNvPicPr>
          <p:nvPr/>
        </p:nvPicPr>
        <p:blipFill>
          <a:blip r:embed="rId6" cstate="print"/>
          <a:srcRect t="7901"/>
          <a:stretch>
            <a:fillRect/>
          </a:stretch>
        </p:blipFill>
        <p:spPr bwMode="auto">
          <a:xfrm>
            <a:off x="5024437" y="2343150"/>
            <a:ext cx="3338513" cy="201216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981700" y="4686300"/>
            <a:ext cx="15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uinfoform.j</a:t>
            </a:r>
            <a:r>
              <a:rPr lang="en-US" altLang="ko-KR" dirty="0" smtClean="0"/>
              <a:t>sp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8. </a:t>
            </a:r>
            <a:r>
              <a:rPr kumimoji="0" lang="ko-KR" altLang="en-US" sz="40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스크린샷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638550" y="6029325"/>
            <a:ext cx="268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투표 전 </a:t>
            </a:r>
            <a:r>
              <a:rPr lang="en-US" altLang="ko-KR" dirty="0" smtClean="0"/>
              <a:t>)b</a:t>
            </a:r>
            <a:r>
              <a:rPr lang="en-US" altLang="ko-KR" dirty="0" smtClean="0"/>
              <a:t>oard_view.j</a:t>
            </a:r>
            <a:r>
              <a:rPr lang="en-US" altLang="ko-KR" dirty="0" smtClean="0"/>
              <a:t>sp</a:t>
            </a:r>
            <a:endParaRPr lang="en-US" altLang="ko-KR" dirty="0" smtClean="0"/>
          </a:p>
        </p:txBody>
      </p:sp>
      <p:pic>
        <p:nvPicPr>
          <p:cNvPr id="32770" name="Picture 2" descr="\\70.12.114.160\강의\우주프로젝트\우\board_view_beforevote.JPG"/>
          <p:cNvPicPr>
            <a:picLocks noChangeAspect="1" noChangeArrowheads="1"/>
          </p:cNvPicPr>
          <p:nvPr/>
        </p:nvPicPr>
        <p:blipFill>
          <a:blip r:embed="rId5" cstate="print"/>
          <a:srcRect t="6024"/>
          <a:stretch>
            <a:fillRect/>
          </a:stretch>
        </p:blipFill>
        <p:spPr bwMode="auto">
          <a:xfrm>
            <a:off x="1528762" y="1457326"/>
            <a:ext cx="5967413" cy="4305706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2314575" y="4829175"/>
            <a:ext cx="1476375" cy="5429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686175" y="5381625"/>
            <a:ext cx="590550" cy="676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8.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스크린샷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\\70.12.114.160\강의\우주프로젝트\우\board_view_res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4" y="1352550"/>
            <a:ext cx="4024311" cy="457996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638550" y="6029325"/>
            <a:ext cx="268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투표 후 </a:t>
            </a:r>
            <a:r>
              <a:rPr lang="en-US" altLang="ko-KR" dirty="0" smtClean="0"/>
              <a:t>)b</a:t>
            </a:r>
            <a:r>
              <a:rPr lang="en-US" altLang="ko-KR" dirty="0" smtClean="0"/>
              <a:t>oard_view.j</a:t>
            </a:r>
            <a:r>
              <a:rPr lang="en-US" altLang="ko-KR" dirty="0" smtClean="0"/>
              <a:t>sp</a:t>
            </a:r>
            <a:endParaRPr lang="en-US" altLang="ko-KR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71700" y="3028950"/>
            <a:ext cx="2990850" cy="23431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686175" y="5381625"/>
            <a:ext cx="590550" cy="676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8.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스크린샷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\\70.12.114.160\강의\우주프로젝트\우\board_view_voted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876" y="1365933"/>
            <a:ext cx="4438649" cy="4506841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86125" y="6086475"/>
            <a:ext cx="34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투표 진행 완료</a:t>
            </a:r>
            <a:r>
              <a:rPr lang="en-US" altLang="ko-KR" dirty="0" smtClean="0"/>
              <a:t>) b</a:t>
            </a:r>
            <a:r>
              <a:rPr lang="en-US" altLang="ko-KR" dirty="0" smtClean="0"/>
              <a:t>oard_view.j</a:t>
            </a:r>
            <a:r>
              <a:rPr lang="en-US" altLang="ko-KR" dirty="0" smtClean="0"/>
              <a:t>sp</a:t>
            </a:r>
            <a:endParaRPr lang="en-US" altLang="ko-KR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6925" y="3162300"/>
            <a:ext cx="3152775" cy="2362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90975" y="5543550"/>
            <a:ext cx="285750" cy="514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8.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스크린샷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2066925" y="3162300"/>
            <a:ext cx="3152775" cy="2362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2" name="Picture 2" descr="\\70.12.114.160\강의\우주프로젝트\우\repl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0164" y="1312121"/>
            <a:ext cx="4938712" cy="5545879"/>
          </a:xfrm>
          <a:prstGeom prst="rect">
            <a:avLst/>
          </a:prstGeom>
          <a:noFill/>
        </p:spPr>
      </p:pic>
      <p:cxnSp>
        <p:nvCxnSpPr>
          <p:cNvPr id="13" name="직선 연결선 12"/>
          <p:cNvCxnSpPr/>
          <p:nvPr/>
        </p:nvCxnSpPr>
        <p:spPr>
          <a:xfrm flipV="1">
            <a:off x="4010025" y="2952750"/>
            <a:ext cx="1057275" cy="95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266826" y="1343024"/>
            <a:ext cx="2705100" cy="40481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48275" y="2762250"/>
            <a:ext cx="291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댓글 기능</a:t>
            </a:r>
            <a:r>
              <a:rPr lang="en-US" altLang="ko-KR" dirty="0" smtClean="0"/>
              <a:t>) b</a:t>
            </a:r>
            <a:r>
              <a:rPr lang="en-US" altLang="ko-KR" dirty="0" smtClean="0"/>
              <a:t>oard_view.j</a:t>
            </a:r>
            <a:r>
              <a:rPr lang="en-US" altLang="ko-KR" dirty="0" smtClean="0"/>
              <a:t>sp</a:t>
            </a:r>
            <a:endParaRPr lang="en-US" altLang="ko-KR" dirty="0" smtClean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8. </a:t>
            </a:r>
            <a:r>
              <a:rPr kumimoji="0" lang="ko-KR" altLang="en-US" sz="40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스크린샷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6700" y="1638300"/>
            <a:ext cx="8334375" cy="39814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9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회고 활동 문서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516971" y="2021634"/>
            <a:ext cx="195953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좋았던 점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0925" y="2021634"/>
            <a:ext cx="5573426" cy="169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주리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교육 과정에서 배웠던 내용을 복습할 수 있는 기회였고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3D3C3E"/>
                </a:solidFill>
                <a:latin typeface="+mn-ea"/>
              </a:rPr>
              <a:t>mvc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와 </a:t>
            </a:r>
            <a:r>
              <a:rPr lang="en-US" altLang="ko-KR" sz="1000" dirty="0" err="1" smtClean="0">
                <a:solidFill>
                  <a:srgbClr val="3D3C3E"/>
                </a:solidFill>
                <a:latin typeface="+mn-ea"/>
              </a:rPr>
              <a:t>iBatis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를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이해 할 수 있는 시간이어서 좋았습니다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 </a:t>
            </a:r>
            <a:r>
              <a:rPr lang="ko-KR" altLang="en-US" sz="1000" dirty="0" err="1" smtClean="0">
                <a:solidFill>
                  <a:srgbClr val="3D3C3E"/>
                </a:solidFill>
                <a:latin typeface="+mn-ea"/>
              </a:rPr>
              <a:t>최우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 사원과 함께 즐겁게 프로젝트를 할 수 있어서 더욱 좋았습니다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많이 도와주신 선생님 감사합니다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0" dirty="0" smtClean="0">
              <a:solidFill>
                <a:srgbClr val="3D3C3E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우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하나의 홈페이지를 만드는 작업이 결코 쉽지 않다는 것을 느낄 수 있는 시간이었습니다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 4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주간의 교육기간 동안 배운 것을 바탕으로 프로젝트를 진행하여 스스로 복습할 시간을 가질 수 있어 좋았습니다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석주리 사원과 같이 일을 하여서 즐거웠고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뛰어난 선생님에게 많은 것을 배울 수 있었습니다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45546" y="3964734"/>
            <a:ext cx="195953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나빴던 점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589499" y="3964734"/>
            <a:ext cx="5506751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주리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시간이 좀 더 주어졌더라면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향후 개선 사항에 쓴 부분들까지 작업 할 수 있었을 텐데 하는 아쉬움이 있습니다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 </a:t>
            </a:r>
            <a:endParaRPr lang="en-US" altLang="ko-KR" sz="1000" dirty="0" smtClean="0">
              <a:solidFill>
                <a:srgbClr val="3D3C3E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000" dirty="0" smtClean="0">
              <a:solidFill>
                <a:srgbClr val="3D3C3E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우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: CSS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를 수작업을 통해 하나씩 맞춰가는 식으로 작업하였는데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3D3C3E"/>
                </a:solidFill>
                <a:latin typeface="+mn-ea"/>
              </a:rPr>
              <a:t>후에 기회가 주어진다면 다시 한번 깔끔하게 수정해보고 싶습니다</a:t>
            </a:r>
            <a:r>
              <a:rPr lang="en-US" altLang="ko-KR" sz="1000" dirty="0" smtClean="0">
                <a:solidFill>
                  <a:srgbClr val="3D3C3E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3D3C3E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97824" y="3754378"/>
            <a:ext cx="780797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36902" y="14609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개요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유저 스토리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프로토타입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ERD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Class Diagram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스크린샷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회고 활동 문서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기술 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pic>
        <p:nvPicPr>
          <p:cNvPr id="13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 flipV="1">
            <a:off x="300038" y="196516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7799" y="281690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97799" y="324276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97799" y="36686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97799" y="239103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00038" y="15376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07324" y="40877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97799" y="449730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78749" y="4944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78749" y="54212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9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회고 활동 문서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graphicFrame>
        <p:nvGraphicFramePr>
          <p:cNvPr id="10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35149752"/>
              </p:ext>
            </p:extLst>
          </p:nvPr>
        </p:nvGraphicFramePr>
        <p:xfrm>
          <a:off x="379624" y="2003342"/>
          <a:ext cx="5373475" cy="35939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16902"/>
                <a:gridCol w="946729"/>
                <a:gridCol w="1153004"/>
                <a:gridCol w="2556840"/>
              </a:tblGrid>
              <a:tr h="267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+mn-ea"/>
                          <a:ea typeface="+mn-ea"/>
                        </a:rPr>
                        <a:t>분류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해당 파일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페이지 설명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18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joinform.jsp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서비스를</a:t>
                      </a:r>
                      <a:r>
                        <a:rPr lang="ko-KR" altLang="en-US" sz="8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이용하기 위해 가입을 한다</a:t>
                      </a:r>
                      <a:r>
                        <a:rPr lang="en-US" altLang="ko-KR" sz="8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중복아이디 방지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joinform.jsp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 가입 시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사용자의 아이디는 중복이 불가하다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uinfoform.jsp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가입 시 입력한 비밀번호를 변경할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 오버 </a:t>
                      </a:r>
                      <a:r>
                        <a:rPr lang="ko-KR" altLang="en-US" sz="800" b="0" kern="120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main.jsp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사용자는 최신 투표 글과 인기 투표 글을 확인 할 수 있다</a:t>
                      </a: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목록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사용자들이 등록한 투표 글들의 목록을 확인할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글 등록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board_edit.jsp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찬반 투표와 이미지가 포함된 투표 글을 생성할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글 확인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목록에서 제목을 클릭하여 상세 화면을 확인 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하기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상세화면에서 찬 반 투표에 참여할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6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 결과 확인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</a:t>
                      </a:r>
                      <a:r>
                        <a:rPr lang="ko-KR" altLang="en-US" sz="800" b="0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참여자는 </a:t>
                      </a:r>
                      <a:r>
                        <a:rPr lang="ko-KR" altLang="en-US" sz="800" b="0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도넛 그래프</a:t>
                      </a: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현재 찬반 현황을 파악할 수 있다</a:t>
                      </a: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18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댓글 등록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사용자는 투표 글에서 댓글을 등록 할 수 있다</a:t>
                      </a: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5981700" y="3524250"/>
            <a:ext cx="447675" cy="3524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77025" y="1885950"/>
            <a:ext cx="21130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4"/>
                </a:solidFill>
              </a:rPr>
              <a:t>완료기능</a:t>
            </a:r>
            <a:r>
              <a:rPr lang="en-US" altLang="ko-KR" sz="1000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altLang="ko-KR" sz="1000" dirty="0" smtClean="0"/>
          </a:p>
          <a:p>
            <a:pPr algn="ctr"/>
            <a:r>
              <a:rPr lang="ko-KR" altLang="en-US" sz="1400" b="1" i="1" dirty="0" smtClean="0">
                <a:solidFill>
                  <a:srgbClr val="C00000"/>
                </a:solidFill>
              </a:rPr>
              <a:t>모든 기능 완료</a:t>
            </a:r>
            <a:r>
              <a:rPr lang="en-US" altLang="ko-KR" sz="1400" b="1" i="1" dirty="0" smtClean="0">
                <a:solidFill>
                  <a:srgbClr val="C00000"/>
                </a:solidFill>
              </a:rPr>
              <a:t>!!</a:t>
            </a:r>
          </a:p>
          <a:p>
            <a:endParaRPr lang="en-US" altLang="ko-KR" sz="1000" dirty="0" smtClean="0"/>
          </a:p>
          <a:p>
            <a:r>
              <a:rPr lang="ko-KR" altLang="en-US" sz="1000" b="1" dirty="0" smtClean="0">
                <a:solidFill>
                  <a:schemeClr val="accent4"/>
                </a:solidFill>
              </a:rPr>
              <a:t>추가 구현한 기능</a:t>
            </a:r>
            <a:r>
              <a:rPr lang="en-US" altLang="ko-KR" sz="1000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altLang="ko-KR" sz="1000" dirty="0" smtClean="0"/>
          </a:p>
          <a:p>
            <a:pPr>
              <a:buFontTx/>
              <a:buChar char="-"/>
            </a:pPr>
            <a:r>
              <a:rPr lang="ko-KR" altLang="en-US" sz="1000" dirty="0" smtClean="0"/>
              <a:t>메인 페이지에서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최신 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최다 </a:t>
            </a:r>
            <a:endParaRPr lang="en-US" altLang="ko-KR" sz="1000" dirty="0" smtClean="0"/>
          </a:p>
          <a:p>
            <a:r>
              <a:rPr lang="ko-KR" altLang="en-US" sz="1000" dirty="0" smtClean="0"/>
              <a:t>댓글 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최다 투표 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확인 가능</a:t>
            </a:r>
            <a:endParaRPr lang="en-US" altLang="ko-KR" sz="1000" dirty="0" smtClean="0"/>
          </a:p>
          <a:p>
            <a:pPr>
              <a:buFontTx/>
              <a:buChar char="-"/>
            </a:pPr>
            <a:r>
              <a:rPr lang="ko-KR" altLang="en-US" sz="1000" dirty="0" smtClean="0"/>
              <a:t>중복 투표 방지 기능</a:t>
            </a:r>
            <a:endParaRPr lang="en-US" altLang="ko-KR" sz="1000" dirty="0" smtClean="0"/>
          </a:p>
          <a:p>
            <a:pPr>
              <a:buFontTx/>
              <a:buChar char="-"/>
            </a:pPr>
            <a:r>
              <a:rPr lang="ko-KR" altLang="en-US" sz="1000" dirty="0" smtClean="0"/>
              <a:t>작성자의 투표 진행 완료 기능</a:t>
            </a:r>
            <a:endParaRPr lang="en-US" altLang="ko-KR" sz="1000" dirty="0" smtClean="0"/>
          </a:p>
          <a:p>
            <a:pPr>
              <a:buFontTx/>
              <a:buChar char="-"/>
            </a:pPr>
            <a:endParaRPr lang="en-US" altLang="ko-KR" sz="1000" dirty="0" smtClean="0"/>
          </a:p>
          <a:p>
            <a:r>
              <a:rPr lang="ko-KR" altLang="en-US" sz="1000" b="1" dirty="0" smtClean="0">
                <a:solidFill>
                  <a:schemeClr val="accent4"/>
                </a:solidFill>
              </a:rPr>
              <a:t>향후 업데이트 기능 계획</a:t>
            </a:r>
            <a:r>
              <a:rPr lang="en-US" altLang="ko-KR" sz="1000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투표의 특성상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한번 작성한 글이</a:t>
            </a:r>
            <a:endParaRPr lang="en-US" altLang="ko-KR" sz="1000" dirty="0" smtClean="0"/>
          </a:p>
          <a:p>
            <a:r>
              <a:rPr lang="ko-KR" altLang="en-US" sz="1000" dirty="0" smtClean="0"/>
              <a:t>수정 가능하다면 악용될 여지가 </a:t>
            </a:r>
            <a:endParaRPr lang="en-US" altLang="ko-KR" sz="1000" dirty="0" smtClean="0"/>
          </a:p>
          <a:p>
            <a:r>
              <a:rPr lang="ko-KR" altLang="en-US" sz="1000" dirty="0" smtClean="0"/>
              <a:t>있으므로 글이 수정 불가능하다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그렇기 때문에 관리자 권한으로</a:t>
            </a:r>
            <a:endParaRPr lang="en-US" altLang="ko-KR" sz="1000" dirty="0" smtClean="0"/>
          </a:p>
          <a:p>
            <a:r>
              <a:rPr lang="ko-KR" altLang="en-US" sz="1000" dirty="0" smtClean="0"/>
              <a:t>글을 수정하는 기능을 넣으면</a:t>
            </a:r>
            <a:endParaRPr lang="en-US" altLang="ko-KR" sz="1000" dirty="0" smtClean="0"/>
          </a:p>
          <a:p>
            <a:r>
              <a:rPr lang="ko-KR" altLang="en-US" sz="1000" dirty="0" smtClean="0"/>
              <a:t>좋을 것 같다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또한 불량 게시물과 유저를 통제</a:t>
            </a:r>
            <a:endParaRPr lang="en-US" altLang="ko-KR" sz="1000" dirty="0" smtClean="0"/>
          </a:p>
          <a:p>
            <a:r>
              <a:rPr lang="ko-KR" altLang="en-US" sz="1000" dirty="0" smtClean="0"/>
              <a:t>하기 위해 게시물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유저 신고와 </a:t>
            </a:r>
            <a:endParaRPr lang="en-US" altLang="ko-KR" sz="1000" dirty="0" smtClean="0"/>
          </a:p>
          <a:p>
            <a:r>
              <a:rPr lang="ko-KR" altLang="en-US" sz="1000" dirty="0" smtClean="0"/>
              <a:t>불량 유저 관리 기능이</a:t>
            </a:r>
            <a:endParaRPr lang="en-US" altLang="ko-KR" sz="1000" dirty="0" smtClean="0"/>
          </a:p>
          <a:p>
            <a:r>
              <a:rPr lang="ko-KR" altLang="en-US" sz="1000" dirty="0" smtClean="0"/>
              <a:t>필요하다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95275" y="1628775"/>
            <a:ext cx="8334375" cy="39814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10.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사용 기술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516971" y="2021634"/>
            <a:ext cx="195953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579849" y="4212384"/>
            <a:ext cx="5582951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 smtClean="0">
              <a:solidFill>
                <a:srgbClr val="3D3C3E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</a:rPr>
              <a:t> 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40796" y="2002584"/>
            <a:ext cx="7512604" cy="324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사용 기술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589499" y="3964734"/>
            <a:ext cx="5506751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+mn-ea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1" y="2405064"/>
            <a:ext cx="4963218" cy="224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4550" y="2600325"/>
            <a:ext cx="2459583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009774" y="5095875"/>
            <a:ext cx="498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Google </a:t>
            </a:r>
            <a:r>
              <a:rPr lang="ko-KR" altLang="en-US" sz="1200" dirty="0" smtClean="0"/>
              <a:t>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제공하는 코드를 통해 그래프를 쉽게 만들 수 있었다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95275" y="1628775"/>
            <a:ext cx="8334375" cy="39814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10.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사용 기술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516971" y="2021634"/>
            <a:ext cx="195953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579849" y="4212384"/>
            <a:ext cx="5582951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 smtClean="0">
              <a:solidFill>
                <a:srgbClr val="3D3C3E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</a:rPr>
              <a:t> 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40796" y="2002584"/>
            <a:ext cx="7512604" cy="324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사용 기술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589499" y="3964734"/>
            <a:ext cx="5506751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4849" y="4552950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Ajax </a:t>
            </a:r>
            <a:r>
              <a:rPr lang="ko-KR" altLang="en-US" sz="1200" dirty="0" smtClean="0"/>
              <a:t>를 활용하여 회원 가입 시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중복 체크를 방지 하였다</a:t>
            </a:r>
            <a:r>
              <a:rPr lang="en-US" altLang="ko-KR" sz="1200" dirty="0" smtClean="0"/>
              <a:t>.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3550" y="1743075"/>
            <a:ext cx="24860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8663" y="1966914"/>
            <a:ext cx="369319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6534150" y="2457450"/>
            <a:ext cx="1028700" cy="11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pic>
        <p:nvPicPr>
          <p:cNvPr id="8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6" y="1631109"/>
            <a:ext cx="4778930" cy="231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ICTO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사업부 직무 심화 교육 내용을 바탕으로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SPRING MVC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패턴을 적용한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웹사이트를 제작하였다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사용자는 웹사이트에 접속하여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다양한 이슈에 대한 찬반 투표를 할 수 있는 게시글을 등록할 수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투표 결과는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그래프로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보여지며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댓글 기능을 활용하여 토론 또한 가능하다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그림 13" descr="1419305871764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8178" y="4309109"/>
            <a:ext cx="1177671" cy="1571891"/>
          </a:xfrm>
          <a:prstGeom prst="rect">
            <a:avLst/>
          </a:prstGeom>
        </p:spPr>
      </p:pic>
      <p:pic>
        <p:nvPicPr>
          <p:cNvPr id="15" name="그림 14" descr="55기석주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50" y="4391025"/>
            <a:ext cx="1133475" cy="150018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45753" y="38244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" y="3952875"/>
            <a:ext cx="202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우주특공대 </a:t>
            </a:r>
            <a:r>
              <a:rPr lang="en-US" altLang="ko-KR" dirty="0" smtClean="0"/>
              <a:t>TEAM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14450" y="6067426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PROJECT MANAGER.</a:t>
            </a:r>
          </a:p>
          <a:p>
            <a:pPr algn="r"/>
            <a:r>
              <a:rPr lang="en-US" altLang="ko-KR" sz="800" b="1" dirty="0" smtClean="0"/>
              <a:t>CODE NAME. </a:t>
            </a:r>
            <a:r>
              <a:rPr lang="ko-KR" altLang="en-US" sz="800" b="1" dirty="0" smtClean="0"/>
              <a:t>주리링</a:t>
            </a:r>
            <a:endParaRPr lang="ko-KR" altLang="en-US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95625" y="6076951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CREATIVE DIRECTOR.</a:t>
            </a:r>
          </a:p>
          <a:p>
            <a:pPr algn="r"/>
            <a:r>
              <a:rPr lang="en-US" altLang="ko-KR" sz="800" b="1" dirty="0" smtClean="0"/>
              <a:t>CODE NAME. </a:t>
            </a:r>
            <a:r>
              <a:rPr lang="ko-KR" altLang="en-US" sz="800" b="1" dirty="0" smtClean="0"/>
              <a:t>우리링</a:t>
            </a:r>
            <a:endParaRPr lang="ko-KR" altLang="en-US" sz="800" b="1" dirty="0"/>
          </a:p>
        </p:txBody>
      </p:sp>
      <p:pic>
        <p:nvPicPr>
          <p:cNvPr id="14338" name="Picture 2" descr="https://pbs.twimg.com/profile_images/2175928412/krilli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9401" y="4448175"/>
            <a:ext cx="1406881" cy="14097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625" y="6096001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MARTIAL DIRECTOR.</a:t>
            </a:r>
          </a:p>
          <a:p>
            <a:pPr algn="r"/>
            <a:r>
              <a:rPr lang="en-US" altLang="ko-KR" sz="800" b="1" dirty="0" smtClean="0"/>
              <a:t>CODE NAME. </a:t>
            </a:r>
            <a:r>
              <a:rPr lang="ko-KR" altLang="en-US" sz="800" b="1" dirty="0" smtClean="0"/>
              <a:t>크리링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86025" y="2019301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회원 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10025" y="2019301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회원 가입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중복 아이디 방지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비밀번호 수정  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91545" y="3438526"/>
            <a:ext cx="1467296" cy="216217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투표 게시글</a:t>
            </a:r>
            <a:endParaRPr lang="en-US" altLang="ko-KR" sz="1400" b="1" spc="-50" dirty="0" smtClean="0">
              <a:latin typeface="+mn-ea"/>
            </a:endParaRPr>
          </a:p>
          <a:p>
            <a:pPr algn="ctr"/>
            <a:r>
              <a:rPr lang="ko-KR" altLang="en-US" sz="1400" b="1" spc="-50" dirty="0" smtClean="0">
                <a:latin typeface="+mn-ea"/>
              </a:rPr>
              <a:t> 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015545" y="3438525"/>
            <a:ext cx="2613855" cy="217169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게시글 등록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이미지 등록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찬반 투표 등록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댓글 등록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찬반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도넛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그래프    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j-lt"/>
              </a:rPr>
              <a:t>2.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기능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0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3.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유저 스토리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14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35149752"/>
              </p:ext>
            </p:extLst>
          </p:nvPr>
        </p:nvGraphicFramePr>
        <p:xfrm>
          <a:off x="808249" y="1660442"/>
          <a:ext cx="7354676" cy="40640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81224"/>
                <a:gridCol w="1295788"/>
                <a:gridCol w="1578117"/>
                <a:gridCol w="3499547"/>
              </a:tblGrid>
              <a:tr h="3037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+mn-ea"/>
                          <a:ea typeface="+mn-ea"/>
                        </a:rPr>
                        <a:t>분류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해당 파일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페이지 설명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377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joinform.jsp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서비스를</a:t>
                      </a:r>
                      <a:r>
                        <a:rPr lang="ko-KR" altLang="en-US" sz="8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이용하기 위해 가입을 한다</a:t>
                      </a:r>
                      <a:r>
                        <a:rPr lang="en-US" altLang="ko-KR" sz="8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7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중복아이디 방지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joinform.jsp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 가입 시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사용자의 아이디는 중복이 불가하다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7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uinfoform.jsp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가입 시 입력한 비밀번호를 변경할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7845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 오버 </a:t>
                      </a:r>
                      <a:r>
                        <a:rPr lang="ko-KR" altLang="en-US" sz="800" b="0" kern="120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main.jsp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사용자는 최신 투표 글과 인기 투표 글을 확인 할 수 있다</a:t>
                      </a: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784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목록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사용자들이 등록한 투표 글들의 목록을 확인할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784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글 등록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board_edit.jsp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찬반 투표와 이미지가 포함된 투표 글을 생성할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784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글 확인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목록에서 제목을 클릭하여 상세 화면을 확인 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7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하기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상세화면에서 찬 반 투표에 참여할 수 있다</a:t>
                      </a:r>
                      <a:r>
                        <a:rPr lang="en-US" altLang="ko-KR" sz="8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784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 결과 확인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</a:t>
                      </a:r>
                      <a:r>
                        <a:rPr lang="ko-KR" altLang="en-US" sz="800" b="0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참여자는 </a:t>
                      </a:r>
                      <a:r>
                        <a:rPr lang="ko-KR" altLang="en-US" sz="800" b="0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도넛 그래프</a:t>
                      </a: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현재 찬반 현황을 파악할 수 있다</a:t>
                      </a: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37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댓글 등록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80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사용자는 투표 글에서 댓글을 등록 할 수 있다</a:t>
                      </a:r>
                      <a:r>
                        <a:rPr lang="en-US" altLang="ko-KR" sz="8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프로토타입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3" y="2381249"/>
            <a:ext cx="3100387" cy="258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3450" y="2376489"/>
            <a:ext cx="3162300" cy="266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2943225" y="4524375"/>
            <a:ext cx="188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0775" y="541972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4387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639" y="2143126"/>
            <a:ext cx="2907737" cy="242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8488" y="2128838"/>
            <a:ext cx="2898073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05525" y="2128839"/>
            <a:ext cx="2895600" cy="241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1476375" y="3381375"/>
            <a:ext cx="188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972050" y="3571875"/>
            <a:ext cx="2257425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4425" y="483870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board.jsp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0475" y="4848225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board_view.jsp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4772024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(after vote)</a:t>
            </a:r>
          </a:p>
          <a:p>
            <a:r>
              <a:rPr lang="en-US" altLang="ko-KR" dirty="0" smtClean="0"/>
              <a:t>board_view.jsp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4. </a:t>
            </a:r>
            <a:r>
              <a:rPr kumimoji="0" lang="ko-KR" altLang="en-US" sz="4000" b="1" i="0" u="none" strike="noStrike" kern="1200" cap="none" spc="-5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프로토타입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3963" y="2419349"/>
            <a:ext cx="3109912" cy="260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2014" y="2405064"/>
            <a:ext cx="3140755" cy="261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47900" y="528637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150" y="5343525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mypage.jsp</a:t>
            </a:r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프로토타입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5. 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ERD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C:\Users\student\workspace\WoojuProject\documents\erd관계도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214437"/>
            <a:ext cx="6305550" cy="4829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761</Words>
  <Application>Microsoft Office PowerPoint</Application>
  <PresentationFormat>화면 슬라이드 쇼(4:3)</PresentationFormat>
  <Paragraphs>201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나눔고딕</vt:lpstr>
      <vt:lpstr>맑은 고딕</vt:lpstr>
      <vt:lpstr>Wingdings</vt:lpstr>
      <vt:lpstr>Office 테마</vt:lpstr>
      <vt:lpstr>ICTO 55 FINAL PROJECT</vt:lpstr>
      <vt:lpstr>목차</vt:lpstr>
      <vt:lpstr>1. 프로젝트 개요</vt:lpstr>
      <vt:lpstr>2. 기능</vt:lpstr>
      <vt:lpstr>3. 유저 스토리</vt:lpstr>
      <vt:lpstr>4. 프로토타입</vt:lpstr>
      <vt:lpstr>슬라이드 7</vt:lpstr>
      <vt:lpstr>4. 프로토타입</vt:lpstr>
      <vt:lpstr>5. ERD</vt:lpstr>
      <vt:lpstr>6. Class Diagram</vt:lpstr>
      <vt:lpstr>7. 시스템 구성도</vt:lpstr>
      <vt:lpstr>8. 스크린샷</vt:lpstr>
      <vt:lpstr>8. 스크린샷</vt:lpstr>
      <vt:lpstr>슬라이드 14</vt:lpstr>
      <vt:lpstr>8. 스크린샷</vt:lpstr>
      <vt:lpstr>8. 스크린샷</vt:lpstr>
      <vt:lpstr>8. 스크린샷</vt:lpstr>
      <vt:lpstr>슬라이드 18</vt:lpstr>
      <vt:lpstr>9. 회고 활동 문서</vt:lpstr>
      <vt:lpstr>9. 회고 활동 문서</vt:lpstr>
      <vt:lpstr>10. 사용 기술</vt:lpstr>
      <vt:lpstr>10. 사용 기술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student</cp:lastModifiedBy>
  <cp:revision>80</cp:revision>
  <cp:lastPrinted>2011-08-28T13:13:29Z</cp:lastPrinted>
  <dcterms:created xsi:type="dcterms:W3CDTF">2011-08-24T01:05:33Z</dcterms:created>
  <dcterms:modified xsi:type="dcterms:W3CDTF">2015-05-28T07:46:32Z</dcterms:modified>
</cp:coreProperties>
</file>