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87" r:id="rId5"/>
    <p:sldId id="286" r:id="rId6"/>
    <p:sldId id="283" r:id="rId7"/>
    <p:sldId id="284" r:id="rId8"/>
    <p:sldId id="285" r:id="rId9"/>
    <p:sldId id="288" r:id="rId10"/>
    <p:sldId id="266" r:id="rId11"/>
    <p:sldId id="278" r:id="rId12"/>
  </p:sldIdLst>
  <p:sldSz cx="9144000" cy="6858000" type="screen4x3"/>
  <p:notesSz cx="6805613" cy="9939338"/>
  <p:embeddedFontLst>
    <p:embeddedFont>
      <p:font typeface="나눔고딕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288" y="-26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ICTO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55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FINAL PROJECT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2015.05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금융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ICTO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생명보험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CI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석주리 최우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AutoShape 2" descr="Image result for 삼성sd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AutoShape 4" descr="Image result for 삼성sd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510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6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시스템 구성도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38" y="1690688"/>
            <a:ext cx="6129337" cy="41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pic>
        <p:nvPicPr>
          <p:cNvPr id="8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유저 스토리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pic>
        <p:nvPicPr>
          <p:cNvPr id="13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4778930" cy="231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ICTO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사업부 직무 심화 교육 내용을 바탕으로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SPRING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패턴을 적용한 웹사이트를 제작하였다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사용자는 웹사이트에 접속하여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이슈에 대한 찬반 투표를 할 수 있는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게시글을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등록할 수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투표 결과는 바 그래프로 보여지며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댓글 기능을 활용하여 토론 또한 가능하다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 descr="1419305871764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8178" y="4309109"/>
            <a:ext cx="1177671" cy="1571891"/>
          </a:xfrm>
          <a:prstGeom prst="rect">
            <a:avLst/>
          </a:prstGeom>
        </p:spPr>
      </p:pic>
      <p:pic>
        <p:nvPicPr>
          <p:cNvPr id="15" name="그림 14" descr="55기석주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50" y="4391025"/>
            <a:ext cx="1133475" cy="150018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45753" y="38244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" y="3952875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우주특공대 </a:t>
            </a:r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14450" y="6067426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PROJECT MANAGER.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주리</a:t>
            </a:r>
            <a:r>
              <a:rPr lang="ko-KR" altLang="en-US" sz="800" b="1" dirty="0" smtClean="0"/>
              <a:t>링</a:t>
            </a:r>
            <a:endParaRPr lang="ko-KR" alt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95625" y="6076951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CREATIVE DIRECTOR.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우리링</a:t>
            </a:r>
            <a:endParaRPr lang="ko-KR" altLang="en-US" sz="800" b="1" dirty="0"/>
          </a:p>
        </p:txBody>
      </p:sp>
      <p:pic>
        <p:nvPicPr>
          <p:cNvPr id="14338" name="Picture 2" descr="https://pbs.twimg.com/profile_images/2175928412/krilli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9401" y="4448175"/>
            <a:ext cx="1406881" cy="14097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625" y="6096001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MARTIAL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DIRECTOR.</a:t>
            </a:r>
          </a:p>
          <a:p>
            <a:pPr algn="r"/>
            <a:r>
              <a:rPr lang="en-US" altLang="ko-KR" sz="800" b="1" dirty="0" smtClean="0"/>
              <a:t>CODE NAME. </a:t>
            </a:r>
            <a:r>
              <a:rPr lang="ko-KR" altLang="en-US" sz="800" b="1" dirty="0" smtClean="0"/>
              <a:t>크</a:t>
            </a:r>
            <a:r>
              <a:rPr lang="ko-KR" altLang="en-US" sz="800" b="1" dirty="0" smtClean="0"/>
              <a:t>리링</a:t>
            </a:r>
            <a:endParaRPr lang="ko-KR" altLang="en-US" sz="800" b="1" dirty="0"/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86025" y="2019301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회원 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10025" y="2019301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회원 가입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중복 아이디 방지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비밀번호 수정  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91545" y="3438526"/>
            <a:ext cx="1467296" cy="216217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+mn-ea"/>
              </a:rPr>
              <a:t>투표 게시글</a:t>
            </a:r>
            <a:endParaRPr lang="en-US" altLang="ko-KR" sz="1400" b="1" spc="-50" dirty="0" smtClean="0">
              <a:latin typeface="+mn-ea"/>
            </a:endParaRPr>
          </a:p>
          <a:p>
            <a:pPr algn="ctr"/>
            <a:r>
              <a:rPr lang="ko-KR" altLang="en-US" sz="1400" b="1" spc="-50" dirty="0" smtClean="0">
                <a:latin typeface="+mn-ea"/>
              </a:rPr>
              <a:t> 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015545" y="3438525"/>
            <a:ext cx="2613855" cy="217169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게시글 등록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이미지 등록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찬반 투표 등록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댓글 등록</a:t>
            </a:r>
            <a:endParaRPr lang="en-US" altLang="ko-KR" sz="12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찬반 바 그래프    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j-lt"/>
              </a:rPr>
              <a:t>2.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기능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35149752"/>
              </p:ext>
            </p:extLst>
          </p:nvPr>
        </p:nvGraphicFramePr>
        <p:xfrm>
          <a:off x="312949" y="1566437"/>
          <a:ext cx="8434176" cy="391364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1485980"/>
                <a:gridCol w="1809750"/>
                <a:gridCol w="4013200"/>
              </a:tblGrid>
              <a:tr h="355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+mn-ea"/>
                          <a:ea typeface="+mn-ea"/>
                        </a:rPr>
                        <a:t>분류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파일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페이지 설명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member_join.jsp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서비스를</a:t>
                      </a:r>
                      <a:r>
                        <a:rPr lang="ko-KR" altLang="en-US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이용하기 위해 가입을 한다</a:t>
                      </a:r>
                      <a:r>
                        <a:rPr lang="en-US" altLang="ko-KR" sz="105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중복아이디 방지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member_join.jsp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 가입 시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사용자의 아이디는 중복이 불가하다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member_mypage.jsp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가입 시 입력한 비밀번호를 변경할 수 있다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오버 </a:t>
                      </a:r>
                      <a:r>
                        <a:rPr lang="ko-KR" altLang="en-US" sz="1050" b="0" kern="1200" spc="-3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05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main.jsp</a:t>
                      </a:r>
                      <a:endParaRPr lang="ko-KR" altLang="en-US" sz="105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최신 투표 글과 인기 투표 글을 확인 할 수 있다</a:t>
                      </a:r>
                      <a:r>
                        <a:rPr lang="en-US" altLang="ko-KR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05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목록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board_list.jsp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사용자들이 등록한 투표 글들의 목록을 확인할 수 있다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등록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board_write.jsp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찬반 투표와 이미지가 포함된 투표 글을 생성할 수 있다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글 확인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목록에서 제목을 클릭하여 상세 화면을 확인 할 수 있다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투표 하기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105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사용자는 상세화면에서 찬 반 투표에 참여할 수 있다</a:t>
                      </a:r>
                      <a:r>
                        <a:rPr lang="en-US" altLang="ko-KR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 결과 확인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투표</a:t>
                      </a:r>
                      <a:r>
                        <a:rPr lang="ko-KR" altLang="en-US" sz="1050" b="0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참여자는 막대그래프</a:t>
                      </a: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로 현재 찬반 현황을 파악할 수 있다</a:t>
                      </a:r>
                      <a:r>
                        <a:rPr lang="en-US" altLang="ko-KR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7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댓글 등록</a:t>
                      </a:r>
                      <a:endParaRPr lang="ko-KR" altLang="en-US" sz="105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pc="-30" dirty="0" smtClean="0">
                          <a:latin typeface="+mn-ea"/>
                          <a:ea typeface="+mn-ea"/>
                        </a:rPr>
                        <a:t>board_view.jsp</a:t>
                      </a:r>
                      <a:endParaRPr lang="ko-KR" altLang="en-US" sz="1050" b="0" kern="120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사용자는 투표 글에서 댓글을 등록 할 수 있다</a:t>
                      </a:r>
                      <a:r>
                        <a:rPr lang="en-US" altLang="ko-KR" sz="105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3.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유저 스토리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14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3" y="2381249"/>
            <a:ext cx="3100387" cy="258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3450" y="2376489"/>
            <a:ext cx="3162300" cy="266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2943225" y="4524375"/>
            <a:ext cx="188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0775" y="541972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4387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main.jsp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639" y="2143126"/>
            <a:ext cx="2907737" cy="24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8488" y="2128838"/>
            <a:ext cx="2898073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05525" y="2128839"/>
            <a:ext cx="2895600" cy="241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1476375" y="3381375"/>
            <a:ext cx="188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972050" y="3571875"/>
            <a:ext cx="2257425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4425" y="483870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board.jsp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0475" y="4848225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board_view.jsp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4772024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(after vote)</a:t>
            </a:r>
          </a:p>
          <a:p>
            <a:r>
              <a:rPr lang="en-US" altLang="ko-KR" dirty="0" smtClean="0"/>
              <a:t>board_view.jsp</a:t>
            </a:r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화면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963" y="2419349"/>
            <a:ext cx="3109912" cy="26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2014" y="2405064"/>
            <a:ext cx="3140755" cy="26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47900" y="528637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2150" y="5343525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mypage.jsp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5. </a:t>
            </a:r>
            <a:r>
              <a:rPr lang="en-US" altLang="ko-KR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DB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n-ea"/>
                <a:ea typeface="+mn-ea"/>
              </a:rPr>
              <a:t>설계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pic>
        <p:nvPicPr>
          <p:cNvPr id="25" name="Picture 6" descr="http://file.mk.co.kr/meet/2014/11/image_readtop_2014_1396667_1415265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5792381"/>
            <a:ext cx="2235200" cy="1065619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875" y="1385888"/>
            <a:ext cx="58102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300</Words>
  <Application>Microsoft Office PowerPoint</Application>
  <PresentationFormat>화면 슬라이드 쇼(4:3)</PresentationFormat>
  <Paragraphs>91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나눔고딕</vt:lpstr>
      <vt:lpstr>맑은 고딕</vt:lpstr>
      <vt:lpstr>Wingdings</vt:lpstr>
      <vt:lpstr>Office 테마</vt:lpstr>
      <vt:lpstr>ICTO 55 FINAL PROJECT</vt:lpstr>
      <vt:lpstr>목차</vt:lpstr>
      <vt:lpstr>1. 프로젝트 개요</vt:lpstr>
      <vt:lpstr>2. 기능</vt:lpstr>
      <vt:lpstr>3. 유저 스토리</vt:lpstr>
      <vt:lpstr>4. 화면 설계</vt:lpstr>
      <vt:lpstr>4. 화면 설계</vt:lpstr>
      <vt:lpstr>4. 화면 설계</vt:lpstr>
      <vt:lpstr>5. DB 설계</vt:lpstr>
      <vt:lpstr>6. 시스템 구성도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student</cp:lastModifiedBy>
  <cp:revision>22</cp:revision>
  <cp:lastPrinted>2011-08-28T13:13:29Z</cp:lastPrinted>
  <dcterms:created xsi:type="dcterms:W3CDTF">2011-08-24T01:05:33Z</dcterms:created>
  <dcterms:modified xsi:type="dcterms:W3CDTF">2015-05-22T07:19:35Z</dcterms:modified>
</cp:coreProperties>
</file>