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5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327" autoAdjust="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A5904-CD11-4F8D-B816-0D4E792087E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D4E1CD0-5A35-43DD-8D7B-17C0C06BB679}">
      <dgm:prSet/>
      <dgm:spPr/>
      <dgm:t>
        <a:bodyPr/>
        <a:lstStyle/>
        <a:p>
          <a:r>
            <a:rPr lang="en-US" b="1" i="0" dirty="0">
              <a:solidFill>
                <a:schemeClr val="accent1">
                  <a:lumMod val="50000"/>
                </a:schemeClr>
              </a:solidFill>
            </a:rPr>
            <a:t>Project Idea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E86ECD61-EEE4-40BE-BDDE-56350403F53D}" type="parTrans" cxnId="{678B51EB-79DE-4BD3-B115-C48E14CF18F7}">
      <dgm:prSet/>
      <dgm:spPr/>
      <dgm:t>
        <a:bodyPr/>
        <a:lstStyle/>
        <a:p>
          <a:endParaRPr lang="en-US"/>
        </a:p>
      </dgm:t>
    </dgm:pt>
    <dgm:pt modelId="{98913BA2-1FF9-47E3-86DE-1A310F1B3F60}" type="sibTrans" cxnId="{678B51EB-79DE-4BD3-B115-C48E14CF18F7}">
      <dgm:prSet/>
      <dgm:spPr/>
      <dgm:t>
        <a:bodyPr/>
        <a:lstStyle/>
        <a:p>
          <a:endParaRPr lang="en-US"/>
        </a:p>
      </dgm:t>
    </dgm:pt>
    <dgm:pt modelId="{43EC1308-113F-4D09-94A0-F0A8A078D2E4}">
      <dgm:prSet/>
      <dgm:spPr/>
      <dgm:t>
        <a:bodyPr/>
        <a:lstStyle/>
        <a:p>
          <a:r>
            <a:rPr lang="en-US" b="1" i="0" dirty="0">
              <a:solidFill>
                <a:schemeClr val="accent1">
                  <a:lumMod val="50000"/>
                </a:schemeClr>
              </a:solidFill>
            </a:rPr>
            <a:t>Week 1 Deliverable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3D2943FC-99F6-4D38-8AC3-3A17BDB49453}" type="parTrans" cxnId="{42CFD52B-9A60-4048-8C63-157CD696C675}">
      <dgm:prSet/>
      <dgm:spPr/>
      <dgm:t>
        <a:bodyPr/>
        <a:lstStyle/>
        <a:p>
          <a:endParaRPr lang="en-US"/>
        </a:p>
      </dgm:t>
    </dgm:pt>
    <dgm:pt modelId="{CC019025-4F2A-471D-9D3F-2D25CBF34AB9}" type="sibTrans" cxnId="{42CFD52B-9A60-4048-8C63-157CD696C675}">
      <dgm:prSet/>
      <dgm:spPr/>
      <dgm:t>
        <a:bodyPr/>
        <a:lstStyle/>
        <a:p>
          <a:endParaRPr lang="en-US"/>
        </a:p>
      </dgm:t>
    </dgm:pt>
    <dgm:pt modelId="{B3E1ED6A-EEE2-474E-9877-6D0FA8522397}">
      <dgm:prSet/>
      <dgm:spPr/>
      <dgm:t>
        <a:bodyPr/>
        <a:lstStyle/>
        <a:p>
          <a:r>
            <a:rPr lang="en-US" b="1" i="0" dirty="0">
              <a:solidFill>
                <a:schemeClr val="accent1">
                  <a:lumMod val="50000"/>
                </a:schemeClr>
              </a:solidFill>
            </a:rPr>
            <a:t>Week 2 Deliverable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6D23F27F-73E2-46B9-B7AD-BD3CF95AEB41}" type="parTrans" cxnId="{28D52672-B0EF-42BD-B860-D3BEE715B50A}">
      <dgm:prSet/>
      <dgm:spPr/>
      <dgm:t>
        <a:bodyPr/>
        <a:lstStyle/>
        <a:p>
          <a:endParaRPr lang="en-US"/>
        </a:p>
      </dgm:t>
    </dgm:pt>
    <dgm:pt modelId="{3017B2B0-413E-4826-B767-95659FC66A88}" type="sibTrans" cxnId="{28D52672-B0EF-42BD-B860-D3BEE715B50A}">
      <dgm:prSet/>
      <dgm:spPr/>
      <dgm:t>
        <a:bodyPr/>
        <a:lstStyle/>
        <a:p>
          <a:endParaRPr lang="en-US"/>
        </a:p>
      </dgm:t>
    </dgm:pt>
    <dgm:pt modelId="{BE6F87F9-11AF-4C07-AE90-9EC995B5D46F}">
      <dgm:prSet/>
      <dgm:spPr/>
      <dgm:t>
        <a:bodyPr/>
        <a:lstStyle/>
        <a:p>
          <a:r>
            <a:rPr lang="en-US" b="1" i="0" dirty="0">
              <a:solidFill>
                <a:schemeClr val="accent1">
                  <a:lumMod val="50000"/>
                </a:schemeClr>
              </a:solidFill>
            </a:rPr>
            <a:t>Week 3 Deliverable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76B8F17F-74EC-4D6F-AF30-CA834003D851}" type="parTrans" cxnId="{65BEE82A-84FC-4B22-8DEF-2CE373D39C52}">
      <dgm:prSet/>
      <dgm:spPr/>
      <dgm:t>
        <a:bodyPr/>
        <a:lstStyle/>
        <a:p>
          <a:endParaRPr lang="en-US"/>
        </a:p>
      </dgm:t>
    </dgm:pt>
    <dgm:pt modelId="{D795CE80-F1C5-4330-9420-8F70DF39559C}" type="sibTrans" cxnId="{65BEE82A-84FC-4B22-8DEF-2CE373D39C52}">
      <dgm:prSet/>
      <dgm:spPr/>
      <dgm:t>
        <a:bodyPr/>
        <a:lstStyle/>
        <a:p>
          <a:endParaRPr lang="en-US"/>
        </a:p>
      </dgm:t>
    </dgm:pt>
    <dgm:pt modelId="{36B24017-807B-4897-B5AC-AF466CA292D3}">
      <dgm:prSet/>
      <dgm:spPr/>
      <dgm:t>
        <a:bodyPr/>
        <a:lstStyle/>
        <a:p>
          <a:r>
            <a:rPr lang="en-US" b="1" i="0" dirty="0">
              <a:solidFill>
                <a:schemeClr val="accent1">
                  <a:lumMod val="50000"/>
                </a:schemeClr>
              </a:solidFill>
            </a:rPr>
            <a:t>Learnings &amp; Overall Experience</a:t>
          </a:r>
          <a:endParaRPr lang="en-US" dirty="0">
            <a:solidFill>
              <a:schemeClr val="accent1">
                <a:lumMod val="50000"/>
              </a:schemeClr>
            </a:solidFill>
          </a:endParaRPr>
        </a:p>
      </dgm:t>
    </dgm:pt>
    <dgm:pt modelId="{CC488912-39FE-4026-A2C4-D75EA897C4F4}" type="parTrans" cxnId="{AEA766A8-CF49-41B6-A9C2-4414D0564BA7}">
      <dgm:prSet/>
      <dgm:spPr/>
      <dgm:t>
        <a:bodyPr/>
        <a:lstStyle/>
        <a:p>
          <a:endParaRPr lang="en-US"/>
        </a:p>
      </dgm:t>
    </dgm:pt>
    <dgm:pt modelId="{56A4B47D-65DC-4860-B078-CA45299B5E81}" type="sibTrans" cxnId="{AEA766A8-CF49-41B6-A9C2-4414D0564BA7}">
      <dgm:prSet/>
      <dgm:spPr/>
      <dgm:t>
        <a:bodyPr/>
        <a:lstStyle/>
        <a:p>
          <a:endParaRPr lang="en-US"/>
        </a:p>
      </dgm:t>
    </dgm:pt>
    <dgm:pt modelId="{66A80739-68D7-4577-93E7-9B04CA0D716F}" type="pres">
      <dgm:prSet presAssocID="{A75A5904-CD11-4F8D-B816-0D4E792087E8}" presName="linear" presStyleCnt="0">
        <dgm:presLayoutVars>
          <dgm:animLvl val="lvl"/>
          <dgm:resizeHandles val="exact"/>
        </dgm:presLayoutVars>
      </dgm:prSet>
      <dgm:spPr/>
    </dgm:pt>
    <dgm:pt modelId="{57DCF6E3-ADCF-4F64-AAA1-62EE83331CCC}" type="pres">
      <dgm:prSet presAssocID="{3D4E1CD0-5A35-43DD-8D7B-17C0C06BB67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035FC0-5D48-4A6E-BE45-0BFCC9936F8A}" type="pres">
      <dgm:prSet presAssocID="{98913BA2-1FF9-47E3-86DE-1A310F1B3F60}" presName="spacer" presStyleCnt="0"/>
      <dgm:spPr/>
    </dgm:pt>
    <dgm:pt modelId="{B0AA1D63-23B8-4602-9105-07703267ABC3}" type="pres">
      <dgm:prSet presAssocID="{43EC1308-113F-4D09-94A0-F0A8A078D2E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9FEE5EC-72F0-47A4-801E-F69F6085C8A1}" type="pres">
      <dgm:prSet presAssocID="{CC019025-4F2A-471D-9D3F-2D25CBF34AB9}" presName="spacer" presStyleCnt="0"/>
      <dgm:spPr/>
    </dgm:pt>
    <dgm:pt modelId="{5678D72D-E811-417B-AB9C-4A3BD5BD6DC5}" type="pres">
      <dgm:prSet presAssocID="{B3E1ED6A-EEE2-474E-9877-6D0FA852239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D67D5D-D278-4EE9-9B20-7C0F1C416DD8}" type="pres">
      <dgm:prSet presAssocID="{3017B2B0-413E-4826-B767-95659FC66A88}" presName="spacer" presStyleCnt="0"/>
      <dgm:spPr/>
    </dgm:pt>
    <dgm:pt modelId="{05D22D40-BB3C-4748-91A3-19F21A6BF77E}" type="pres">
      <dgm:prSet presAssocID="{BE6F87F9-11AF-4C07-AE90-9EC995B5D4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ABB5539-E734-478A-A399-9D6BED14759F}" type="pres">
      <dgm:prSet presAssocID="{D795CE80-F1C5-4330-9420-8F70DF39559C}" presName="spacer" presStyleCnt="0"/>
      <dgm:spPr/>
    </dgm:pt>
    <dgm:pt modelId="{00BDA441-EA8F-4486-83F5-F310073BA692}" type="pres">
      <dgm:prSet presAssocID="{36B24017-807B-4897-B5AC-AF466CA292D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BDC51D-4040-466E-A7FB-CD42FCBF3345}" type="presOf" srcId="{A75A5904-CD11-4F8D-B816-0D4E792087E8}" destId="{66A80739-68D7-4577-93E7-9B04CA0D716F}" srcOrd="0" destOrd="0" presId="urn:microsoft.com/office/officeart/2005/8/layout/vList2"/>
    <dgm:cxn modelId="{65BEE82A-84FC-4B22-8DEF-2CE373D39C52}" srcId="{A75A5904-CD11-4F8D-B816-0D4E792087E8}" destId="{BE6F87F9-11AF-4C07-AE90-9EC995B5D46F}" srcOrd="3" destOrd="0" parTransId="{76B8F17F-74EC-4D6F-AF30-CA834003D851}" sibTransId="{D795CE80-F1C5-4330-9420-8F70DF39559C}"/>
    <dgm:cxn modelId="{42CFD52B-9A60-4048-8C63-157CD696C675}" srcId="{A75A5904-CD11-4F8D-B816-0D4E792087E8}" destId="{43EC1308-113F-4D09-94A0-F0A8A078D2E4}" srcOrd="1" destOrd="0" parTransId="{3D2943FC-99F6-4D38-8AC3-3A17BDB49453}" sibTransId="{CC019025-4F2A-471D-9D3F-2D25CBF34AB9}"/>
    <dgm:cxn modelId="{50DE8F4E-3ED2-487E-9BAC-96216FCB0366}" type="presOf" srcId="{3D4E1CD0-5A35-43DD-8D7B-17C0C06BB679}" destId="{57DCF6E3-ADCF-4F64-AAA1-62EE83331CCC}" srcOrd="0" destOrd="0" presId="urn:microsoft.com/office/officeart/2005/8/layout/vList2"/>
    <dgm:cxn modelId="{28D52672-B0EF-42BD-B860-D3BEE715B50A}" srcId="{A75A5904-CD11-4F8D-B816-0D4E792087E8}" destId="{B3E1ED6A-EEE2-474E-9877-6D0FA8522397}" srcOrd="2" destOrd="0" parTransId="{6D23F27F-73E2-46B9-B7AD-BD3CF95AEB41}" sibTransId="{3017B2B0-413E-4826-B767-95659FC66A88}"/>
    <dgm:cxn modelId="{DC1BD1A0-AFE1-48D1-8ED3-0A98D671D089}" type="presOf" srcId="{B3E1ED6A-EEE2-474E-9877-6D0FA8522397}" destId="{5678D72D-E811-417B-AB9C-4A3BD5BD6DC5}" srcOrd="0" destOrd="0" presId="urn:microsoft.com/office/officeart/2005/8/layout/vList2"/>
    <dgm:cxn modelId="{0CA9C4A2-C46A-46E0-A6C0-556FC93DD858}" type="presOf" srcId="{43EC1308-113F-4D09-94A0-F0A8A078D2E4}" destId="{B0AA1D63-23B8-4602-9105-07703267ABC3}" srcOrd="0" destOrd="0" presId="urn:microsoft.com/office/officeart/2005/8/layout/vList2"/>
    <dgm:cxn modelId="{AEA766A8-CF49-41B6-A9C2-4414D0564BA7}" srcId="{A75A5904-CD11-4F8D-B816-0D4E792087E8}" destId="{36B24017-807B-4897-B5AC-AF466CA292D3}" srcOrd="4" destOrd="0" parTransId="{CC488912-39FE-4026-A2C4-D75EA897C4F4}" sibTransId="{56A4B47D-65DC-4860-B078-CA45299B5E81}"/>
    <dgm:cxn modelId="{FC0830D8-DF02-47AF-B30B-45A1FFA52A88}" type="presOf" srcId="{36B24017-807B-4897-B5AC-AF466CA292D3}" destId="{00BDA441-EA8F-4486-83F5-F310073BA692}" srcOrd="0" destOrd="0" presId="urn:microsoft.com/office/officeart/2005/8/layout/vList2"/>
    <dgm:cxn modelId="{A6680FE4-13B2-4BCA-B05B-C60390A37D24}" type="presOf" srcId="{BE6F87F9-11AF-4C07-AE90-9EC995B5D46F}" destId="{05D22D40-BB3C-4748-91A3-19F21A6BF77E}" srcOrd="0" destOrd="0" presId="urn:microsoft.com/office/officeart/2005/8/layout/vList2"/>
    <dgm:cxn modelId="{678B51EB-79DE-4BD3-B115-C48E14CF18F7}" srcId="{A75A5904-CD11-4F8D-B816-0D4E792087E8}" destId="{3D4E1CD0-5A35-43DD-8D7B-17C0C06BB679}" srcOrd="0" destOrd="0" parTransId="{E86ECD61-EEE4-40BE-BDDE-56350403F53D}" sibTransId="{98913BA2-1FF9-47E3-86DE-1A310F1B3F60}"/>
    <dgm:cxn modelId="{DE61A5DA-0730-4A15-A76C-1AF6D949D878}" type="presParOf" srcId="{66A80739-68D7-4577-93E7-9B04CA0D716F}" destId="{57DCF6E3-ADCF-4F64-AAA1-62EE83331CCC}" srcOrd="0" destOrd="0" presId="urn:microsoft.com/office/officeart/2005/8/layout/vList2"/>
    <dgm:cxn modelId="{736F15CF-1F0A-42A5-BCDF-9CEE586C3637}" type="presParOf" srcId="{66A80739-68D7-4577-93E7-9B04CA0D716F}" destId="{C9035FC0-5D48-4A6E-BE45-0BFCC9936F8A}" srcOrd="1" destOrd="0" presId="urn:microsoft.com/office/officeart/2005/8/layout/vList2"/>
    <dgm:cxn modelId="{6AAD9006-60DB-4E98-B5C6-872BB61BD648}" type="presParOf" srcId="{66A80739-68D7-4577-93E7-9B04CA0D716F}" destId="{B0AA1D63-23B8-4602-9105-07703267ABC3}" srcOrd="2" destOrd="0" presId="urn:microsoft.com/office/officeart/2005/8/layout/vList2"/>
    <dgm:cxn modelId="{6F0084BC-4E66-4358-912B-A3F52135BAD2}" type="presParOf" srcId="{66A80739-68D7-4577-93E7-9B04CA0D716F}" destId="{59FEE5EC-72F0-47A4-801E-F69F6085C8A1}" srcOrd="3" destOrd="0" presId="urn:microsoft.com/office/officeart/2005/8/layout/vList2"/>
    <dgm:cxn modelId="{F8A9CEF3-C997-4588-855B-B9ECD53E3CC1}" type="presParOf" srcId="{66A80739-68D7-4577-93E7-9B04CA0D716F}" destId="{5678D72D-E811-417B-AB9C-4A3BD5BD6DC5}" srcOrd="4" destOrd="0" presId="urn:microsoft.com/office/officeart/2005/8/layout/vList2"/>
    <dgm:cxn modelId="{4068CBF4-92E2-4F34-A503-38C335BE804C}" type="presParOf" srcId="{66A80739-68D7-4577-93E7-9B04CA0D716F}" destId="{6DD67D5D-D278-4EE9-9B20-7C0F1C416DD8}" srcOrd="5" destOrd="0" presId="urn:microsoft.com/office/officeart/2005/8/layout/vList2"/>
    <dgm:cxn modelId="{5712D369-1BBE-44CD-8B78-AB7279624632}" type="presParOf" srcId="{66A80739-68D7-4577-93E7-9B04CA0D716F}" destId="{05D22D40-BB3C-4748-91A3-19F21A6BF77E}" srcOrd="6" destOrd="0" presId="urn:microsoft.com/office/officeart/2005/8/layout/vList2"/>
    <dgm:cxn modelId="{5DC2FA64-0BB9-4CB8-8ED4-DC3D0192B691}" type="presParOf" srcId="{66A80739-68D7-4577-93E7-9B04CA0D716F}" destId="{9ABB5539-E734-478A-A399-9D6BED14759F}" srcOrd="7" destOrd="0" presId="urn:microsoft.com/office/officeart/2005/8/layout/vList2"/>
    <dgm:cxn modelId="{4387C56F-7D8F-473A-A17A-EC3994D810B0}" type="presParOf" srcId="{66A80739-68D7-4577-93E7-9B04CA0D716F}" destId="{00BDA441-EA8F-4486-83F5-F310073BA69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CB850-5719-4D03-A725-D1AA62EFB524}" type="doc">
      <dgm:prSet loTypeId="urn:microsoft.com/office/officeart/2005/8/layout/vList2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320E959-7EA2-40E4-AC70-E4BA53B11F4B}">
      <dgm:prSet/>
      <dgm:spPr/>
      <dgm:t>
        <a:bodyPr/>
        <a:lstStyle/>
        <a:p>
          <a:r>
            <a:rPr lang="en-US"/>
            <a:t>The project focuses on automating loan and EMI calculations using online tools</a:t>
          </a:r>
        </a:p>
      </dgm:t>
    </dgm:pt>
    <dgm:pt modelId="{86D6B23F-8E11-43BF-8EC4-A0FF0B83A70F}" type="parTrans" cxnId="{6929333C-07DF-4885-9B80-86B44D0A7446}">
      <dgm:prSet/>
      <dgm:spPr/>
      <dgm:t>
        <a:bodyPr/>
        <a:lstStyle/>
        <a:p>
          <a:endParaRPr lang="en-US"/>
        </a:p>
      </dgm:t>
    </dgm:pt>
    <dgm:pt modelId="{616EA915-89F2-4543-B060-F16A590EECAB}" type="sibTrans" cxnId="{6929333C-07DF-4885-9B80-86B44D0A7446}">
      <dgm:prSet/>
      <dgm:spPr/>
      <dgm:t>
        <a:bodyPr/>
        <a:lstStyle/>
        <a:p>
          <a:endParaRPr lang="en-US"/>
        </a:p>
      </dgm:t>
    </dgm:pt>
    <dgm:pt modelId="{8CE0AA22-0191-45D1-9DAB-7A43B643A87C}">
      <dgm:prSet/>
      <dgm:spPr/>
      <dgm:t>
        <a:bodyPr/>
        <a:lstStyle/>
        <a:p>
          <a:r>
            <a:rPr lang="en-US" dirty="0"/>
            <a:t>It begins with calculating the EMI for a car loan of ₹15 lakhs at 9.5% interest for a 1-year tenure, displaying the monthly interest and principal amounts.</a:t>
          </a:r>
        </a:p>
      </dgm:t>
    </dgm:pt>
    <dgm:pt modelId="{38918AC7-7B23-4AD2-A1E1-6623C01F9E4F}" type="parTrans" cxnId="{CF97F3FE-FFC7-4107-82F9-2E3D29F16414}">
      <dgm:prSet/>
      <dgm:spPr/>
      <dgm:t>
        <a:bodyPr/>
        <a:lstStyle/>
        <a:p>
          <a:endParaRPr lang="en-US"/>
        </a:p>
      </dgm:t>
    </dgm:pt>
    <dgm:pt modelId="{8C91EE9F-6547-4A94-A23A-87814405C82A}" type="sibTrans" cxnId="{CF97F3FE-FFC7-4107-82F9-2E3D29F16414}">
      <dgm:prSet/>
      <dgm:spPr/>
      <dgm:t>
        <a:bodyPr/>
        <a:lstStyle/>
        <a:p>
          <a:endParaRPr lang="en-US"/>
        </a:p>
      </dgm:t>
    </dgm:pt>
    <dgm:pt modelId="{8B9518F7-1733-4726-A41E-E1750B0A56A4}">
      <dgm:prSet/>
      <dgm:spPr/>
      <dgm:t>
        <a:bodyPr/>
        <a:lstStyle/>
        <a:p>
          <a:r>
            <a:rPr lang="en-US"/>
            <a:t>Next, it involves navigating to the Home Loan EMI Calculator, entering relevant details, extracting year-on-year data, and storing it in an Excel sheet.</a:t>
          </a:r>
        </a:p>
      </dgm:t>
    </dgm:pt>
    <dgm:pt modelId="{52B30159-3D73-47ED-909A-FE6EB5C1AD4F}" type="parTrans" cxnId="{03AD00B8-D222-40FC-B08E-CC4C5B3877E7}">
      <dgm:prSet/>
      <dgm:spPr/>
      <dgm:t>
        <a:bodyPr/>
        <a:lstStyle/>
        <a:p>
          <a:endParaRPr lang="en-US"/>
        </a:p>
      </dgm:t>
    </dgm:pt>
    <dgm:pt modelId="{E86385BE-CEFF-45C8-ACBF-1FD8DDCE9B3F}" type="sibTrans" cxnId="{03AD00B8-D222-40FC-B08E-CC4C5B3877E7}">
      <dgm:prSet/>
      <dgm:spPr/>
      <dgm:t>
        <a:bodyPr/>
        <a:lstStyle/>
        <a:p>
          <a:endParaRPr lang="en-US"/>
        </a:p>
      </dgm:t>
    </dgm:pt>
    <dgm:pt modelId="{4D3EC497-8662-4DE6-8DF2-349482F028B8}">
      <dgm:prSet/>
      <dgm:spPr/>
      <dgm:t>
        <a:bodyPr/>
        <a:lstStyle/>
        <a:p>
          <a:r>
            <a:rPr lang="en-US"/>
            <a:t>The EMI Calculator under the Loan Calculator menu is tested for UI validations, including checks on text boxes and scale behavior when switching between year and month tenures.</a:t>
          </a:r>
        </a:p>
      </dgm:t>
    </dgm:pt>
    <dgm:pt modelId="{FB94EC66-9ACE-4700-A8D9-C22D71620373}" type="parTrans" cxnId="{973B1A22-7431-4CAC-9E07-BBEB9108B780}">
      <dgm:prSet/>
      <dgm:spPr/>
      <dgm:t>
        <a:bodyPr/>
        <a:lstStyle/>
        <a:p>
          <a:endParaRPr lang="en-US"/>
        </a:p>
      </dgm:t>
    </dgm:pt>
    <dgm:pt modelId="{962D689D-66E1-48C0-B416-D0D3E71A989B}" type="sibTrans" cxnId="{973B1A22-7431-4CAC-9E07-BBEB9108B780}">
      <dgm:prSet/>
      <dgm:spPr/>
      <dgm:t>
        <a:bodyPr/>
        <a:lstStyle/>
        <a:p>
          <a:endParaRPr lang="en-US"/>
        </a:p>
      </dgm:t>
    </dgm:pt>
    <dgm:pt modelId="{D71D3B10-80B2-4F22-8C0D-4116F5C23C69}">
      <dgm:prSet/>
      <dgm:spPr/>
      <dgm:t>
        <a:bodyPr/>
        <a:lstStyle/>
        <a:p>
          <a:r>
            <a:rPr lang="en-US"/>
            <a:t>These validation steps are reused for the Loan Amount Calculator and Loan Tenure Calculator.</a:t>
          </a:r>
        </a:p>
      </dgm:t>
    </dgm:pt>
    <dgm:pt modelId="{FBD7FE50-0EDB-48BA-9F26-709F39B91276}" type="parTrans" cxnId="{A581E65D-0ED4-4D97-88A7-DE5EE29501E4}">
      <dgm:prSet/>
      <dgm:spPr/>
      <dgm:t>
        <a:bodyPr/>
        <a:lstStyle/>
        <a:p>
          <a:endParaRPr lang="en-US"/>
        </a:p>
      </dgm:t>
    </dgm:pt>
    <dgm:pt modelId="{4BFD17F8-4993-4254-9484-AC0046D23FEF}" type="sibTrans" cxnId="{A581E65D-0ED4-4D97-88A7-DE5EE29501E4}">
      <dgm:prSet/>
      <dgm:spPr/>
      <dgm:t>
        <a:bodyPr/>
        <a:lstStyle/>
        <a:p>
          <a:endParaRPr lang="en-US"/>
        </a:p>
      </dgm:t>
    </dgm:pt>
    <dgm:pt modelId="{BE24C21C-CFE2-4CE1-9830-09842A4444F9}">
      <dgm:prSet/>
      <dgm:spPr/>
      <dgm:t>
        <a:bodyPr/>
        <a:lstStyle/>
        <a:p>
          <a:r>
            <a:rPr lang="en-US"/>
            <a:t>The suggested site for implementation is emicalculator.net, though other legitimate sources may also be used.</a:t>
          </a:r>
        </a:p>
      </dgm:t>
    </dgm:pt>
    <dgm:pt modelId="{25663A67-9785-4F34-AC6E-5CD56291C43B}" type="parTrans" cxnId="{0DF95287-9BAB-4893-A7B7-F8050A321F7A}">
      <dgm:prSet/>
      <dgm:spPr/>
      <dgm:t>
        <a:bodyPr/>
        <a:lstStyle/>
        <a:p>
          <a:endParaRPr lang="en-US"/>
        </a:p>
      </dgm:t>
    </dgm:pt>
    <dgm:pt modelId="{0FE5CC0B-8EE1-4C59-ACA2-F7F615DC2598}" type="sibTrans" cxnId="{0DF95287-9BAB-4893-A7B7-F8050A321F7A}">
      <dgm:prSet/>
      <dgm:spPr/>
      <dgm:t>
        <a:bodyPr/>
        <a:lstStyle/>
        <a:p>
          <a:endParaRPr lang="en-US"/>
        </a:p>
      </dgm:t>
    </dgm:pt>
    <dgm:pt modelId="{D25E361F-0B58-4B2F-9852-A804096B0662}" type="pres">
      <dgm:prSet presAssocID="{54BCB850-5719-4D03-A725-D1AA62EFB524}" presName="linear" presStyleCnt="0">
        <dgm:presLayoutVars>
          <dgm:animLvl val="lvl"/>
          <dgm:resizeHandles val="exact"/>
        </dgm:presLayoutVars>
      </dgm:prSet>
      <dgm:spPr/>
    </dgm:pt>
    <dgm:pt modelId="{1685502E-EEEC-4607-874D-839FEAD92489}" type="pres">
      <dgm:prSet presAssocID="{7320E959-7EA2-40E4-AC70-E4BA53B11F4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6FFBA43-1495-4E1C-BC9C-53C23EA33026}" type="pres">
      <dgm:prSet presAssocID="{616EA915-89F2-4543-B060-F16A590EECAB}" presName="spacer" presStyleCnt="0"/>
      <dgm:spPr/>
    </dgm:pt>
    <dgm:pt modelId="{8D046FA4-8EB1-4AC5-934F-4905EA6138A4}" type="pres">
      <dgm:prSet presAssocID="{8CE0AA22-0191-45D1-9DAB-7A43B643A87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2F6FACC-9A57-4EB9-B076-F64503089E1E}" type="pres">
      <dgm:prSet presAssocID="{8C91EE9F-6547-4A94-A23A-87814405C82A}" presName="spacer" presStyleCnt="0"/>
      <dgm:spPr/>
    </dgm:pt>
    <dgm:pt modelId="{9A767BA1-49E0-444B-8F4B-00313F821B60}" type="pres">
      <dgm:prSet presAssocID="{8B9518F7-1733-4726-A41E-E1750B0A56A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83074DE-AC01-44BB-A25F-0F59B275B8C8}" type="pres">
      <dgm:prSet presAssocID="{E86385BE-CEFF-45C8-ACBF-1FD8DDCE9B3F}" presName="spacer" presStyleCnt="0"/>
      <dgm:spPr/>
    </dgm:pt>
    <dgm:pt modelId="{EC134776-0CFD-48B4-B064-81B5CBE15721}" type="pres">
      <dgm:prSet presAssocID="{4D3EC497-8662-4DE6-8DF2-349482F028B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27A938C-A9F5-40E5-A79F-AE6F1446B90D}" type="pres">
      <dgm:prSet presAssocID="{962D689D-66E1-48C0-B416-D0D3E71A989B}" presName="spacer" presStyleCnt="0"/>
      <dgm:spPr/>
    </dgm:pt>
    <dgm:pt modelId="{404E19BB-F51B-4B65-9A68-116A47FE9D19}" type="pres">
      <dgm:prSet presAssocID="{D71D3B10-80B2-4F22-8C0D-4116F5C23C6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C2D22A7-5DD8-40E4-AC43-CAB3542AB502}" type="pres">
      <dgm:prSet presAssocID="{4BFD17F8-4993-4254-9484-AC0046D23FEF}" presName="spacer" presStyleCnt="0"/>
      <dgm:spPr/>
    </dgm:pt>
    <dgm:pt modelId="{63CE11BD-1B92-4B1C-8FE0-8CC2209F0853}" type="pres">
      <dgm:prSet presAssocID="{BE24C21C-CFE2-4CE1-9830-09842A4444F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742F102-9789-437B-89D1-A0EBB515A54C}" type="presOf" srcId="{7320E959-7EA2-40E4-AC70-E4BA53B11F4B}" destId="{1685502E-EEEC-4607-874D-839FEAD92489}" srcOrd="0" destOrd="0" presId="urn:microsoft.com/office/officeart/2005/8/layout/vList2"/>
    <dgm:cxn modelId="{0BAA8F0F-BE7D-4E45-9297-11FE6439CAAC}" type="presOf" srcId="{54BCB850-5719-4D03-A725-D1AA62EFB524}" destId="{D25E361F-0B58-4B2F-9852-A804096B0662}" srcOrd="0" destOrd="0" presId="urn:microsoft.com/office/officeart/2005/8/layout/vList2"/>
    <dgm:cxn modelId="{38EB3F17-6FA7-4B95-941E-933186D5FB73}" type="presOf" srcId="{8B9518F7-1733-4726-A41E-E1750B0A56A4}" destId="{9A767BA1-49E0-444B-8F4B-00313F821B60}" srcOrd="0" destOrd="0" presId="urn:microsoft.com/office/officeart/2005/8/layout/vList2"/>
    <dgm:cxn modelId="{973B1A22-7431-4CAC-9E07-BBEB9108B780}" srcId="{54BCB850-5719-4D03-A725-D1AA62EFB524}" destId="{4D3EC497-8662-4DE6-8DF2-349482F028B8}" srcOrd="3" destOrd="0" parTransId="{FB94EC66-9ACE-4700-A8D9-C22D71620373}" sibTransId="{962D689D-66E1-48C0-B416-D0D3E71A989B}"/>
    <dgm:cxn modelId="{6929333C-07DF-4885-9B80-86B44D0A7446}" srcId="{54BCB850-5719-4D03-A725-D1AA62EFB524}" destId="{7320E959-7EA2-40E4-AC70-E4BA53B11F4B}" srcOrd="0" destOrd="0" parTransId="{86D6B23F-8E11-43BF-8EC4-A0FF0B83A70F}" sibTransId="{616EA915-89F2-4543-B060-F16A590EECAB}"/>
    <dgm:cxn modelId="{A581E65D-0ED4-4D97-88A7-DE5EE29501E4}" srcId="{54BCB850-5719-4D03-A725-D1AA62EFB524}" destId="{D71D3B10-80B2-4F22-8C0D-4116F5C23C69}" srcOrd="4" destOrd="0" parTransId="{FBD7FE50-0EDB-48BA-9F26-709F39B91276}" sibTransId="{4BFD17F8-4993-4254-9484-AC0046D23FEF}"/>
    <dgm:cxn modelId="{EC0AC160-927B-4507-A58D-04CCBA589BD8}" type="presOf" srcId="{BE24C21C-CFE2-4CE1-9830-09842A4444F9}" destId="{63CE11BD-1B92-4B1C-8FE0-8CC2209F0853}" srcOrd="0" destOrd="0" presId="urn:microsoft.com/office/officeart/2005/8/layout/vList2"/>
    <dgm:cxn modelId="{191C327D-6332-40C6-A15B-4FCF4CCE474E}" type="presOf" srcId="{8CE0AA22-0191-45D1-9DAB-7A43B643A87C}" destId="{8D046FA4-8EB1-4AC5-934F-4905EA6138A4}" srcOrd="0" destOrd="0" presId="urn:microsoft.com/office/officeart/2005/8/layout/vList2"/>
    <dgm:cxn modelId="{0DF95287-9BAB-4893-A7B7-F8050A321F7A}" srcId="{54BCB850-5719-4D03-A725-D1AA62EFB524}" destId="{BE24C21C-CFE2-4CE1-9830-09842A4444F9}" srcOrd="5" destOrd="0" parTransId="{25663A67-9785-4F34-AC6E-5CD56291C43B}" sibTransId="{0FE5CC0B-8EE1-4C59-ACA2-F7F615DC2598}"/>
    <dgm:cxn modelId="{8113E788-F7A6-4019-B0EA-76B468A6058C}" type="presOf" srcId="{D71D3B10-80B2-4F22-8C0D-4116F5C23C69}" destId="{404E19BB-F51B-4B65-9A68-116A47FE9D19}" srcOrd="0" destOrd="0" presId="urn:microsoft.com/office/officeart/2005/8/layout/vList2"/>
    <dgm:cxn modelId="{E7F9549F-3C5F-4616-BA9D-00D100088CC6}" type="presOf" srcId="{4D3EC497-8662-4DE6-8DF2-349482F028B8}" destId="{EC134776-0CFD-48B4-B064-81B5CBE15721}" srcOrd="0" destOrd="0" presId="urn:microsoft.com/office/officeart/2005/8/layout/vList2"/>
    <dgm:cxn modelId="{03AD00B8-D222-40FC-B08E-CC4C5B3877E7}" srcId="{54BCB850-5719-4D03-A725-D1AA62EFB524}" destId="{8B9518F7-1733-4726-A41E-E1750B0A56A4}" srcOrd="2" destOrd="0" parTransId="{52B30159-3D73-47ED-909A-FE6EB5C1AD4F}" sibTransId="{E86385BE-CEFF-45C8-ACBF-1FD8DDCE9B3F}"/>
    <dgm:cxn modelId="{CF97F3FE-FFC7-4107-82F9-2E3D29F16414}" srcId="{54BCB850-5719-4D03-A725-D1AA62EFB524}" destId="{8CE0AA22-0191-45D1-9DAB-7A43B643A87C}" srcOrd="1" destOrd="0" parTransId="{38918AC7-7B23-4AD2-A1E1-6623C01F9E4F}" sibTransId="{8C91EE9F-6547-4A94-A23A-87814405C82A}"/>
    <dgm:cxn modelId="{C3BA3D8C-D0F7-4929-AAE6-32BA4D99930C}" type="presParOf" srcId="{D25E361F-0B58-4B2F-9852-A804096B0662}" destId="{1685502E-EEEC-4607-874D-839FEAD92489}" srcOrd="0" destOrd="0" presId="urn:microsoft.com/office/officeart/2005/8/layout/vList2"/>
    <dgm:cxn modelId="{2EEE7B03-67F2-4F18-AD26-3613D8B1464D}" type="presParOf" srcId="{D25E361F-0B58-4B2F-9852-A804096B0662}" destId="{86FFBA43-1495-4E1C-BC9C-53C23EA33026}" srcOrd="1" destOrd="0" presId="urn:microsoft.com/office/officeart/2005/8/layout/vList2"/>
    <dgm:cxn modelId="{0C558751-CC5D-409B-8499-ABC2A8E992A7}" type="presParOf" srcId="{D25E361F-0B58-4B2F-9852-A804096B0662}" destId="{8D046FA4-8EB1-4AC5-934F-4905EA6138A4}" srcOrd="2" destOrd="0" presId="urn:microsoft.com/office/officeart/2005/8/layout/vList2"/>
    <dgm:cxn modelId="{D8BDFA7E-8B63-4CF6-9593-1B83208024CA}" type="presParOf" srcId="{D25E361F-0B58-4B2F-9852-A804096B0662}" destId="{72F6FACC-9A57-4EB9-B076-F64503089E1E}" srcOrd="3" destOrd="0" presId="urn:microsoft.com/office/officeart/2005/8/layout/vList2"/>
    <dgm:cxn modelId="{8A543E46-7175-4CAD-8FC9-5733F70EF14B}" type="presParOf" srcId="{D25E361F-0B58-4B2F-9852-A804096B0662}" destId="{9A767BA1-49E0-444B-8F4B-00313F821B60}" srcOrd="4" destOrd="0" presId="urn:microsoft.com/office/officeart/2005/8/layout/vList2"/>
    <dgm:cxn modelId="{DFE7C0A0-E157-4C6F-A8C0-4507245CCB89}" type="presParOf" srcId="{D25E361F-0B58-4B2F-9852-A804096B0662}" destId="{B83074DE-AC01-44BB-A25F-0F59B275B8C8}" srcOrd="5" destOrd="0" presId="urn:microsoft.com/office/officeart/2005/8/layout/vList2"/>
    <dgm:cxn modelId="{8FB50516-1FF0-481A-9128-DC53460288E6}" type="presParOf" srcId="{D25E361F-0B58-4B2F-9852-A804096B0662}" destId="{EC134776-0CFD-48B4-B064-81B5CBE15721}" srcOrd="6" destOrd="0" presId="urn:microsoft.com/office/officeart/2005/8/layout/vList2"/>
    <dgm:cxn modelId="{32DB2B36-2DB5-46B2-978B-248D6E0AEEC5}" type="presParOf" srcId="{D25E361F-0B58-4B2F-9852-A804096B0662}" destId="{627A938C-A9F5-40E5-A79F-AE6F1446B90D}" srcOrd="7" destOrd="0" presId="urn:microsoft.com/office/officeart/2005/8/layout/vList2"/>
    <dgm:cxn modelId="{85191F38-D422-4F0A-9371-FE307F70D3F4}" type="presParOf" srcId="{D25E361F-0B58-4B2F-9852-A804096B0662}" destId="{404E19BB-F51B-4B65-9A68-116A47FE9D19}" srcOrd="8" destOrd="0" presId="urn:microsoft.com/office/officeart/2005/8/layout/vList2"/>
    <dgm:cxn modelId="{8BA421DE-5357-499F-B2A1-5CA3286C22AD}" type="presParOf" srcId="{D25E361F-0B58-4B2F-9852-A804096B0662}" destId="{8C2D22A7-5DD8-40E4-AC43-CAB3542AB502}" srcOrd="9" destOrd="0" presId="urn:microsoft.com/office/officeart/2005/8/layout/vList2"/>
    <dgm:cxn modelId="{D59B04EB-8670-41B1-8D8B-F83642F10733}" type="presParOf" srcId="{D25E361F-0B58-4B2F-9852-A804096B0662}" destId="{63CE11BD-1B92-4B1C-8FE0-8CC2209F085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0E379-2D93-4719-B177-EF025089706F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FA6507-597F-4503-BE41-FCDEC5850F2A}">
      <dgm:prSet/>
      <dgm:spPr/>
      <dgm:t>
        <a:bodyPr/>
        <a:lstStyle/>
        <a:p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Created an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Excel sheet</a:t>
          </a:r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 to track daily tasks and progress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CF59697-A0E7-4980-870E-FCE7074849CC}" type="parTrans" cxnId="{E67032E3-5F4B-47B8-A7A1-4DD77681746F}">
      <dgm:prSet/>
      <dgm:spPr/>
      <dgm:t>
        <a:bodyPr/>
        <a:lstStyle/>
        <a:p>
          <a:endParaRPr lang="en-US"/>
        </a:p>
      </dgm:t>
    </dgm:pt>
    <dgm:pt modelId="{62A58CDE-411F-4E1C-92AD-0A4C8462561F}" type="sibTrans" cxnId="{E67032E3-5F4B-47B8-A7A1-4DD77681746F}">
      <dgm:prSet/>
      <dgm:spPr/>
      <dgm:t>
        <a:bodyPr/>
        <a:lstStyle/>
        <a:p>
          <a:endParaRPr lang="en-US"/>
        </a:p>
      </dgm:t>
    </dgm:pt>
    <dgm:pt modelId="{0C2B4F93-8661-43A2-81BC-666D802A9899}">
      <dgm:prSet/>
      <dgm:spPr/>
      <dgm:t>
        <a:bodyPr/>
        <a:lstStyle/>
        <a:p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Designed and documented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test cases</a:t>
          </a:r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 for the project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52E90062-F4EA-420C-A522-5B086CDDA972}" type="parTrans" cxnId="{7F4D6764-62A0-40F7-9997-0CFD89789307}">
      <dgm:prSet/>
      <dgm:spPr/>
      <dgm:t>
        <a:bodyPr/>
        <a:lstStyle/>
        <a:p>
          <a:endParaRPr lang="en-US"/>
        </a:p>
      </dgm:t>
    </dgm:pt>
    <dgm:pt modelId="{2D2BD936-D2F2-4F4D-B3E5-43A56318A2F3}" type="sibTrans" cxnId="{7F4D6764-62A0-40F7-9997-0CFD89789307}">
      <dgm:prSet/>
      <dgm:spPr/>
      <dgm:t>
        <a:bodyPr/>
        <a:lstStyle/>
        <a:p>
          <a:endParaRPr lang="en-US"/>
        </a:p>
      </dgm:t>
    </dgm:pt>
    <dgm:pt modelId="{F6F393D1-1362-48A0-ACFD-E571F83FE62D}">
      <dgm:prSet/>
      <dgm:spPr/>
      <dgm:t>
        <a:bodyPr/>
        <a:lstStyle/>
        <a:p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Implemented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linear code</a:t>
          </a:r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 for the test cases in a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Maven project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F29D715-CA8A-4C10-A6D5-EE5362B909CB}" type="parTrans" cxnId="{1456A713-7425-463E-B72A-DBDAA4A96444}">
      <dgm:prSet/>
      <dgm:spPr/>
      <dgm:t>
        <a:bodyPr/>
        <a:lstStyle/>
        <a:p>
          <a:endParaRPr lang="en-US"/>
        </a:p>
      </dgm:t>
    </dgm:pt>
    <dgm:pt modelId="{C162FB4E-C4BA-4040-9FF6-7A81731059AD}" type="sibTrans" cxnId="{1456A713-7425-463E-B72A-DBDAA4A96444}">
      <dgm:prSet/>
      <dgm:spPr/>
      <dgm:t>
        <a:bodyPr/>
        <a:lstStyle/>
        <a:p>
          <a:endParaRPr lang="en-US"/>
        </a:p>
      </dgm:t>
    </dgm:pt>
    <dgm:pt modelId="{156FA33B-3FC0-41C3-A1BF-5B5A49CAE784}">
      <dgm:prSet/>
      <dgm:spPr/>
      <dgm:t>
        <a:bodyPr/>
        <a:lstStyle/>
        <a:p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Applied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Page Object Model (POM)</a:t>
          </a:r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 for better code structure and maintainability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F1B337F3-C473-4DE3-ACAB-EF38AD702D71}" type="parTrans" cxnId="{3C9912BF-32C2-4843-92CF-5671576D5ADB}">
      <dgm:prSet/>
      <dgm:spPr/>
      <dgm:t>
        <a:bodyPr/>
        <a:lstStyle/>
        <a:p>
          <a:endParaRPr lang="en-US"/>
        </a:p>
      </dgm:t>
    </dgm:pt>
    <dgm:pt modelId="{2396D2CE-4018-4F2C-A433-C4F7B8DD03E9}" type="sibTrans" cxnId="{3C9912BF-32C2-4843-92CF-5671576D5ADB}">
      <dgm:prSet/>
      <dgm:spPr/>
      <dgm:t>
        <a:bodyPr/>
        <a:lstStyle/>
        <a:p>
          <a:endParaRPr lang="en-US"/>
        </a:p>
      </dgm:t>
    </dgm:pt>
    <dgm:pt modelId="{623810C3-7992-43A1-9B14-769277C54961}">
      <dgm:prSet/>
      <dgm:spPr/>
      <dgm:t>
        <a:bodyPr/>
        <a:lstStyle/>
        <a:p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Integrated </a:t>
          </a:r>
          <a:r>
            <a:rPr lang="en-US" b="1" i="0">
              <a:solidFill>
                <a:schemeClr val="bg1">
                  <a:lumMod val="95000"/>
                  <a:lumOff val="5000"/>
                </a:schemeClr>
              </a:solidFill>
            </a:rPr>
            <a:t>Page Factory</a:t>
          </a:r>
          <a:r>
            <a:rPr lang="en-US" b="0" i="0">
              <a:solidFill>
                <a:schemeClr val="bg1">
                  <a:lumMod val="95000"/>
                  <a:lumOff val="5000"/>
                </a:schemeClr>
              </a:solidFill>
            </a:rPr>
            <a:t> to enhance object initialization and improve test efficiency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E6667E6-8B2C-4A41-A932-4F3CFF188752}" type="parTrans" cxnId="{ADD33837-D071-4B95-87C7-B294B2352852}">
      <dgm:prSet/>
      <dgm:spPr/>
      <dgm:t>
        <a:bodyPr/>
        <a:lstStyle/>
        <a:p>
          <a:endParaRPr lang="en-US"/>
        </a:p>
      </dgm:t>
    </dgm:pt>
    <dgm:pt modelId="{CFC2AD36-14E4-43A0-9BA3-7CFEF37763CF}" type="sibTrans" cxnId="{ADD33837-D071-4B95-87C7-B294B2352852}">
      <dgm:prSet/>
      <dgm:spPr/>
      <dgm:t>
        <a:bodyPr/>
        <a:lstStyle/>
        <a:p>
          <a:endParaRPr lang="en-US"/>
        </a:p>
      </dgm:t>
    </dgm:pt>
    <dgm:pt modelId="{A0D8BA62-1544-4E88-8612-08FD04426BD9}" type="pres">
      <dgm:prSet presAssocID="{3A70E379-2D93-4719-B177-EF025089706F}" presName="outerComposite" presStyleCnt="0">
        <dgm:presLayoutVars>
          <dgm:chMax val="5"/>
          <dgm:dir/>
          <dgm:resizeHandles val="exact"/>
        </dgm:presLayoutVars>
      </dgm:prSet>
      <dgm:spPr/>
    </dgm:pt>
    <dgm:pt modelId="{76409928-9802-49EA-B491-696616DAA5FF}" type="pres">
      <dgm:prSet presAssocID="{3A70E379-2D93-4719-B177-EF025089706F}" presName="dummyMaxCanvas" presStyleCnt="0">
        <dgm:presLayoutVars/>
      </dgm:prSet>
      <dgm:spPr/>
    </dgm:pt>
    <dgm:pt modelId="{01FAE443-BB57-4A8B-9AA7-52C0C96C9436}" type="pres">
      <dgm:prSet presAssocID="{3A70E379-2D93-4719-B177-EF025089706F}" presName="FiveNodes_1" presStyleLbl="node1" presStyleIdx="0" presStyleCnt="5">
        <dgm:presLayoutVars>
          <dgm:bulletEnabled val="1"/>
        </dgm:presLayoutVars>
      </dgm:prSet>
      <dgm:spPr/>
    </dgm:pt>
    <dgm:pt modelId="{915D7F98-C421-478B-B9F7-296B7AF7730F}" type="pres">
      <dgm:prSet presAssocID="{3A70E379-2D93-4719-B177-EF025089706F}" presName="FiveNodes_2" presStyleLbl="node1" presStyleIdx="1" presStyleCnt="5">
        <dgm:presLayoutVars>
          <dgm:bulletEnabled val="1"/>
        </dgm:presLayoutVars>
      </dgm:prSet>
      <dgm:spPr/>
    </dgm:pt>
    <dgm:pt modelId="{415A062D-8E82-49CD-9626-30DBD965433D}" type="pres">
      <dgm:prSet presAssocID="{3A70E379-2D93-4719-B177-EF025089706F}" presName="FiveNodes_3" presStyleLbl="node1" presStyleIdx="2" presStyleCnt="5">
        <dgm:presLayoutVars>
          <dgm:bulletEnabled val="1"/>
        </dgm:presLayoutVars>
      </dgm:prSet>
      <dgm:spPr/>
    </dgm:pt>
    <dgm:pt modelId="{5E5EA940-B597-418F-AD42-FAEE7AA1419D}" type="pres">
      <dgm:prSet presAssocID="{3A70E379-2D93-4719-B177-EF025089706F}" presName="FiveNodes_4" presStyleLbl="node1" presStyleIdx="3" presStyleCnt="5">
        <dgm:presLayoutVars>
          <dgm:bulletEnabled val="1"/>
        </dgm:presLayoutVars>
      </dgm:prSet>
      <dgm:spPr/>
    </dgm:pt>
    <dgm:pt modelId="{24E2DA7B-B939-4CCE-93D0-BB1F3A2B38BA}" type="pres">
      <dgm:prSet presAssocID="{3A70E379-2D93-4719-B177-EF025089706F}" presName="FiveNodes_5" presStyleLbl="node1" presStyleIdx="4" presStyleCnt="5">
        <dgm:presLayoutVars>
          <dgm:bulletEnabled val="1"/>
        </dgm:presLayoutVars>
      </dgm:prSet>
      <dgm:spPr/>
    </dgm:pt>
    <dgm:pt modelId="{86C80A66-C58A-40BC-86AB-6143465941CE}" type="pres">
      <dgm:prSet presAssocID="{3A70E379-2D93-4719-B177-EF025089706F}" presName="FiveConn_1-2" presStyleLbl="fgAccFollowNode1" presStyleIdx="0" presStyleCnt="4">
        <dgm:presLayoutVars>
          <dgm:bulletEnabled val="1"/>
        </dgm:presLayoutVars>
      </dgm:prSet>
      <dgm:spPr/>
    </dgm:pt>
    <dgm:pt modelId="{010C5EA8-EB36-4C38-BB4F-8388B239DF05}" type="pres">
      <dgm:prSet presAssocID="{3A70E379-2D93-4719-B177-EF025089706F}" presName="FiveConn_2-3" presStyleLbl="fgAccFollowNode1" presStyleIdx="1" presStyleCnt="4">
        <dgm:presLayoutVars>
          <dgm:bulletEnabled val="1"/>
        </dgm:presLayoutVars>
      </dgm:prSet>
      <dgm:spPr/>
    </dgm:pt>
    <dgm:pt modelId="{47656D8A-FBCA-4E52-9AF1-1800DBDB0C3D}" type="pres">
      <dgm:prSet presAssocID="{3A70E379-2D93-4719-B177-EF025089706F}" presName="FiveConn_3-4" presStyleLbl="fgAccFollowNode1" presStyleIdx="2" presStyleCnt="4">
        <dgm:presLayoutVars>
          <dgm:bulletEnabled val="1"/>
        </dgm:presLayoutVars>
      </dgm:prSet>
      <dgm:spPr/>
    </dgm:pt>
    <dgm:pt modelId="{352512D8-C374-4FDA-912A-B881F982B124}" type="pres">
      <dgm:prSet presAssocID="{3A70E379-2D93-4719-B177-EF025089706F}" presName="FiveConn_4-5" presStyleLbl="fgAccFollowNode1" presStyleIdx="3" presStyleCnt="4">
        <dgm:presLayoutVars>
          <dgm:bulletEnabled val="1"/>
        </dgm:presLayoutVars>
      </dgm:prSet>
      <dgm:spPr/>
    </dgm:pt>
    <dgm:pt modelId="{E213170C-07DC-4679-9E5F-2310D5ADC10F}" type="pres">
      <dgm:prSet presAssocID="{3A70E379-2D93-4719-B177-EF025089706F}" presName="FiveNodes_1_text" presStyleLbl="node1" presStyleIdx="4" presStyleCnt="5">
        <dgm:presLayoutVars>
          <dgm:bulletEnabled val="1"/>
        </dgm:presLayoutVars>
      </dgm:prSet>
      <dgm:spPr/>
    </dgm:pt>
    <dgm:pt modelId="{F9F047A1-067B-4BDB-9566-6D5691F13A2C}" type="pres">
      <dgm:prSet presAssocID="{3A70E379-2D93-4719-B177-EF025089706F}" presName="FiveNodes_2_text" presStyleLbl="node1" presStyleIdx="4" presStyleCnt="5">
        <dgm:presLayoutVars>
          <dgm:bulletEnabled val="1"/>
        </dgm:presLayoutVars>
      </dgm:prSet>
      <dgm:spPr/>
    </dgm:pt>
    <dgm:pt modelId="{74007D4D-C44C-4E36-9CE2-EDB09ACD76FE}" type="pres">
      <dgm:prSet presAssocID="{3A70E379-2D93-4719-B177-EF025089706F}" presName="FiveNodes_3_text" presStyleLbl="node1" presStyleIdx="4" presStyleCnt="5">
        <dgm:presLayoutVars>
          <dgm:bulletEnabled val="1"/>
        </dgm:presLayoutVars>
      </dgm:prSet>
      <dgm:spPr/>
    </dgm:pt>
    <dgm:pt modelId="{2485ABDE-2578-4E23-BD91-F4822D4ED0B0}" type="pres">
      <dgm:prSet presAssocID="{3A70E379-2D93-4719-B177-EF025089706F}" presName="FiveNodes_4_text" presStyleLbl="node1" presStyleIdx="4" presStyleCnt="5">
        <dgm:presLayoutVars>
          <dgm:bulletEnabled val="1"/>
        </dgm:presLayoutVars>
      </dgm:prSet>
      <dgm:spPr/>
    </dgm:pt>
    <dgm:pt modelId="{0199639D-74C5-4B01-AF43-51C7F4C75C61}" type="pres">
      <dgm:prSet presAssocID="{3A70E379-2D93-4719-B177-EF025089706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C2E6001-CA3B-4CE0-BBE6-7FC9E1153F17}" type="presOf" srcId="{F6F393D1-1362-48A0-ACFD-E571F83FE62D}" destId="{415A062D-8E82-49CD-9626-30DBD965433D}" srcOrd="0" destOrd="0" presId="urn:microsoft.com/office/officeart/2005/8/layout/vProcess5"/>
    <dgm:cxn modelId="{D7D4340D-9E90-45FB-82D6-16ED3DAD90F0}" type="presOf" srcId="{F6F393D1-1362-48A0-ACFD-E571F83FE62D}" destId="{74007D4D-C44C-4E36-9CE2-EDB09ACD76FE}" srcOrd="1" destOrd="0" presId="urn:microsoft.com/office/officeart/2005/8/layout/vProcess5"/>
    <dgm:cxn modelId="{1456A713-7425-463E-B72A-DBDAA4A96444}" srcId="{3A70E379-2D93-4719-B177-EF025089706F}" destId="{F6F393D1-1362-48A0-ACFD-E571F83FE62D}" srcOrd="2" destOrd="0" parTransId="{6F29D715-CA8A-4C10-A6D5-EE5362B909CB}" sibTransId="{C162FB4E-C4BA-4040-9FF6-7A81731059AD}"/>
    <dgm:cxn modelId="{25AFA918-7C7C-4769-B2B3-90660D815E5D}" type="presOf" srcId="{9EFA6507-597F-4503-BE41-FCDEC5850F2A}" destId="{01FAE443-BB57-4A8B-9AA7-52C0C96C9436}" srcOrd="0" destOrd="0" presId="urn:microsoft.com/office/officeart/2005/8/layout/vProcess5"/>
    <dgm:cxn modelId="{E27EE123-1016-4DC3-AB00-E3A71B47DEC4}" type="presOf" srcId="{62A58CDE-411F-4E1C-92AD-0A4C8462561F}" destId="{86C80A66-C58A-40BC-86AB-6143465941CE}" srcOrd="0" destOrd="0" presId="urn:microsoft.com/office/officeart/2005/8/layout/vProcess5"/>
    <dgm:cxn modelId="{48A1FC2D-0624-43D8-8D55-7EDBBA403E3D}" type="presOf" srcId="{156FA33B-3FC0-41C3-A1BF-5B5A49CAE784}" destId="{5E5EA940-B597-418F-AD42-FAEE7AA1419D}" srcOrd="0" destOrd="0" presId="urn:microsoft.com/office/officeart/2005/8/layout/vProcess5"/>
    <dgm:cxn modelId="{ADD33837-D071-4B95-87C7-B294B2352852}" srcId="{3A70E379-2D93-4719-B177-EF025089706F}" destId="{623810C3-7992-43A1-9B14-769277C54961}" srcOrd="4" destOrd="0" parTransId="{4E6667E6-8B2C-4A41-A932-4F3CFF188752}" sibTransId="{CFC2AD36-14E4-43A0-9BA3-7CFEF37763CF}"/>
    <dgm:cxn modelId="{5775D63A-C84F-414D-B8DF-1D6DE501A10A}" type="presOf" srcId="{623810C3-7992-43A1-9B14-769277C54961}" destId="{24E2DA7B-B939-4CCE-93D0-BB1F3A2B38BA}" srcOrd="0" destOrd="0" presId="urn:microsoft.com/office/officeart/2005/8/layout/vProcess5"/>
    <dgm:cxn modelId="{7F4D6764-62A0-40F7-9997-0CFD89789307}" srcId="{3A70E379-2D93-4719-B177-EF025089706F}" destId="{0C2B4F93-8661-43A2-81BC-666D802A9899}" srcOrd="1" destOrd="0" parTransId="{52E90062-F4EA-420C-A522-5B086CDDA972}" sibTransId="{2D2BD936-D2F2-4F4D-B3E5-43A56318A2F3}"/>
    <dgm:cxn modelId="{AD246666-0FCE-4AD6-A10F-DB37E230AB4C}" type="presOf" srcId="{0C2B4F93-8661-43A2-81BC-666D802A9899}" destId="{915D7F98-C421-478B-B9F7-296B7AF7730F}" srcOrd="0" destOrd="0" presId="urn:microsoft.com/office/officeart/2005/8/layout/vProcess5"/>
    <dgm:cxn modelId="{E133CA46-4D7D-415A-949D-A401C13C7B5A}" type="presOf" srcId="{3A70E379-2D93-4719-B177-EF025089706F}" destId="{A0D8BA62-1544-4E88-8612-08FD04426BD9}" srcOrd="0" destOrd="0" presId="urn:microsoft.com/office/officeart/2005/8/layout/vProcess5"/>
    <dgm:cxn modelId="{969EC46F-EA10-4004-A2EC-D313954B4513}" type="presOf" srcId="{0C2B4F93-8661-43A2-81BC-666D802A9899}" destId="{F9F047A1-067B-4BDB-9566-6D5691F13A2C}" srcOrd="1" destOrd="0" presId="urn:microsoft.com/office/officeart/2005/8/layout/vProcess5"/>
    <dgm:cxn modelId="{506E2658-8BB7-4C03-822B-97C1AB016E53}" type="presOf" srcId="{623810C3-7992-43A1-9B14-769277C54961}" destId="{0199639D-74C5-4B01-AF43-51C7F4C75C61}" srcOrd="1" destOrd="0" presId="urn:microsoft.com/office/officeart/2005/8/layout/vProcess5"/>
    <dgm:cxn modelId="{A41B1E80-9461-4DB1-82B3-5D4268FE8C02}" type="presOf" srcId="{C162FB4E-C4BA-4040-9FF6-7A81731059AD}" destId="{47656D8A-FBCA-4E52-9AF1-1800DBDB0C3D}" srcOrd="0" destOrd="0" presId="urn:microsoft.com/office/officeart/2005/8/layout/vProcess5"/>
    <dgm:cxn modelId="{1D1A66AE-F860-4DFA-9BF2-0D490B13DF4B}" type="presOf" srcId="{2396D2CE-4018-4F2C-A433-C4F7B8DD03E9}" destId="{352512D8-C374-4FDA-912A-B881F982B124}" srcOrd="0" destOrd="0" presId="urn:microsoft.com/office/officeart/2005/8/layout/vProcess5"/>
    <dgm:cxn modelId="{5B0B1CB0-D29C-44E8-8D5C-CF88BF66FEA0}" type="presOf" srcId="{9EFA6507-597F-4503-BE41-FCDEC5850F2A}" destId="{E213170C-07DC-4679-9E5F-2310D5ADC10F}" srcOrd="1" destOrd="0" presId="urn:microsoft.com/office/officeart/2005/8/layout/vProcess5"/>
    <dgm:cxn modelId="{3C9912BF-32C2-4843-92CF-5671576D5ADB}" srcId="{3A70E379-2D93-4719-B177-EF025089706F}" destId="{156FA33B-3FC0-41C3-A1BF-5B5A49CAE784}" srcOrd="3" destOrd="0" parTransId="{F1B337F3-C473-4DE3-ACAB-EF38AD702D71}" sibTransId="{2396D2CE-4018-4F2C-A433-C4F7B8DD03E9}"/>
    <dgm:cxn modelId="{82A83CC8-6619-4C33-BF66-9E485FC5744E}" type="presOf" srcId="{2D2BD936-D2F2-4F4D-B3E5-43A56318A2F3}" destId="{010C5EA8-EB36-4C38-BB4F-8388B239DF05}" srcOrd="0" destOrd="0" presId="urn:microsoft.com/office/officeart/2005/8/layout/vProcess5"/>
    <dgm:cxn modelId="{789B54CC-DA89-4604-810F-A8691C35651A}" type="presOf" srcId="{156FA33B-3FC0-41C3-A1BF-5B5A49CAE784}" destId="{2485ABDE-2578-4E23-BD91-F4822D4ED0B0}" srcOrd="1" destOrd="0" presId="urn:microsoft.com/office/officeart/2005/8/layout/vProcess5"/>
    <dgm:cxn modelId="{E67032E3-5F4B-47B8-A7A1-4DD77681746F}" srcId="{3A70E379-2D93-4719-B177-EF025089706F}" destId="{9EFA6507-597F-4503-BE41-FCDEC5850F2A}" srcOrd="0" destOrd="0" parTransId="{6CF59697-A0E7-4980-870E-FCE7074849CC}" sibTransId="{62A58CDE-411F-4E1C-92AD-0A4C8462561F}"/>
    <dgm:cxn modelId="{87C06507-9AEB-4FF5-885B-C787C519BAC9}" type="presParOf" srcId="{A0D8BA62-1544-4E88-8612-08FD04426BD9}" destId="{76409928-9802-49EA-B491-696616DAA5FF}" srcOrd="0" destOrd="0" presId="urn:microsoft.com/office/officeart/2005/8/layout/vProcess5"/>
    <dgm:cxn modelId="{0CC448BF-EEF8-4153-9CA5-E8DB5E2F9C0F}" type="presParOf" srcId="{A0D8BA62-1544-4E88-8612-08FD04426BD9}" destId="{01FAE443-BB57-4A8B-9AA7-52C0C96C9436}" srcOrd="1" destOrd="0" presId="urn:microsoft.com/office/officeart/2005/8/layout/vProcess5"/>
    <dgm:cxn modelId="{25BC1181-75BF-4FF6-83AD-DF3053ED9ABE}" type="presParOf" srcId="{A0D8BA62-1544-4E88-8612-08FD04426BD9}" destId="{915D7F98-C421-478B-B9F7-296B7AF7730F}" srcOrd="2" destOrd="0" presId="urn:microsoft.com/office/officeart/2005/8/layout/vProcess5"/>
    <dgm:cxn modelId="{9D7FA272-83F6-46F1-B562-E1707C599099}" type="presParOf" srcId="{A0D8BA62-1544-4E88-8612-08FD04426BD9}" destId="{415A062D-8E82-49CD-9626-30DBD965433D}" srcOrd="3" destOrd="0" presId="urn:microsoft.com/office/officeart/2005/8/layout/vProcess5"/>
    <dgm:cxn modelId="{45F33C02-EF29-4389-810C-AD3C78137060}" type="presParOf" srcId="{A0D8BA62-1544-4E88-8612-08FD04426BD9}" destId="{5E5EA940-B597-418F-AD42-FAEE7AA1419D}" srcOrd="4" destOrd="0" presId="urn:microsoft.com/office/officeart/2005/8/layout/vProcess5"/>
    <dgm:cxn modelId="{017FDF11-1159-4219-84C4-97CB6A86FA8F}" type="presParOf" srcId="{A0D8BA62-1544-4E88-8612-08FD04426BD9}" destId="{24E2DA7B-B939-4CCE-93D0-BB1F3A2B38BA}" srcOrd="5" destOrd="0" presId="urn:microsoft.com/office/officeart/2005/8/layout/vProcess5"/>
    <dgm:cxn modelId="{E154E0A1-2AFE-4978-8336-2D248EB5A618}" type="presParOf" srcId="{A0D8BA62-1544-4E88-8612-08FD04426BD9}" destId="{86C80A66-C58A-40BC-86AB-6143465941CE}" srcOrd="6" destOrd="0" presId="urn:microsoft.com/office/officeart/2005/8/layout/vProcess5"/>
    <dgm:cxn modelId="{1F59C44A-C153-418B-8512-B62B2DA1CA43}" type="presParOf" srcId="{A0D8BA62-1544-4E88-8612-08FD04426BD9}" destId="{010C5EA8-EB36-4C38-BB4F-8388B239DF05}" srcOrd="7" destOrd="0" presId="urn:microsoft.com/office/officeart/2005/8/layout/vProcess5"/>
    <dgm:cxn modelId="{A9A66038-18E9-42BD-9412-E4633F8CE39A}" type="presParOf" srcId="{A0D8BA62-1544-4E88-8612-08FD04426BD9}" destId="{47656D8A-FBCA-4E52-9AF1-1800DBDB0C3D}" srcOrd="8" destOrd="0" presId="urn:microsoft.com/office/officeart/2005/8/layout/vProcess5"/>
    <dgm:cxn modelId="{EC622599-4277-4CDD-A132-3BDCDF076162}" type="presParOf" srcId="{A0D8BA62-1544-4E88-8612-08FD04426BD9}" destId="{352512D8-C374-4FDA-912A-B881F982B124}" srcOrd="9" destOrd="0" presId="urn:microsoft.com/office/officeart/2005/8/layout/vProcess5"/>
    <dgm:cxn modelId="{71A805E0-FBDE-40BC-8A74-190CFF3F1DD7}" type="presParOf" srcId="{A0D8BA62-1544-4E88-8612-08FD04426BD9}" destId="{E213170C-07DC-4679-9E5F-2310D5ADC10F}" srcOrd="10" destOrd="0" presId="urn:microsoft.com/office/officeart/2005/8/layout/vProcess5"/>
    <dgm:cxn modelId="{AB743BE7-C28C-42E1-A9D0-437E4B23C103}" type="presParOf" srcId="{A0D8BA62-1544-4E88-8612-08FD04426BD9}" destId="{F9F047A1-067B-4BDB-9566-6D5691F13A2C}" srcOrd="11" destOrd="0" presId="urn:microsoft.com/office/officeart/2005/8/layout/vProcess5"/>
    <dgm:cxn modelId="{F9CA779D-003B-4964-99AA-04E325441D05}" type="presParOf" srcId="{A0D8BA62-1544-4E88-8612-08FD04426BD9}" destId="{74007D4D-C44C-4E36-9CE2-EDB09ACD76FE}" srcOrd="12" destOrd="0" presId="urn:microsoft.com/office/officeart/2005/8/layout/vProcess5"/>
    <dgm:cxn modelId="{47B7991D-1D1E-46D0-B883-8B5B0AB9BE5E}" type="presParOf" srcId="{A0D8BA62-1544-4E88-8612-08FD04426BD9}" destId="{2485ABDE-2578-4E23-BD91-F4822D4ED0B0}" srcOrd="13" destOrd="0" presId="urn:microsoft.com/office/officeart/2005/8/layout/vProcess5"/>
    <dgm:cxn modelId="{B7B61BCD-C377-44F0-B95B-7A7D491B647D}" type="presParOf" srcId="{A0D8BA62-1544-4E88-8612-08FD04426BD9}" destId="{0199639D-74C5-4B01-AF43-51C7F4C75C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C460F0-76F7-4EE2-909A-F3FACEB0CCE0}" type="doc">
      <dgm:prSet loTypeId="urn:microsoft.com/office/officeart/2005/8/layout/cycle3" loCatId="cycle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22CFB42-3DE0-468B-B15E-21A0AB4A6A79}">
      <dgm:prSet/>
      <dgm:spPr/>
      <dgm:t>
        <a:bodyPr/>
        <a:lstStyle/>
        <a:p>
          <a:r>
            <a:rPr lang="en-US" b="0" i="0" dirty="0"/>
            <a:t>Implemented </a:t>
          </a:r>
          <a:r>
            <a:rPr lang="en-US" b="1" i="0" dirty="0"/>
            <a:t>Data-Driven Framework</a:t>
          </a:r>
          <a:r>
            <a:rPr lang="en-US" b="0" i="0" dirty="0"/>
            <a:t> to manage dynamic test data</a:t>
          </a:r>
          <a:endParaRPr lang="en-US" dirty="0"/>
        </a:p>
      </dgm:t>
    </dgm:pt>
    <dgm:pt modelId="{E32A3064-06A5-46CC-895B-953CDBB12DCD}" type="parTrans" cxnId="{8824B414-9632-472C-A061-F405704360F5}">
      <dgm:prSet/>
      <dgm:spPr/>
      <dgm:t>
        <a:bodyPr/>
        <a:lstStyle/>
        <a:p>
          <a:endParaRPr lang="en-US"/>
        </a:p>
      </dgm:t>
    </dgm:pt>
    <dgm:pt modelId="{4EEECBCF-3C64-4F1C-81B3-CC27CE6CA2DB}" type="sibTrans" cxnId="{8824B414-9632-472C-A061-F405704360F5}">
      <dgm:prSet/>
      <dgm:spPr/>
      <dgm:t>
        <a:bodyPr/>
        <a:lstStyle/>
        <a:p>
          <a:endParaRPr lang="en-US"/>
        </a:p>
      </dgm:t>
    </dgm:pt>
    <dgm:pt modelId="{D2B86E7C-4B5F-4EC4-A9EF-5260395A43E8}">
      <dgm:prSet/>
      <dgm:spPr/>
      <dgm:t>
        <a:bodyPr/>
        <a:lstStyle/>
        <a:p>
          <a:r>
            <a:rPr lang="en-US" b="0" i="0" dirty="0"/>
            <a:t>Applied </a:t>
          </a:r>
          <a:r>
            <a:rPr lang="en-US" b="1" i="0" dirty="0"/>
            <a:t>TestNG</a:t>
          </a:r>
          <a:r>
            <a:rPr lang="en-US" b="0" i="0" dirty="0"/>
            <a:t> for test execution across </a:t>
          </a:r>
          <a:r>
            <a:rPr lang="en-US" b="1" i="0" dirty="0"/>
            <a:t>multiple browsers</a:t>
          </a:r>
          <a:r>
            <a:rPr lang="en-US" b="0" i="0" dirty="0"/>
            <a:t> (e.g., Chrome, Edge)</a:t>
          </a:r>
          <a:endParaRPr lang="en-US" dirty="0"/>
        </a:p>
      </dgm:t>
    </dgm:pt>
    <dgm:pt modelId="{42946E75-DD45-444F-ADEE-92B110EEBEDE}" type="parTrans" cxnId="{B2567D0E-A88A-45F5-81CF-66A866319D1B}">
      <dgm:prSet/>
      <dgm:spPr/>
      <dgm:t>
        <a:bodyPr/>
        <a:lstStyle/>
        <a:p>
          <a:endParaRPr lang="en-US"/>
        </a:p>
      </dgm:t>
    </dgm:pt>
    <dgm:pt modelId="{B9C3D803-7E02-4FF6-A6A5-10FF24CFF2CF}" type="sibTrans" cxnId="{B2567D0E-A88A-45F5-81CF-66A866319D1B}">
      <dgm:prSet/>
      <dgm:spPr/>
      <dgm:t>
        <a:bodyPr/>
        <a:lstStyle/>
        <a:p>
          <a:endParaRPr lang="en-US"/>
        </a:p>
      </dgm:t>
    </dgm:pt>
    <dgm:pt modelId="{6255FF13-60C4-46C7-AC7F-862B4949D27C}">
      <dgm:prSet/>
      <dgm:spPr/>
      <dgm:t>
        <a:bodyPr/>
        <a:lstStyle/>
        <a:p>
          <a:r>
            <a:rPr lang="en-US" b="0" i="0"/>
            <a:t>Performed </a:t>
          </a:r>
          <a:r>
            <a:rPr lang="en-US" b="1" i="0"/>
            <a:t>linear implementation</a:t>
          </a:r>
          <a:r>
            <a:rPr lang="en-US" b="0" i="0"/>
            <a:t> using </a:t>
          </a:r>
          <a:r>
            <a:rPr lang="en-US" b="1" i="0"/>
            <a:t>Cucumber</a:t>
          </a:r>
          <a:endParaRPr lang="en-US"/>
        </a:p>
      </dgm:t>
    </dgm:pt>
    <dgm:pt modelId="{20AEA9AA-3F75-4FCC-BF92-EC05CB22A458}" type="parTrans" cxnId="{FCD8A27D-39B6-4B5D-8CF1-A6C09ACF1853}">
      <dgm:prSet/>
      <dgm:spPr/>
      <dgm:t>
        <a:bodyPr/>
        <a:lstStyle/>
        <a:p>
          <a:endParaRPr lang="en-US"/>
        </a:p>
      </dgm:t>
    </dgm:pt>
    <dgm:pt modelId="{BC3FB688-A230-4189-B491-F1013C39E23F}" type="sibTrans" cxnId="{FCD8A27D-39B6-4B5D-8CF1-A6C09ACF1853}">
      <dgm:prSet/>
      <dgm:spPr/>
      <dgm:t>
        <a:bodyPr/>
        <a:lstStyle/>
        <a:p>
          <a:endParaRPr lang="en-US"/>
        </a:p>
      </dgm:t>
    </dgm:pt>
    <dgm:pt modelId="{72A14F8D-7AC0-4D5A-8E4B-59FAF30A338F}">
      <dgm:prSet/>
      <dgm:spPr/>
      <dgm:t>
        <a:bodyPr/>
        <a:lstStyle/>
        <a:p>
          <a:r>
            <a:rPr lang="en-US" b="0" i="0" dirty="0"/>
            <a:t>Built a </a:t>
          </a:r>
          <a:r>
            <a:rPr lang="en-US" b="1" i="0" dirty="0"/>
            <a:t>Cucumber Framework</a:t>
          </a:r>
          <a:r>
            <a:rPr lang="en-US" b="0" i="0" dirty="0"/>
            <a:t> with integrated </a:t>
          </a:r>
          <a:r>
            <a:rPr lang="en-US" b="1" i="0" dirty="0"/>
            <a:t>multiple browser support</a:t>
          </a:r>
          <a:r>
            <a:rPr lang="en-US" b="0" i="0" dirty="0"/>
            <a:t> (e.g., Chrome, Edge)</a:t>
          </a:r>
          <a:endParaRPr lang="en-US" dirty="0"/>
        </a:p>
      </dgm:t>
    </dgm:pt>
    <dgm:pt modelId="{6DA51F2C-7A04-422E-8534-784C1BD7E97D}" type="parTrans" cxnId="{D9F88F6F-B7B6-4304-AB45-55BCE1944205}">
      <dgm:prSet/>
      <dgm:spPr/>
      <dgm:t>
        <a:bodyPr/>
        <a:lstStyle/>
        <a:p>
          <a:endParaRPr lang="en-US"/>
        </a:p>
      </dgm:t>
    </dgm:pt>
    <dgm:pt modelId="{932A4DCB-450B-4FBC-965C-955FC10BB9DE}" type="sibTrans" cxnId="{D9F88F6F-B7B6-4304-AB45-55BCE1944205}">
      <dgm:prSet/>
      <dgm:spPr/>
      <dgm:t>
        <a:bodyPr/>
        <a:lstStyle/>
        <a:p>
          <a:endParaRPr lang="en-US"/>
        </a:p>
      </dgm:t>
    </dgm:pt>
    <dgm:pt modelId="{6868EA29-8B71-4B59-B3B5-34C60F3C1F83}" type="pres">
      <dgm:prSet presAssocID="{D6C460F0-76F7-4EE2-909A-F3FACEB0CCE0}" presName="Name0" presStyleCnt="0">
        <dgm:presLayoutVars>
          <dgm:dir/>
          <dgm:resizeHandles val="exact"/>
        </dgm:presLayoutVars>
      </dgm:prSet>
      <dgm:spPr/>
    </dgm:pt>
    <dgm:pt modelId="{BD103AF6-D22B-44A7-A1F8-2A2A367F76D5}" type="pres">
      <dgm:prSet presAssocID="{D6C460F0-76F7-4EE2-909A-F3FACEB0CCE0}" presName="cycle" presStyleCnt="0"/>
      <dgm:spPr/>
    </dgm:pt>
    <dgm:pt modelId="{FF77DA91-10F1-4C45-A0C6-783980D1D9A8}" type="pres">
      <dgm:prSet presAssocID="{822CFB42-3DE0-468B-B15E-21A0AB4A6A79}" presName="nodeFirstNode" presStyleLbl="node1" presStyleIdx="0" presStyleCnt="4" custRadScaleRad="100750" custRadScaleInc="233">
        <dgm:presLayoutVars>
          <dgm:bulletEnabled val="1"/>
        </dgm:presLayoutVars>
      </dgm:prSet>
      <dgm:spPr/>
    </dgm:pt>
    <dgm:pt modelId="{57EAB49D-8348-4D75-983B-E3F0CFF53964}" type="pres">
      <dgm:prSet presAssocID="{4EEECBCF-3C64-4F1C-81B3-CC27CE6CA2DB}" presName="sibTransFirstNode" presStyleLbl="bgShp" presStyleIdx="0" presStyleCnt="1"/>
      <dgm:spPr/>
    </dgm:pt>
    <dgm:pt modelId="{2261F565-0FA2-44A8-A178-E9109E6B5AC0}" type="pres">
      <dgm:prSet presAssocID="{D2B86E7C-4B5F-4EC4-A9EF-5260395A43E8}" presName="nodeFollowingNodes" presStyleLbl="node1" presStyleIdx="1" presStyleCnt="4">
        <dgm:presLayoutVars>
          <dgm:bulletEnabled val="1"/>
        </dgm:presLayoutVars>
      </dgm:prSet>
      <dgm:spPr/>
    </dgm:pt>
    <dgm:pt modelId="{3FC5B8D4-1B34-45D6-BA09-DAA723026B3D}" type="pres">
      <dgm:prSet presAssocID="{6255FF13-60C4-46C7-AC7F-862B4949D27C}" presName="nodeFollowingNodes" presStyleLbl="node1" presStyleIdx="2" presStyleCnt="4">
        <dgm:presLayoutVars>
          <dgm:bulletEnabled val="1"/>
        </dgm:presLayoutVars>
      </dgm:prSet>
      <dgm:spPr/>
    </dgm:pt>
    <dgm:pt modelId="{0F3F50DA-08D1-4226-A19E-923161EA4D55}" type="pres">
      <dgm:prSet presAssocID="{72A14F8D-7AC0-4D5A-8E4B-59FAF30A338F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64139E00-7C94-431D-A2F8-B2266E321E5A}" type="presOf" srcId="{D6C460F0-76F7-4EE2-909A-F3FACEB0CCE0}" destId="{6868EA29-8B71-4B59-B3B5-34C60F3C1F83}" srcOrd="0" destOrd="0" presId="urn:microsoft.com/office/officeart/2005/8/layout/cycle3"/>
    <dgm:cxn modelId="{B2567D0E-A88A-45F5-81CF-66A866319D1B}" srcId="{D6C460F0-76F7-4EE2-909A-F3FACEB0CCE0}" destId="{D2B86E7C-4B5F-4EC4-A9EF-5260395A43E8}" srcOrd="1" destOrd="0" parTransId="{42946E75-DD45-444F-ADEE-92B110EEBEDE}" sibTransId="{B9C3D803-7E02-4FF6-A6A5-10FF24CFF2CF}"/>
    <dgm:cxn modelId="{06B49113-AD52-49C3-832D-E9742D427722}" type="presOf" srcId="{822CFB42-3DE0-468B-B15E-21A0AB4A6A79}" destId="{FF77DA91-10F1-4C45-A0C6-783980D1D9A8}" srcOrd="0" destOrd="0" presId="urn:microsoft.com/office/officeart/2005/8/layout/cycle3"/>
    <dgm:cxn modelId="{8824B414-9632-472C-A061-F405704360F5}" srcId="{D6C460F0-76F7-4EE2-909A-F3FACEB0CCE0}" destId="{822CFB42-3DE0-468B-B15E-21A0AB4A6A79}" srcOrd="0" destOrd="0" parTransId="{E32A3064-06A5-46CC-895B-953CDBB12DCD}" sibTransId="{4EEECBCF-3C64-4F1C-81B3-CC27CE6CA2DB}"/>
    <dgm:cxn modelId="{D9F88F6F-B7B6-4304-AB45-55BCE1944205}" srcId="{D6C460F0-76F7-4EE2-909A-F3FACEB0CCE0}" destId="{72A14F8D-7AC0-4D5A-8E4B-59FAF30A338F}" srcOrd="3" destOrd="0" parTransId="{6DA51F2C-7A04-422E-8534-784C1BD7E97D}" sibTransId="{932A4DCB-450B-4FBC-965C-955FC10BB9DE}"/>
    <dgm:cxn modelId="{1E27DB72-9188-477B-BB81-9E97B0EE4C8C}" type="presOf" srcId="{6255FF13-60C4-46C7-AC7F-862B4949D27C}" destId="{3FC5B8D4-1B34-45D6-BA09-DAA723026B3D}" srcOrd="0" destOrd="0" presId="urn:microsoft.com/office/officeart/2005/8/layout/cycle3"/>
    <dgm:cxn modelId="{8C14525A-0FE9-4A9D-8152-58B526266650}" type="presOf" srcId="{72A14F8D-7AC0-4D5A-8E4B-59FAF30A338F}" destId="{0F3F50DA-08D1-4226-A19E-923161EA4D55}" srcOrd="0" destOrd="0" presId="urn:microsoft.com/office/officeart/2005/8/layout/cycle3"/>
    <dgm:cxn modelId="{FCD8A27D-39B6-4B5D-8CF1-A6C09ACF1853}" srcId="{D6C460F0-76F7-4EE2-909A-F3FACEB0CCE0}" destId="{6255FF13-60C4-46C7-AC7F-862B4949D27C}" srcOrd="2" destOrd="0" parTransId="{20AEA9AA-3F75-4FCC-BF92-EC05CB22A458}" sibTransId="{BC3FB688-A230-4189-B491-F1013C39E23F}"/>
    <dgm:cxn modelId="{9E3DD7A7-CD65-4079-9A91-8FCD8C339D85}" type="presOf" srcId="{D2B86E7C-4B5F-4EC4-A9EF-5260395A43E8}" destId="{2261F565-0FA2-44A8-A178-E9109E6B5AC0}" srcOrd="0" destOrd="0" presId="urn:microsoft.com/office/officeart/2005/8/layout/cycle3"/>
    <dgm:cxn modelId="{F556ACB3-FA41-4441-84D6-1B7EBB99E89A}" type="presOf" srcId="{4EEECBCF-3C64-4F1C-81B3-CC27CE6CA2DB}" destId="{57EAB49D-8348-4D75-983B-E3F0CFF53964}" srcOrd="0" destOrd="0" presId="urn:microsoft.com/office/officeart/2005/8/layout/cycle3"/>
    <dgm:cxn modelId="{3A4D539D-8C09-49B5-8AC8-1391EE0DB963}" type="presParOf" srcId="{6868EA29-8B71-4B59-B3B5-34C60F3C1F83}" destId="{BD103AF6-D22B-44A7-A1F8-2A2A367F76D5}" srcOrd="0" destOrd="0" presId="urn:microsoft.com/office/officeart/2005/8/layout/cycle3"/>
    <dgm:cxn modelId="{B7B2B125-32EC-4590-B87E-E5A958DC03B6}" type="presParOf" srcId="{BD103AF6-D22B-44A7-A1F8-2A2A367F76D5}" destId="{FF77DA91-10F1-4C45-A0C6-783980D1D9A8}" srcOrd="0" destOrd="0" presId="urn:microsoft.com/office/officeart/2005/8/layout/cycle3"/>
    <dgm:cxn modelId="{A1BBCF74-EF1E-490A-906B-CDA51248BF2E}" type="presParOf" srcId="{BD103AF6-D22B-44A7-A1F8-2A2A367F76D5}" destId="{57EAB49D-8348-4D75-983B-E3F0CFF53964}" srcOrd="1" destOrd="0" presId="urn:microsoft.com/office/officeart/2005/8/layout/cycle3"/>
    <dgm:cxn modelId="{81E9B3D3-A2FE-42D8-8782-63014C9B7155}" type="presParOf" srcId="{BD103AF6-D22B-44A7-A1F8-2A2A367F76D5}" destId="{2261F565-0FA2-44A8-A178-E9109E6B5AC0}" srcOrd="2" destOrd="0" presId="urn:microsoft.com/office/officeart/2005/8/layout/cycle3"/>
    <dgm:cxn modelId="{D6E38152-2D31-4F3D-A209-F12DAD451014}" type="presParOf" srcId="{BD103AF6-D22B-44A7-A1F8-2A2A367F76D5}" destId="{3FC5B8D4-1B34-45D6-BA09-DAA723026B3D}" srcOrd="3" destOrd="0" presId="urn:microsoft.com/office/officeart/2005/8/layout/cycle3"/>
    <dgm:cxn modelId="{737DD240-306C-41EA-9A95-4AEA90794667}" type="presParOf" srcId="{BD103AF6-D22B-44A7-A1F8-2A2A367F76D5}" destId="{0F3F50DA-08D1-4226-A19E-923161EA4D5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20644B-0CAB-4B08-8B42-44114310A5B7}" type="doc">
      <dgm:prSet loTypeId="urn:microsoft.com/office/officeart/2005/8/layout/process4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B7942C32-75F9-455F-B520-ABDF45F72E86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Implemented </a:t>
          </a:r>
          <a:r>
            <a:rPr lang="en-US" b="1" i="0" dirty="0">
              <a:solidFill>
                <a:schemeClr val="tx1"/>
              </a:solidFill>
            </a:rPr>
            <a:t>Selenium Grid</a:t>
          </a:r>
          <a:r>
            <a:rPr lang="en-US" b="0" i="0" dirty="0">
              <a:solidFill>
                <a:schemeClr val="tx1"/>
              </a:solidFill>
            </a:rPr>
            <a:t> for distributed and parallel test execution</a:t>
          </a:r>
          <a:endParaRPr lang="en-US" dirty="0">
            <a:solidFill>
              <a:schemeClr val="tx1"/>
            </a:solidFill>
          </a:endParaRPr>
        </a:p>
      </dgm:t>
    </dgm:pt>
    <dgm:pt modelId="{79B582D5-CD8E-42BE-8CDA-45CB83B4C588}" type="parTrans" cxnId="{0D7E5321-B9FA-409A-BBA3-DB5D9EB6C503}">
      <dgm:prSet/>
      <dgm:spPr/>
      <dgm:t>
        <a:bodyPr/>
        <a:lstStyle/>
        <a:p>
          <a:endParaRPr lang="en-US"/>
        </a:p>
      </dgm:t>
    </dgm:pt>
    <dgm:pt modelId="{BCAAA9DC-5A62-4461-A30E-171C4C493853}" type="sibTrans" cxnId="{0D7E5321-B9FA-409A-BBA3-DB5D9EB6C503}">
      <dgm:prSet/>
      <dgm:spPr/>
      <dgm:t>
        <a:bodyPr/>
        <a:lstStyle/>
        <a:p>
          <a:endParaRPr lang="en-US"/>
        </a:p>
      </dgm:t>
    </dgm:pt>
    <dgm:pt modelId="{295F3DFA-C621-4912-A40A-AF17F9D801C4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Integrated </a:t>
          </a:r>
          <a:r>
            <a:rPr lang="en-US" b="1" i="0" dirty="0">
              <a:solidFill>
                <a:schemeClr val="tx1"/>
              </a:solidFill>
            </a:rPr>
            <a:t>Allure Report</a:t>
          </a:r>
          <a:r>
            <a:rPr lang="en-US" b="0" i="0" dirty="0">
              <a:solidFill>
                <a:schemeClr val="tx1"/>
              </a:solidFill>
            </a:rPr>
            <a:t> for detailed and interactive test reporting</a:t>
          </a:r>
          <a:endParaRPr lang="en-US" dirty="0">
            <a:solidFill>
              <a:schemeClr val="tx1"/>
            </a:solidFill>
          </a:endParaRPr>
        </a:p>
      </dgm:t>
    </dgm:pt>
    <dgm:pt modelId="{4BF974DB-A0F3-42B6-92EF-DDDFA7AF9267}" type="parTrans" cxnId="{8D3DAC9D-461F-4AB3-9493-0C281E9BC698}">
      <dgm:prSet/>
      <dgm:spPr/>
      <dgm:t>
        <a:bodyPr/>
        <a:lstStyle/>
        <a:p>
          <a:endParaRPr lang="en-US"/>
        </a:p>
      </dgm:t>
    </dgm:pt>
    <dgm:pt modelId="{AE173C5E-656B-48C3-A13A-45FF94DF7455}" type="sibTrans" cxnId="{8D3DAC9D-461F-4AB3-9493-0C281E9BC698}">
      <dgm:prSet/>
      <dgm:spPr/>
      <dgm:t>
        <a:bodyPr/>
        <a:lstStyle/>
        <a:p>
          <a:endParaRPr lang="en-US"/>
        </a:p>
      </dgm:t>
    </dgm:pt>
    <dgm:pt modelId="{157D9E13-1CA2-4F07-8F17-459F1AE5B9FF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Used </a:t>
          </a:r>
          <a:r>
            <a:rPr lang="en-US" b="1" i="0" dirty="0">
              <a:solidFill>
                <a:schemeClr val="tx1"/>
              </a:solidFill>
            </a:rPr>
            <a:t>JIRA</a:t>
          </a:r>
          <a:r>
            <a:rPr lang="en-US" b="0" i="0" dirty="0">
              <a:solidFill>
                <a:schemeClr val="tx1"/>
              </a:solidFill>
            </a:rPr>
            <a:t> as the project management tool for tracking tasks and issues</a:t>
          </a:r>
          <a:endParaRPr lang="en-US" dirty="0">
            <a:solidFill>
              <a:schemeClr val="tx1"/>
            </a:solidFill>
          </a:endParaRPr>
        </a:p>
      </dgm:t>
    </dgm:pt>
    <dgm:pt modelId="{B944D05B-49E2-47DD-9699-47F73E29BE8C}" type="parTrans" cxnId="{55D5939C-27BA-4904-B389-3ADDAC6CB01F}">
      <dgm:prSet/>
      <dgm:spPr/>
      <dgm:t>
        <a:bodyPr/>
        <a:lstStyle/>
        <a:p>
          <a:endParaRPr lang="en-US"/>
        </a:p>
      </dgm:t>
    </dgm:pt>
    <dgm:pt modelId="{B5637470-DCF7-47A4-9B55-3C629148E3BA}" type="sibTrans" cxnId="{55D5939C-27BA-4904-B389-3ADDAC6CB01F}">
      <dgm:prSet/>
      <dgm:spPr/>
      <dgm:t>
        <a:bodyPr/>
        <a:lstStyle/>
        <a:p>
          <a:endParaRPr lang="en-US"/>
        </a:p>
      </dgm:t>
    </dgm:pt>
    <dgm:pt modelId="{76B38278-8AEA-4CA1-B155-E19339946D83}">
      <dgm:prSet/>
      <dgm:spPr/>
      <dgm:t>
        <a:bodyPr/>
        <a:lstStyle/>
        <a:p>
          <a:r>
            <a:rPr lang="en-US" b="0" i="0" dirty="0">
              <a:solidFill>
                <a:schemeClr val="tx1"/>
              </a:solidFill>
            </a:rPr>
            <a:t>Prepared essential </a:t>
          </a:r>
          <a:r>
            <a:rPr lang="en-US" b="1" i="0" dirty="0">
              <a:solidFill>
                <a:schemeClr val="tx1"/>
              </a:solidFill>
            </a:rPr>
            <a:t>project documentation</a:t>
          </a:r>
          <a:r>
            <a:rPr lang="en-US" b="0" i="0" dirty="0">
              <a:solidFill>
                <a:schemeClr val="tx1"/>
              </a:solidFill>
            </a:rPr>
            <a:t>, including:</a:t>
          </a:r>
          <a:endParaRPr lang="en-US" dirty="0">
            <a:solidFill>
              <a:schemeClr val="tx1"/>
            </a:solidFill>
          </a:endParaRPr>
        </a:p>
      </dgm:t>
    </dgm:pt>
    <dgm:pt modelId="{4A08B1AB-0ADC-4E03-BCB9-4E779674435D}" type="parTrans" cxnId="{A33C8EEF-9521-469D-8B87-B672776996FB}">
      <dgm:prSet/>
      <dgm:spPr/>
      <dgm:t>
        <a:bodyPr/>
        <a:lstStyle/>
        <a:p>
          <a:endParaRPr lang="en-US"/>
        </a:p>
      </dgm:t>
    </dgm:pt>
    <dgm:pt modelId="{C0ACC8F4-E88A-4C37-85A2-61458545C73E}" type="sibTrans" cxnId="{A33C8EEF-9521-469D-8B87-B672776996FB}">
      <dgm:prSet/>
      <dgm:spPr/>
      <dgm:t>
        <a:bodyPr/>
        <a:lstStyle/>
        <a:p>
          <a:endParaRPr lang="en-US"/>
        </a:p>
      </dgm:t>
    </dgm:pt>
    <dgm:pt modelId="{86B07AD0-FF1A-4FD8-B247-8452F4037730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Requirement Document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626EF6A9-E63A-49F4-A6F3-6311F2BFE8A2}" type="parTrans" cxnId="{7C862052-3BAB-4D49-B6D2-6B47862D9B19}">
      <dgm:prSet/>
      <dgm:spPr/>
      <dgm:t>
        <a:bodyPr/>
        <a:lstStyle/>
        <a:p>
          <a:endParaRPr lang="en-US"/>
        </a:p>
      </dgm:t>
    </dgm:pt>
    <dgm:pt modelId="{324EB194-108B-4791-9ECF-6AC92216EA78}" type="sibTrans" cxnId="{7C862052-3BAB-4D49-B6D2-6B47862D9B19}">
      <dgm:prSet/>
      <dgm:spPr/>
      <dgm:t>
        <a:bodyPr/>
        <a:lstStyle/>
        <a:p>
          <a:endParaRPr lang="en-US"/>
        </a:p>
      </dgm:t>
    </dgm:pt>
    <dgm:pt modelId="{0AA6C10E-C4C2-4F88-8D90-61CC9CC24A74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Test Summary Report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483478EC-F4B6-487E-B5CB-2FB1BEFC4072}" type="parTrans" cxnId="{DEAAA43F-2F06-4027-9F67-E7A76FE79085}">
      <dgm:prSet/>
      <dgm:spPr/>
      <dgm:t>
        <a:bodyPr/>
        <a:lstStyle/>
        <a:p>
          <a:endParaRPr lang="en-US"/>
        </a:p>
      </dgm:t>
    </dgm:pt>
    <dgm:pt modelId="{1B828E49-4346-419D-B744-42C707C102C1}" type="sibTrans" cxnId="{DEAAA43F-2F06-4027-9F67-E7A76FE79085}">
      <dgm:prSet/>
      <dgm:spPr/>
      <dgm:t>
        <a:bodyPr/>
        <a:lstStyle/>
        <a:p>
          <a:endParaRPr lang="en-US"/>
        </a:p>
      </dgm:t>
    </dgm:pt>
    <dgm:pt modelId="{17832481-6EB4-45CD-B9B7-DC9F64838EB1}">
      <dgm:prSet/>
      <dgm:spPr/>
      <dgm:t>
        <a:bodyPr/>
        <a:lstStyle/>
        <a:p>
          <a:r>
            <a:rPr lang="en-US" b="1" i="0" dirty="0">
              <a:solidFill>
                <a:schemeClr val="bg1">
                  <a:lumMod val="95000"/>
                  <a:lumOff val="5000"/>
                </a:schemeClr>
              </a:solidFill>
            </a:rPr>
            <a:t>Project Presentation (PPT)</a:t>
          </a:r>
          <a:endParaRPr lang="en-US" dirty="0">
            <a:solidFill>
              <a:schemeClr val="bg1">
                <a:lumMod val="95000"/>
                <a:lumOff val="5000"/>
              </a:schemeClr>
            </a:solidFill>
          </a:endParaRPr>
        </a:p>
      </dgm:t>
    </dgm:pt>
    <dgm:pt modelId="{BE62A7FA-56D0-41C9-B70D-423A4F3ED2ED}" type="parTrans" cxnId="{CAB9E2F9-2212-401F-AD99-D20E94163A48}">
      <dgm:prSet/>
      <dgm:spPr/>
      <dgm:t>
        <a:bodyPr/>
        <a:lstStyle/>
        <a:p>
          <a:endParaRPr lang="en-US"/>
        </a:p>
      </dgm:t>
    </dgm:pt>
    <dgm:pt modelId="{625119C7-CF5F-4771-B1B2-EE3AD34D23B3}" type="sibTrans" cxnId="{CAB9E2F9-2212-401F-AD99-D20E94163A48}">
      <dgm:prSet/>
      <dgm:spPr/>
      <dgm:t>
        <a:bodyPr/>
        <a:lstStyle/>
        <a:p>
          <a:endParaRPr lang="en-US"/>
        </a:p>
      </dgm:t>
    </dgm:pt>
    <dgm:pt modelId="{D9A08038-53A1-49F1-9A78-627A3232D63C}" type="pres">
      <dgm:prSet presAssocID="{3A20644B-0CAB-4B08-8B42-44114310A5B7}" presName="Name0" presStyleCnt="0">
        <dgm:presLayoutVars>
          <dgm:dir/>
          <dgm:animLvl val="lvl"/>
          <dgm:resizeHandles val="exact"/>
        </dgm:presLayoutVars>
      </dgm:prSet>
      <dgm:spPr/>
    </dgm:pt>
    <dgm:pt modelId="{47180C71-3F85-4D82-8B8E-4CF26B642CD3}" type="pres">
      <dgm:prSet presAssocID="{76B38278-8AEA-4CA1-B155-E19339946D83}" presName="boxAndChildren" presStyleCnt="0"/>
      <dgm:spPr/>
    </dgm:pt>
    <dgm:pt modelId="{C2E7EE1B-362A-49AA-B016-7B681E2FB967}" type="pres">
      <dgm:prSet presAssocID="{76B38278-8AEA-4CA1-B155-E19339946D83}" presName="parentTextBox" presStyleLbl="node1" presStyleIdx="0" presStyleCnt="4"/>
      <dgm:spPr/>
    </dgm:pt>
    <dgm:pt modelId="{DA2679B1-0467-47E9-A6AC-7E3A7A32C3D8}" type="pres">
      <dgm:prSet presAssocID="{76B38278-8AEA-4CA1-B155-E19339946D83}" presName="entireBox" presStyleLbl="node1" presStyleIdx="0" presStyleCnt="4"/>
      <dgm:spPr/>
    </dgm:pt>
    <dgm:pt modelId="{05341223-3DA5-4B80-821B-7491A173D96A}" type="pres">
      <dgm:prSet presAssocID="{76B38278-8AEA-4CA1-B155-E19339946D83}" presName="descendantBox" presStyleCnt="0"/>
      <dgm:spPr/>
    </dgm:pt>
    <dgm:pt modelId="{0C4C059B-5FFD-44CA-AC4F-98D8364D3EED}" type="pres">
      <dgm:prSet presAssocID="{86B07AD0-FF1A-4FD8-B247-8452F4037730}" presName="childTextBox" presStyleLbl="fgAccFollowNode1" presStyleIdx="0" presStyleCnt="3">
        <dgm:presLayoutVars>
          <dgm:bulletEnabled val="1"/>
        </dgm:presLayoutVars>
      </dgm:prSet>
      <dgm:spPr/>
    </dgm:pt>
    <dgm:pt modelId="{935F8678-6906-41BC-A02F-35E0A57A0B31}" type="pres">
      <dgm:prSet presAssocID="{0AA6C10E-C4C2-4F88-8D90-61CC9CC24A74}" presName="childTextBox" presStyleLbl="fgAccFollowNode1" presStyleIdx="1" presStyleCnt="3">
        <dgm:presLayoutVars>
          <dgm:bulletEnabled val="1"/>
        </dgm:presLayoutVars>
      </dgm:prSet>
      <dgm:spPr/>
    </dgm:pt>
    <dgm:pt modelId="{5CA2B65C-6AF6-49F9-ADF5-F10BBF6B7480}" type="pres">
      <dgm:prSet presAssocID="{17832481-6EB4-45CD-B9B7-DC9F64838EB1}" presName="childTextBox" presStyleLbl="fgAccFollowNode1" presStyleIdx="2" presStyleCnt="3">
        <dgm:presLayoutVars>
          <dgm:bulletEnabled val="1"/>
        </dgm:presLayoutVars>
      </dgm:prSet>
      <dgm:spPr/>
    </dgm:pt>
    <dgm:pt modelId="{CA0A4350-1A4E-4FDD-BEC9-F5A781C2652C}" type="pres">
      <dgm:prSet presAssocID="{B5637470-DCF7-47A4-9B55-3C629148E3BA}" presName="sp" presStyleCnt="0"/>
      <dgm:spPr/>
    </dgm:pt>
    <dgm:pt modelId="{2799DA0D-3C81-422D-860F-45CA952CC1A2}" type="pres">
      <dgm:prSet presAssocID="{157D9E13-1CA2-4F07-8F17-459F1AE5B9FF}" presName="arrowAndChildren" presStyleCnt="0"/>
      <dgm:spPr/>
    </dgm:pt>
    <dgm:pt modelId="{BB975F7B-B743-42D6-830A-93117D8DD23E}" type="pres">
      <dgm:prSet presAssocID="{157D9E13-1CA2-4F07-8F17-459F1AE5B9FF}" presName="parentTextArrow" presStyleLbl="node1" presStyleIdx="1" presStyleCnt="4"/>
      <dgm:spPr/>
    </dgm:pt>
    <dgm:pt modelId="{830B4C26-FA45-45D4-8E47-28CF5C739E65}" type="pres">
      <dgm:prSet presAssocID="{AE173C5E-656B-48C3-A13A-45FF94DF7455}" presName="sp" presStyleCnt="0"/>
      <dgm:spPr/>
    </dgm:pt>
    <dgm:pt modelId="{1D8BFFD5-A115-402C-BE7F-A326C36C1585}" type="pres">
      <dgm:prSet presAssocID="{295F3DFA-C621-4912-A40A-AF17F9D801C4}" presName="arrowAndChildren" presStyleCnt="0"/>
      <dgm:spPr/>
    </dgm:pt>
    <dgm:pt modelId="{F6F33B7A-41C9-4859-9275-B7DD39655A3D}" type="pres">
      <dgm:prSet presAssocID="{295F3DFA-C621-4912-A40A-AF17F9D801C4}" presName="parentTextArrow" presStyleLbl="node1" presStyleIdx="2" presStyleCnt="4" custLinFactNeighborY="1841"/>
      <dgm:spPr/>
    </dgm:pt>
    <dgm:pt modelId="{CBC47569-F73F-41FB-8043-D621704F775C}" type="pres">
      <dgm:prSet presAssocID="{BCAAA9DC-5A62-4461-A30E-171C4C493853}" presName="sp" presStyleCnt="0"/>
      <dgm:spPr/>
    </dgm:pt>
    <dgm:pt modelId="{69966B72-0B45-4574-A335-9A9B8EA4ED2C}" type="pres">
      <dgm:prSet presAssocID="{B7942C32-75F9-455F-B520-ABDF45F72E86}" presName="arrowAndChildren" presStyleCnt="0"/>
      <dgm:spPr/>
    </dgm:pt>
    <dgm:pt modelId="{99F6B1AB-26C1-465E-8AC2-1D584DF6AEE2}" type="pres">
      <dgm:prSet presAssocID="{B7942C32-75F9-455F-B520-ABDF45F72E86}" presName="parentTextArrow" presStyleLbl="node1" presStyleIdx="3" presStyleCnt="4"/>
      <dgm:spPr/>
    </dgm:pt>
  </dgm:ptLst>
  <dgm:cxnLst>
    <dgm:cxn modelId="{C6DD5709-7184-4EA0-BA09-D9CBC2BA7A31}" type="presOf" srcId="{17832481-6EB4-45CD-B9B7-DC9F64838EB1}" destId="{5CA2B65C-6AF6-49F9-ADF5-F10BBF6B7480}" srcOrd="0" destOrd="0" presId="urn:microsoft.com/office/officeart/2005/8/layout/process4"/>
    <dgm:cxn modelId="{D5D40F19-162E-4CEF-A099-93A64814971F}" type="presOf" srcId="{B7942C32-75F9-455F-B520-ABDF45F72E86}" destId="{99F6B1AB-26C1-465E-8AC2-1D584DF6AEE2}" srcOrd="0" destOrd="0" presId="urn:microsoft.com/office/officeart/2005/8/layout/process4"/>
    <dgm:cxn modelId="{0D7E5321-B9FA-409A-BBA3-DB5D9EB6C503}" srcId="{3A20644B-0CAB-4B08-8B42-44114310A5B7}" destId="{B7942C32-75F9-455F-B520-ABDF45F72E86}" srcOrd="0" destOrd="0" parTransId="{79B582D5-CD8E-42BE-8CDA-45CB83B4C588}" sibTransId="{BCAAA9DC-5A62-4461-A30E-171C4C493853}"/>
    <dgm:cxn modelId="{7E42AA2A-F7CB-4CA5-8B96-2065826EF721}" type="presOf" srcId="{76B38278-8AEA-4CA1-B155-E19339946D83}" destId="{C2E7EE1B-362A-49AA-B016-7B681E2FB967}" srcOrd="0" destOrd="0" presId="urn:microsoft.com/office/officeart/2005/8/layout/process4"/>
    <dgm:cxn modelId="{822E0D2F-E79A-45DB-AF87-8FAB3FDE0AF1}" type="presOf" srcId="{3A20644B-0CAB-4B08-8B42-44114310A5B7}" destId="{D9A08038-53A1-49F1-9A78-627A3232D63C}" srcOrd="0" destOrd="0" presId="urn:microsoft.com/office/officeart/2005/8/layout/process4"/>
    <dgm:cxn modelId="{DEAAA43F-2F06-4027-9F67-E7A76FE79085}" srcId="{76B38278-8AEA-4CA1-B155-E19339946D83}" destId="{0AA6C10E-C4C2-4F88-8D90-61CC9CC24A74}" srcOrd="1" destOrd="0" parTransId="{483478EC-F4B6-487E-B5CB-2FB1BEFC4072}" sibTransId="{1B828E49-4346-419D-B744-42C707C102C1}"/>
    <dgm:cxn modelId="{7C862052-3BAB-4D49-B6D2-6B47862D9B19}" srcId="{76B38278-8AEA-4CA1-B155-E19339946D83}" destId="{86B07AD0-FF1A-4FD8-B247-8452F4037730}" srcOrd="0" destOrd="0" parTransId="{626EF6A9-E63A-49F4-A6F3-6311F2BFE8A2}" sibTransId="{324EB194-108B-4791-9ECF-6AC92216EA78}"/>
    <dgm:cxn modelId="{B8322E92-3DA5-4FB4-B7F4-30066B2495BD}" type="presOf" srcId="{295F3DFA-C621-4912-A40A-AF17F9D801C4}" destId="{F6F33B7A-41C9-4859-9275-B7DD39655A3D}" srcOrd="0" destOrd="0" presId="urn:microsoft.com/office/officeart/2005/8/layout/process4"/>
    <dgm:cxn modelId="{317B7A92-6A14-49EC-A137-55866C94C1EC}" type="presOf" srcId="{0AA6C10E-C4C2-4F88-8D90-61CC9CC24A74}" destId="{935F8678-6906-41BC-A02F-35E0A57A0B31}" srcOrd="0" destOrd="0" presId="urn:microsoft.com/office/officeart/2005/8/layout/process4"/>
    <dgm:cxn modelId="{7A2FFA96-E541-4C43-BC91-1733F722D2AA}" type="presOf" srcId="{76B38278-8AEA-4CA1-B155-E19339946D83}" destId="{DA2679B1-0467-47E9-A6AC-7E3A7A32C3D8}" srcOrd="1" destOrd="0" presId="urn:microsoft.com/office/officeart/2005/8/layout/process4"/>
    <dgm:cxn modelId="{FF52119A-5351-47F5-B67F-F0A35986BFB9}" type="presOf" srcId="{86B07AD0-FF1A-4FD8-B247-8452F4037730}" destId="{0C4C059B-5FFD-44CA-AC4F-98D8364D3EED}" srcOrd="0" destOrd="0" presId="urn:microsoft.com/office/officeart/2005/8/layout/process4"/>
    <dgm:cxn modelId="{55D5939C-27BA-4904-B389-3ADDAC6CB01F}" srcId="{3A20644B-0CAB-4B08-8B42-44114310A5B7}" destId="{157D9E13-1CA2-4F07-8F17-459F1AE5B9FF}" srcOrd="2" destOrd="0" parTransId="{B944D05B-49E2-47DD-9699-47F73E29BE8C}" sibTransId="{B5637470-DCF7-47A4-9B55-3C629148E3BA}"/>
    <dgm:cxn modelId="{8D3DAC9D-461F-4AB3-9493-0C281E9BC698}" srcId="{3A20644B-0CAB-4B08-8B42-44114310A5B7}" destId="{295F3DFA-C621-4912-A40A-AF17F9D801C4}" srcOrd="1" destOrd="0" parTransId="{4BF974DB-A0F3-42B6-92EF-DDDFA7AF9267}" sibTransId="{AE173C5E-656B-48C3-A13A-45FF94DF7455}"/>
    <dgm:cxn modelId="{CF8520C1-CC48-4807-9D0A-0041FCCD88F0}" type="presOf" srcId="{157D9E13-1CA2-4F07-8F17-459F1AE5B9FF}" destId="{BB975F7B-B743-42D6-830A-93117D8DD23E}" srcOrd="0" destOrd="0" presId="urn:microsoft.com/office/officeart/2005/8/layout/process4"/>
    <dgm:cxn modelId="{A33C8EEF-9521-469D-8B87-B672776996FB}" srcId="{3A20644B-0CAB-4B08-8B42-44114310A5B7}" destId="{76B38278-8AEA-4CA1-B155-E19339946D83}" srcOrd="3" destOrd="0" parTransId="{4A08B1AB-0ADC-4E03-BCB9-4E779674435D}" sibTransId="{C0ACC8F4-E88A-4C37-85A2-61458545C73E}"/>
    <dgm:cxn modelId="{CAB9E2F9-2212-401F-AD99-D20E94163A48}" srcId="{76B38278-8AEA-4CA1-B155-E19339946D83}" destId="{17832481-6EB4-45CD-B9B7-DC9F64838EB1}" srcOrd="2" destOrd="0" parTransId="{BE62A7FA-56D0-41C9-B70D-423A4F3ED2ED}" sibTransId="{625119C7-CF5F-4771-B1B2-EE3AD34D23B3}"/>
    <dgm:cxn modelId="{994485B8-D703-4FF3-9E31-6AB796CA026D}" type="presParOf" srcId="{D9A08038-53A1-49F1-9A78-627A3232D63C}" destId="{47180C71-3F85-4D82-8B8E-4CF26B642CD3}" srcOrd="0" destOrd="0" presId="urn:microsoft.com/office/officeart/2005/8/layout/process4"/>
    <dgm:cxn modelId="{67E7AF37-5353-4679-9526-9E892C9820B6}" type="presParOf" srcId="{47180C71-3F85-4D82-8B8E-4CF26B642CD3}" destId="{C2E7EE1B-362A-49AA-B016-7B681E2FB967}" srcOrd="0" destOrd="0" presId="urn:microsoft.com/office/officeart/2005/8/layout/process4"/>
    <dgm:cxn modelId="{ABA7F096-140B-4B86-A4B3-F7C2B65CD920}" type="presParOf" srcId="{47180C71-3F85-4D82-8B8E-4CF26B642CD3}" destId="{DA2679B1-0467-47E9-A6AC-7E3A7A32C3D8}" srcOrd="1" destOrd="0" presId="urn:microsoft.com/office/officeart/2005/8/layout/process4"/>
    <dgm:cxn modelId="{87AF64E1-58CD-4409-8811-084A02DF93CA}" type="presParOf" srcId="{47180C71-3F85-4D82-8B8E-4CF26B642CD3}" destId="{05341223-3DA5-4B80-821B-7491A173D96A}" srcOrd="2" destOrd="0" presId="urn:microsoft.com/office/officeart/2005/8/layout/process4"/>
    <dgm:cxn modelId="{450DA16F-28A0-40CD-8B47-7C578E1AEECC}" type="presParOf" srcId="{05341223-3DA5-4B80-821B-7491A173D96A}" destId="{0C4C059B-5FFD-44CA-AC4F-98D8364D3EED}" srcOrd="0" destOrd="0" presId="urn:microsoft.com/office/officeart/2005/8/layout/process4"/>
    <dgm:cxn modelId="{3BC764D7-89B7-4065-85DE-095214BEECF4}" type="presParOf" srcId="{05341223-3DA5-4B80-821B-7491A173D96A}" destId="{935F8678-6906-41BC-A02F-35E0A57A0B31}" srcOrd="1" destOrd="0" presId="urn:microsoft.com/office/officeart/2005/8/layout/process4"/>
    <dgm:cxn modelId="{C54C753E-6A78-4B58-918B-1EFA3AAC9FC2}" type="presParOf" srcId="{05341223-3DA5-4B80-821B-7491A173D96A}" destId="{5CA2B65C-6AF6-49F9-ADF5-F10BBF6B7480}" srcOrd="2" destOrd="0" presId="urn:microsoft.com/office/officeart/2005/8/layout/process4"/>
    <dgm:cxn modelId="{AEAE6429-6AD6-429F-97AE-E55261FF3009}" type="presParOf" srcId="{D9A08038-53A1-49F1-9A78-627A3232D63C}" destId="{CA0A4350-1A4E-4FDD-BEC9-F5A781C2652C}" srcOrd="1" destOrd="0" presId="urn:microsoft.com/office/officeart/2005/8/layout/process4"/>
    <dgm:cxn modelId="{150EAF6C-B375-4073-9E4F-0EC1143B0D0E}" type="presParOf" srcId="{D9A08038-53A1-49F1-9A78-627A3232D63C}" destId="{2799DA0D-3C81-422D-860F-45CA952CC1A2}" srcOrd="2" destOrd="0" presId="urn:microsoft.com/office/officeart/2005/8/layout/process4"/>
    <dgm:cxn modelId="{F55AEFAE-BD81-445F-9180-0B956D0D18AD}" type="presParOf" srcId="{2799DA0D-3C81-422D-860F-45CA952CC1A2}" destId="{BB975F7B-B743-42D6-830A-93117D8DD23E}" srcOrd="0" destOrd="0" presId="urn:microsoft.com/office/officeart/2005/8/layout/process4"/>
    <dgm:cxn modelId="{04423A84-4AF6-4FE1-B363-C36431E23B4A}" type="presParOf" srcId="{D9A08038-53A1-49F1-9A78-627A3232D63C}" destId="{830B4C26-FA45-45D4-8E47-28CF5C739E65}" srcOrd="3" destOrd="0" presId="urn:microsoft.com/office/officeart/2005/8/layout/process4"/>
    <dgm:cxn modelId="{7062DEC5-CF7B-4A1B-8907-F4248D3301EB}" type="presParOf" srcId="{D9A08038-53A1-49F1-9A78-627A3232D63C}" destId="{1D8BFFD5-A115-402C-BE7F-A326C36C1585}" srcOrd="4" destOrd="0" presId="urn:microsoft.com/office/officeart/2005/8/layout/process4"/>
    <dgm:cxn modelId="{647237B9-0080-4133-8917-5578AF44F620}" type="presParOf" srcId="{1D8BFFD5-A115-402C-BE7F-A326C36C1585}" destId="{F6F33B7A-41C9-4859-9275-B7DD39655A3D}" srcOrd="0" destOrd="0" presId="urn:microsoft.com/office/officeart/2005/8/layout/process4"/>
    <dgm:cxn modelId="{C8D38D8B-09E6-4EFC-8EC7-F90640F23660}" type="presParOf" srcId="{D9A08038-53A1-49F1-9A78-627A3232D63C}" destId="{CBC47569-F73F-41FB-8043-D621704F775C}" srcOrd="5" destOrd="0" presId="urn:microsoft.com/office/officeart/2005/8/layout/process4"/>
    <dgm:cxn modelId="{AE58194D-368A-4EC8-A574-79F7F38F2BCE}" type="presParOf" srcId="{D9A08038-53A1-49F1-9A78-627A3232D63C}" destId="{69966B72-0B45-4574-A335-9A9B8EA4ED2C}" srcOrd="6" destOrd="0" presId="urn:microsoft.com/office/officeart/2005/8/layout/process4"/>
    <dgm:cxn modelId="{BCED57C6-6384-4938-A1EB-E605EA96EE56}" type="presParOf" srcId="{69966B72-0B45-4574-A335-9A9B8EA4ED2C}" destId="{99F6B1AB-26C1-465E-8AC2-1D584DF6AEE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98D9BB-5CEA-4A1F-8759-27F549D8D353}" type="doc">
      <dgm:prSet loTypeId="urn:microsoft.com/office/officeart/2005/8/layout/bProcess4" loCatId="process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EF8B563-C522-4584-812A-FF1E767D6DD5}">
      <dgm:prSet custT="1"/>
      <dgm:spPr/>
      <dgm:t>
        <a:bodyPr/>
        <a:lstStyle/>
        <a:p>
          <a:r>
            <a:rPr lang="en-US" sz="1200" b="0" i="0" dirty="0"/>
            <a:t>Gained hands-on experience in </a:t>
          </a:r>
          <a:r>
            <a:rPr lang="en-US" sz="1200" b="1" i="0" dirty="0"/>
            <a:t>test case design</a:t>
          </a:r>
          <a:r>
            <a:rPr lang="en-US" sz="1200" b="0" i="0" dirty="0"/>
            <a:t>, </a:t>
          </a:r>
          <a:r>
            <a:rPr lang="en-US" sz="1200" b="1" i="0" dirty="0"/>
            <a:t>execution</a:t>
          </a:r>
          <a:r>
            <a:rPr lang="en-US" sz="1200" b="0" i="0" dirty="0"/>
            <a:t>, and </a:t>
          </a:r>
          <a:r>
            <a:rPr lang="en-US" sz="1200" b="1" i="0" dirty="0"/>
            <a:t>tracking</a:t>
          </a:r>
          <a:r>
            <a:rPr lang="en-US" sz="1200" b="0" i="0" dirty="0"/>
            <a:t> using Excel</a:t>
          </a:r>
          <a:endParaRPr lang="en-US" sz="1200" dirty="0"/>
        </a:p>
      </dgm:t>
    </dgm:pt>
    <dgm:pt modelId="{9D1A7AA0-8BF5-47FE-BFF6-48CE02A4764D}" type="parTrans" cxnId="{8A112968-92F5-4508-ACF6-9E5363B05B32}">
      <dgm:prSet/>
      <dgm:spPr/>
      <dgm:t>
        <a:bodyPr/>
        <a:lstStyle/>
        <a:p>
          <a:endParaRPr lang="en-US"/>
        </a:p>
      </dgm:t>
    </dgm:pt>
    <dgm:pt modelId="{7F51A296-B8CA-48EB-9484-BBEFA6B69E0D}" type="sibTrans" cxnId="{8A112968-92F5-4508-ACF6-9E5363B05B32}">
      <dgm:prSet/>
      <dgm:spPr/>
      <dgm:t>
        <a:bodyPr/>
        <a:lstStyle/>
        <a:p>
          <a:endParaRPr lang="en-US"/>
        </a:p>
      </dgm:t>
    </dgm:pt>
    <dgm:pt modelId="{4E056063-79C6-4388-A3E0-E7BFDE147BB6}">
      <dgm:prSet custT="1"/>
      <dgm:spPr/>
      <dgm:t>
        <a:bodyPr/>
        <a:lstStyle/>
        <a:p>
          <a:r>
            <a:rPr lang="en-US" sz="1200" b="0" i="0" dirty="0"/>
            <a:t>Learned to implement </a:t>
          </a:r>
          <a:r>
            <a:rPr lang="en-US" sz="1200" b="1" i="0" dirty="0"/>
            <a:t>linear and structured automation</a:t>
          </a:r>
          <a:r>
            <a:rPr lang="en-US" sz="1200" b="0" i="0" dirty="0"/>
            <a:t> using </a:t>
          </a:r>
          <a:r>
            <a:rPr lang="en-US" sz="1200" b="1" i="0" dirty="0"/>
            <a:t>Maven</a:t>
          </a:r>
          <a:r>
            <a:rPr lang="en-US" sz="1200" b="0" i="0" dirty="0"/>
            <a:t>, </a:t>
          </a:r>
          <a:r>
            <a:rPr lang="en-US" sz="1200" b="1" i="0" dirty="0"/>
            <a:t>POM</a:t>
          </a:r>
          <a:r>
            <a:rPr lang="en-US" sz="1200" b="0" i="0" dirty="0"/>
            <a:t>, and </a:t>
          </a:r>
          <a:r>
            <a:rPr lang="en-US" sz="1200" b="1" i="0" dirty="0"/>
            <a:t>Page Factory</a:t>
          </a:r>
          <a:endParaRPr lang="en-US" sz="1200" dirty="0"/>
        </a:p>
      </dgm:t>
    </dgm:pt>
    <dgm:pt modelId="{6FE6D4D1-C53E-40FE-98B9-837CEF26FA85}" type="parTrans" cxnId="{93257903-DED9-4FE5-AC4C-324ADA5D3C74}">
      <dgm:prSet/>
      <dgm:spPr/>
      <dgm:t>
        <a:bodyPr/>
        <a:lstStyle/>
        <a:p>
          <a:endParaRPr lang="en-US"/>
        </a:p>
      </dgm:t>
    </dgm:pt>
    <dgm:pt modelId="{926424E0-554E-4B48-AD0E-9455E893F3E3}" type="sibTrans" cxnId="{93257903-DED9-4FE5-AC4C-324ADA5D3C74}">
      <dgm:prSet/>
      <dgm:spPr/>
      <dgm:t>
        <a:bodyPr/>
        <a:lstStyle/>
        <a:p>
          <a:endParaRPr lang="en-US"/>
        </a:p>
      </dgm:t>
    </dgm:pt>
    <dgm:pt modelId="{C4040091-1FE5-4E30-9F3C-AF50A5C20047}">
      <dgm:prSet custT="1"/>
      <dgm:spPr/>
      <dgm:t>
        <a:bodyPr/>
        <a:lstStyle/>
        <a:p>
          <a:r>
            <a:rPr lang="en-US" sz="1200" b="0" i="0" dirty="0"/>
            <a:t>Explored </a:t>
          </a:r>
          <a:r>
            <a:rPr lang="en-US" sz="1200" b="1" i="0" dirty="0"/>
            <a:t>data-driven testing</a:t>
          </a:r>
          <a:r>
            <a:rPr lang="en-US" sz="1200" b="0" i="0" dirty="0"/>
            <a:t> and </a:t>
          </a:r>
          <a:r>
            <a:rPr lang="en-US" sz="1200" b="1" i="0" dirty="0"/>
            <a:t>multi-browser support</a:t>
          </a:r>
          <a:r>
            <a:rPr lang="en-US" sz="1200" b="0" i="0" dirty="0"/>
            <a:t> using </a:t>
          </a:r>
          <a:r>
            <a:rPr lang="en-US" sz="1200" b="1" i="0" dirty="0"/>
            <a:t>TestNG</a:t>
          </a:r>
          <a:r>
            <a:rPr lang="en-US" sz="1200" b="0" i="0" dirty="0"/>
            <a:t> and </a:t>
          </a:r>
          <a:r>
            <a:rPr lang="en-US" sz="1200" b="1" i="0" dirty="0"/>
            <a:t>Cucumber</a:t>
          </a:r>
          <a:endParaRPr lang="en-US" sz="1200" dirty="0"/>
        </a:p>
      </dgm:t>
    </dgm:pt>
    <dgm:pt modelId="{CEA2E5CD-2C28-472C-AAD6-47B49FFA50AF}" type="parTrans" cxnId="{4C4CAEB6-2D07-4483-8F6E-FB69D4E6BE06}">
      <dgm:prSet/>
      <dgm:spPr/>
      <dgm:t>
        <a:bodyPr/>
        <a:lstStyle/>
        <a:p>
          <a:endParaRPr lang="en-US"/>
        </a:p>
      </dgm:t>
    </dgm:pt>
    <dgm:pt modelId="{9E94CC5C-8048-4F4B-9936-AD8AAAA5FB62}" type="sibTrans" cxnId="{4C4CAEB6-2D07-4483-8F6E-FB69D4E6BE06}">
      <dgm:prSet/>
      <dgm:spPr/>
      <dgm:t>
        <a:bodyPr/>
        <a:lstStyle/>
        <a:p>
          <a:endParaRPr lang="en-US"/>
        </a:p>
      </dgm:t>
    </dgm:pt>
    <dgm:pt modelId="{F06D7F0D-4EE2-415A-B21B-7717BA71CCB2}">
      <dgm:prSet custT="1"/>
      <dgm:spPr/>
      <dgm:t>
        <a:bodyPr/>
        <a:lstStyle/>
        <a:p>
          <a:r>
            <a:rPr lang="en-US" sz="1200" b="0" i="0" dirty="0"/>
            <a:t>Built a robust </a:t>
          </a:r>
          <a:r>
            <a:rPr lang="en-US" sz="1200" b="1" i="0" dirty="0"/>
            <a:t>Cucumber framework</a:t>
          </a:r>
          <a:r>
            <a:rPr lang="en-US" sz="1200" b="0" i="0" dirty="0"/>
            <a:t> with cross-browser compatibility</a:t>
          </a:r>
          <a:endParaRPr lang="en-US" sz="1200" dirty="0"/>
        </a:p>
      </dgm:t>
    </dgm:pt>
    <dgm:pt modelId="{00DAC6BD-C730-4826-8B62-EA472875978F}" type="parTrans" cxnId="{F13AA3D8-7E5D-4D2D-9E13-6F6CE5A7225D}">
      <dgm:prSet/>
      <dgm:spPr/>
      <dgm:t>
        <a:bodyPr/>
        <a:lstStyle/>
        <a:p>
          <a:endParaRPr lang="en-US"/>
        </a:p>
      </dgm:t>
    </dgm:pt>
    <dgm:pt modelId="{2F16834A-49F6-4521-A761-7EACB7AD0222}" type="sibTrans" cxnId="{F13AA3D8-7E5D-4D2D-9E13-6F6CE5A7225D}">
      <dgm:prSet/>
      <dgm:spPr/>
      <dgm:t>
        <a:bodyPr/>
        <a:lstStyle/>
        <a:p>
          <a:endParaRPr lang="en-US"/>
        </a:p>
      </dgm:t>
    </dgm:pt>
    <dgm:pt modelId="{E0B8B89F-DA94-4356-B2C7-8FE451AE841B}">
      <dgm:prSet custT="1"/>
      <dgm:spPr/>
      <dgm:t>
        <a:bodyPr/>
        <a:lstStyle/>
        <a:p>
          <a:r>
            <a:rPr lang="en-US" sz="1200" b="0" i="0" dirty="0"/>
            <a:t>Understood the setup and benefits of </a:t>
          </a:r>
          <a:r>
            <a:rPr lang="en-US" sz="1200" b="1" i="0" dirty="0"/>
            <a:t>Selenium Grid</a:t>
          </a:r>
          <a:r>
            <a:rPr lang="en-US" sz="1200" b="0" i="0" dirty="0"/>
            <a:t> for distributed testing</a:t>
          </a:r>
          <a:endParaRPr lang="en-US" sz="1200" dirty="0"/>
        </a:p>
      </dgm:t>
    </dgm:pt>
    <dgm:pt modelId="{EDB61C5B-D71B-41A6-A4D8-563429734BBE}" type="parTrans" cxnId="{BD09A279-ED53-4184-8371-49AF57BE0968}">
      <dgm:prSet/>
      <dgm:spPr/>
      <dgm:t>
        <a:bodyPr/>
        <a:lstStyle/>
        <a:p>
          <a:endParaRPr lang="en-US"/>
        </a:p>
      </dgm:t>
    </dgm:pt>
    <dgm:pt modelId="{EF97388E-EEAE-402F-847A-FFCBE33E66B6}" type="sibTrans" cxnId="{BD09A279-ED53-4184-8371-49AF57BE0968}">
      <dgm:prSet/>
      <dgm:spPr/>
      <dgm:t>
        <a:bodyPr/>
        <a:lstStyle/>
        <a:p>
          <a:endParaRPr lang="en-US"/>
        </a:p>
      </dgm:t>
    </dgm:pt>
    <dgm:pt modelId="{0093010F-16DF-4386-91E8-DB683569F765}">
      <dgm:prSet custT="1"/>
      <dgm:spPr/>
      <dgm:t>
        <a:bodyPr/>
        <a:lstStyle/>
        <a:p>
          <a:r>
            <a:rPr lang="en-US" sz="1200" b="0" i="0" dirty="0"/>
            <a:t>Integrated </a:t>
          </a:r>
          <a:r>
            <a:rPr lang="en-US" sz="1200" b="1" i="0" dirty="0"/>
            <a:t>Allure Reports</a:t>
          </a:r>
          <a:r>
            <a:rPr lang="en-US" sz="1200" b="0" i="0" dirty="0"/>
            <a:t> for clear and detailed test reporting</a:t>
          </a:r>
          <a:endParaRPr lang="en-US" sz="1200" dirty="0"/>
        </a:p>
      </dgm:t>
    </dgm:pt>
    <dgm:pt modelId="{B9774A0F-CA9A-488E-9B3F-781A8CE09102}" type="parTrans" cxnId="{40528606-A1DF-4EB9-BCD5-0AD95365DEC0}">
      <dgm:prSet/>
      <dgm:spPr/>
      <dgm:t>
        <a:bodyPr/>
        <a:lstStyle/>
        <a:p>
          <a:endParaRPr lang="en-US"/>
        </a:p>
      </dgm:t>
    </dgm:pt>
    <dgm:pt modelId="{112C1E6D-3F80-46CF-BEF7-EF71129AB108}" type="sibTrans" cxnId="{40528606-A1DF-4EB9-BCD5-0AD95365DEC0}">
      <dgm:prSet/>
      <dgm:spPr/>
      <dgm:t>
        <a:bodyPr/>
        <a:lstStyle/>
        <a:p>
          <a:endParaRPr lang="en-US"/>
        </a:p>
      </dgm:t>
    </dgm:pt>
    <dgm:pt modelId="{05F10B8D-3A70-45F4-A760-AFC85B785FD1}">
      <dgm:prSet custT="1"/>
      <dgm:spPr/>
      <dgm:t>
        <a:bodyPr/>
        <a:lstStyle/>
        <a:p>
          <a:r>
            <a:rPr lang="en-US" sz="1200" b="0" i="0" dirty="0"/>
            <a:t>Used </a:t>
          </a:r>
          <a:r>
            <a:rPr lang="en-US" sz="1200" b="1" i="0" dirty="0"/>
            <a:t>JIRA</a:t>
          </a:r>
          <a:r>
            <a:rPr lang="en-US" sz="1200" b="0" i="0" dirty="0"/>
            <a:t> for effective </a:t>
          </a:r>
          <a:r>
            <a:rPr lang="en-US" sz="1200" b="1" i="0" dirty="0"/>
            <a:t>project management and issue tracking</a:t>
          </a:r>
          <a:endParaRPr lang="en-US" sz="1200" dirty="0"/>
        </a:p>
      </dgm:t>
    </dgm:pt>
    <dgm:pt modelId="{05C6640B-9A00-4482-BA2E-C63D8DFF7C9A}" type="parTrans" cxnId="{BC3EDA28-9B63-45F8-8BEC-0960AF5A4454}">
      <dgm:prSet/>
      <dgm:spPr/>
      <dgm:t>
        <a:bodyPr/>
        <a:lstStyle/>
        <a:p>
          <a:endParaRPr lang="en-US"/>
        </a:p>
      </dgm:t>
    </dgm:pt>
    <dgm:pt modelId="{990EC646-3BC2-4AFD-A1AE-05122F0CB58B}" type="sibTrans" cxnId="{BC3EDA28-9B63-45F8-8BEC-0960AF5A4454}">
      <dgm:prSet/>
      <dgm:spPr/>
      <dgm:t>
        <a:bodyPr/>
        <a:lstStyle/>
        <a:p>
          <a:endParaRPr lang="en-US"/>
        </a:p>
      </dgm:t>
    </dgm:pt>
    <dgm:pt modelId="{5DAF071D-B5CD-451C-9CEB-80E6C313BB95}">
      <dgm:prSet custT="1"/>
      <dgm:spPr/>
      <dgm:t>
        <a:bodyPr/>
        <a:lstStyle/>
        <a:p>
          <a:r>
            <a:rPr lang="en-US" sz="1200" b="0" i="0" dirty="0"/>
            <a:t>Created essential </a:t>
          </a:r>
          <a:r>
            <a:rPr lang="en-US" sz="1200" b="1" i="0" dirty="0"/>
            <a:t>project documentation</a:t>
          </a:r>
          <a:r>
            <a:rPr lang="en-US" sz="1200" b="0" i="0" dirty="0"/>
            <a:t> including requirement docs, test summary reports, and presentations</a:t>
          </a:r>
          <a:endParaRPr lang="en-US" sz="1200" dirty="0"/>
        </a:p>
      </dgm:t>
    </dgm:pt>
    <dgm:pt modelId="{FAA3D95B-1E51-4965-9796-F2CD8A0BCE1D}" type="parTrans" cxnId="{A7784EEB-3706-4AA6-8FBA-6BCD941F3D68}">
      <dgm:prSet/>
      <dgm:spPr/>
      <dgm:t>
        <a:bodyPr/>
        <a:lstStyle/>
        <a:p>
          <a:endParaRPr lang="en-US"/>
        </a:p>
      </dgm:t>
    </dgm:pt>
    <dgm:pt modelId="{8E9EDC0F-A7F1-41DA-8061-996AC8A10094}" type="sibTrans" cxnId="{A7784EEB-3706-4AA6-8FBA-6BCD941F3D68}">
      <dgm:prSet/>
      <dgm:spPr/>
      <dgm:t>
        <a:bodyPr/>
        <a:lstStyle/>
        <a:p>
          <a:endParaRPr lang="en-US"/>
        </a:p>
      </dgm:t>
    </dgm:pt>
    <dgm:pt modelId="{8BFBE7A2-5188-423B-BED1-31BA061E9309}">
      <dgm:prSet custT="1"/>
      <dgm:spPr/>
      <dgm:t>
        <a:bodyPr/>
        <a:lstStyle/>
        <a:p>
          <a:r>
            <a:rPr lang="en-US" sz="1200" b="0" i="0" dirty="0"/>
            <a:t>Overall, developed a strong foundation in </a:t>
          </a:r>
          <a:r>
            <a:rPr lang="en-US" sz="1200" b="1" i="0" dirty="0"/>
            <a:t>automation frameworks</a:t>
          </a:r>
          <a:r>
            <a:rPr lang="en-US" sz="1200" b="0" i="0" dirty="0"/>
            <a:t>, </a:t>
          </a:r>
          <a:r>
            <a:rPr lang="en-US" sz="1200" b="1" i="0" dirty="0"/>
            <a:t>testing tools</a:t>
          </a:r>
          <a:r>
            <a:rPr lang="en-US" sz="1200" b="0" i="0" dirty="0"/>
            <a:t>, and </a:t>
          </a:r>
          <a:r>
            <a:rPr lang="en-US" sz="1200" b="1" i="0" dirty="0"/>
            <a:t>project workflows</a:t>
          </a:r>
          <a:endParaRPr lang="en-US" sz="1200" dirty="0"/>
        </a:p>
      </dgm:t>
    </dgm:pt>
    <dgm:pt modelId="{8FB929E1-463B-43AD-9AEA-B280DA6DF6F8}" type="parTrans" cxnId="{2704D40D-694D-4E6D-BE38-1CB2210E2F11}">
      <dgm:prSet/>
      <dgm:spPr/>
      <dgm:t>
        <a:bodyPr/>
        <a:lstStyle/>
        <a:p>
          <a:endParaRPr lang="en-US"/>
        </a:p>
      </dgm:t>
    </dgm:pt>
    <dgm:pt modelId="{B548C52B-C64D-49D4-BF47-EEC3AE9E19F3}" type="sibTrans" cxnId="{2704D40D-694D-4E6D-BE38-1CB2210E2F11}">
      <dgm:prSet/>
      <dgm:spPr/>
      <dgm:t>
        <a:bodyPr/>
        <a:lstStyle/>
        <a:p>
          <a:endParaRPr lang="en-US"/>
        </a:p>
      </dgm:t>
    </dgm:pt>
    <dgm:pt modelId="{090E3A0E-C695-430F-B0C0-E549A423990C}" type="pres">
      <dgm:prSet presAssocID="{0D98D9BB-5CEA-4A1F-8759-27F549D8D353}" presName="Name0" presStyleCnt="0">
        <dgm:presLayoutVars>
          <dgm:dir/>
          <dgm:resizeHandles/>
        </dgm:presLayoutVars>
      </dgm:prSet>
      <dgm:spPr/>
    </dgm:pt>
    <dgm:pt modelId="{70479D0F-CF1C-4C2D-9F1A-3A9228265DF0}" type="pres">
      <dgm:prSet presAssocID="{DEF8B563-C522-4584-812A-FF1E767D6DD5}" presName="compNode" presStyleCnt="0"/>
      <dgm:spPr/>
    </dgm:pt>
    <dgm:pt modelId="{1F0860D6-A152-4897-AD84-38DA926A516A}" type="pres">
      <dgm:prSet presAssocID="{DEF8B563-C522-4584-812A-FF1E767D6DD5}" presName="dummyConnPt" presStyleCnt="0"/>
      <dgm:spPr/>
    </dgm:pt>
    <dgm:pt modelId="{F7920F7F-74CD-4EED-8306-556194EC3DF8}" type="pres">
      <dgm:prSet presAssocID="{DEF8B563-C522-4584-812A-FF1E767D6DD5}" presName="node" presStyleLbl="node1" presStyleIdx="0" presStyleCnt="9">
        <dgm:presLayoutVars>
          <dgm:bulletEnabled val="1"/>
        </dgm:presLayoutVars>
      </dgm:prSet>
      <dgm:spPr/>
    </dgm:pt>
    <dgm:pt modelId="{4E4423BC-B55E-4A63-92E5-068E8BDFD911}" type="pres">
      <dgm:prSet presAssocID="{7F51A296-B8CA-48EB-9484-BBEFA6B69E0D}" presName="sibTrans" presStyleLbl="bgSibTrans2D1" presStyleIdx="0" presStyleCnt="8"/>
      <dgm:spPr/>
    </dgm:pt>
    <dgm:pt modelId="{A50BC0DF-953E-4B1A-A90D-20CBBF59CADB}" type="pres">
      <dgm:prSet presAssocID="{4E056063-79C6-4388-A3E0-E7BFDE147BB6}" presName="compNode" presStyleCnt="0"/>
      <dgm:spPr/>
    </dgm:pt>
    <dgm:pt modelId="{DB34BFBA-6BFC-423B-A73F-0F50EF2FBEB3}" type="pres">
      <dgm:prSet presAssocID="{4E056063-79C6-4388-A3E0-E7BFDE147BB6}" presName="dummyConnPt" presStyleCnt="0"/>
      <dgm:spPr/>
    </dgm:pt>
    <dgm:pt modelId="{9E083AB9-8634-4102-9BEE-D55BFDAFF969}" type="pres">
      <dgm:prSet presAssocID="{4E056063-79C6-4388-A3E0-E7BFDE147BB6}" presName="node" presStyleLbl="node1" presStyleIdx="1" presStyleCnt="9">
        <dgm:presLayoutVars>
          <dgm:bulletEnabled val="1"/>
        </dgm:presLayoutVars>
      </dgm:prSet>
      <dgm:spPr/>
    </dgm:pt>
    <dgm:pt modelId="{FF0D26F9-2046-4E7E-B5BD-93AD62B2D148}" type="pres">
      <dgm:prSet presAssocID="{926424E0-554E-4B48-AD0E-9455E893F3E3}" presName="sibTrans" presStyleLbl="bgSibTrans2D1" presStyleIdx="1" presStyleCnt="8"/>
      <dgm:spPr/>
    </dgm:pt>
    <dgm:pt modelId="{F2BCEBE0-F7CB-4145-A545-D3A579A04372}" type="pres">
      <dgm:prSet presAssocID="{C4040091-1FE5-4E30-9F3C-AF50A5C20047}" presName="compNode" presStyleCnt="0"/>
      <dgm:spPr/>
    </dgm:pt>
    <dgm:pt modelId="{DEAF32AD-EDA3-4D39-9079-99ABC3C6DE87}" type="pres">
      <dgm:prSet presAssocID="{C4040091-1FE5-4E30-9F3C-AF50A5C20047}" presName="dummyConnPt" presStyleCnt="0"/>
      <dgm:spPr/>
    </dgm:pt>
    <dgm:pt modelId="{84A63C74-9C1C-4B0E-B204-FB8944FC5A81}" type="pres">
      <dgm:prSet presAssocID="{C4040091-1FE5-4E30-9F3C-AF50A5C20047}" presName="node" presStyleLbl="node1" presStyleIdx="2" presStyleCnt="9">
        <dgm:presLayoutVars>
          <dgm:bulletEnabled val="1"/>
        </dgm:presLayoutVars>
      </dgm:prSet>
      <dgm:spPr/>
    </dgm:pt>
    <dgm:pt modelId="{4B526F93-6BD3-404D-B171-465B47B40AB1}" type="pres">
      <dgm:prSet presAssocID="{9E94CC5C-8048-4F4B-9936-AD8AAAA5FB62}" presName="sibTrans" presStyleLbl="bgSibTrans2D1" presStyleIdx="2" presStyleCnt="8"/>
      <dgm:spPr/>
    </dgm:pt>
    <dgm:pt modelId="{A4D88BA0-85F9-4713-BFF5-958E27674672}" type="pres">
      <dgm:prSet presAssocID="{F06D7F0D-4EE2-415A-B21B-7717BA71CCB2}" presName="compNode" presStyleCnt="0"/>
      <dgm:spPr/>
    </dgm:pt>
    <dgm:pt modelId="{288F981A-9210-44CC-8B2D-AE340A4FF301}" type="pres">
      <dgm:prSet presAssocID="{F06D7F0D-4EE2-415A-B21B-7717BA71CCB2}" presName="dummyConnPt" presStyleCnt="0"/>
      <dgm:spPr/>
    </dgm:pt>
    <dgm:pt modelId="{4A479EE7-EED6-4465-A68C-1A67B7B06ECD}" type="pres">
      <dgm:prSet presAssocID="{F06D7F0D-4EE2-415A-B21B-7717BA71CCB2}" presName="node" presStyleLbl="node1" presStyleIdx="3" presStyleCnt="9">
        <dgm:presLayoutVars>
          <dgm:bulletEnabled val="1"/>
        </dgm:presLayoutVars>
      </dgm:prSet>
      <dgm:spPr/>
    </dgm:pt>
    <dgm:pt modelId="{5A627F9A-F646-4E14-BF4C-3A6675B911FB}" type="pres">
      <dgm:prSet presAssocID="{2F16834A-49F6-4521-A761-7EACB7AD0222}" presName="sibTrans" presStyleLbl="bgSibTrans2D1" presStyleIdx="3" presStyleCnt="8"/>
      <dgm:spPr/>
    </dgm:pt>
    <dgm:pt modelId="{3F275F4E-A5A6-4A1D-8706-8B48FB67876B}" type="pres">
      <dgm:prSet presAssocID="{E0B8B89F-DA94-4356-B2C7-8FE451AE841B}" presName="compNode" presStyleCnt="0"/>
      <dgm:spPr/>
    </dgm:pt>
    <dgm:pt modelId="{5814B75E-EFE9-4E89-9FD1-6B780535F107}" type="pres">
      <dgm:prSet presAssocID="{E0B8B89F-DA94-4356-B2C7-8FE451AE841B}" presName="dummyConnPt" presStyleCnt="0"/>
      <dgm:spPr/>
    </dgm:pt>
    <dgm:pt modelId="{A215F44D-3156-4C78-9D2F-36B6AC83644A}" type="pres">
      <dgm:prSet presAssocID="{E0B8B89F-DA94-4356-B2C7-8FE451AE841B}" presName="node" presStyleLbl="node1" presStyleIdx="4" presStyleCnt="9">
        <dgm:presLayoutVars>
          <dgm:bulletEnabled val="1"/>
        </dgm:presLayoutVars>
      </dgm:prSet>
      <dgm:spPr/>
    </dgm:pt>
    <dgm:pt modelId="{1DE6F6B8-CA8B-456F-BA2D-BF0BFECFCA6E}" type="pres">
      <dgm:prSet presAssocID="{EF97388E-EEAE-402F-847A-FFCBE33E66B6}" presName="sibTrans" presStyleLbl="bgSibTrans2D1" presStyleIdx="4" presStyleCnt="8"/>
      <dgm:spPr/>
    </dgm:pt>
    <dgm:pt modelId="{62E669F5-5460-4554-8C30-8E8990DDD5FE}" type="pres">
      <dgm:prSet presAssocID="{0093010F-16DF-4386-91E8-DB683569F765}" presName="compNode" presStyleCnt="0"/>
      <dgm:spPr/>
    </dgm:pt>
    <dgm:pt modelId="{C8E64790-38CF-4E4A-B0EC-3FEE34992758}" type="pres">
      <dgm:prSet presAssocID="{0093010F-16DF-4386-91E8-DB683569F765}" presName="dummyConnPt" presStyleCnt="0"/>
      <dgm:spPr/>
    </dgm:pt>
    <dgm:pt modelId="{AAAD0F19-9348-4F4E-BB26-AC3F46BAE0C1}" type="pres">
      <dgm:prSet presAssocID="{0093010F-16DF-4386-91E8-DB683569F765}" presName="node" presStyleLbl="node1" presStyleIdx="5" presStyleCnt="9">
        <dgm:presLayoutVars>
          <dgm:bulletEnabled val="1"/>
        </dgm:presLayoutVars>
      </dgm:prSet>
      <dgm:spPr/>
    </dgm:pt>
    <dgm:pt modelId="{B9EB05EF-3AF0-4272-A7BC-738F583E7DEF}" type="pres">
      <dgm:prSet presAssocID="{112C1E6D-3F80-46CF-BEF7-EF71129AB108}" presName="sibTrans" presStyleLbl="bgSibTrans2D1" presStyleIdx="5" presStyleCnt="8"/>
      <dgm:spPr/>
    </dgm:pt>
    <dgm:pt modelId="{5EA56C3D-C6E8-41F1-875B-AFCD831C14BA}" type="pres">
      <dgm:prSet presAssocID="{05F10B8D-3A70-45F4-A760-AFC85B785FD1}" presName="compNode" presStyleCnt="0"/>
      <dgm:spPr/>
    </dgm:pt>
    <dgm:pt modelId="{B13F1A36-0DD5-48A3-BEA3-475E1107CDB3}" type="pres">
      <dgm:prSet presAssocID="{05F10B8D-3A70-45F4-A760-AFC85B785FD1}" presName="dummyConnPt" presStyleCnt="0"/>
      <dgm:spPr/>
    </dgm:pt>
    <dgm:pt modelId="{78DDC9AC-7178-45ED-82BA-7DC3FA9BCCF7}" type="pres">
      <dgm:prSet presAssocID="{05F10B8D-3A70-45F4-A760-AFC85B785FD1}" presName="node" presStyleLbl="node1" presStyleIdx="6" presStyleCnt="9">
        <dgm:presLayoutVars>
          <dgm:bulletEnabled val="1"/>
        </dgm:presLayoutVars>
      </dgm:prSet>
      <dgm:spPr/>
    </dgm:pt>
    <dgm:pt modelId="{4041B4CD-BABD-4E95-ABBD-79AD522A523F}" type="pres">
      <dgm:prSet presAssocID="{990EC646-3BC2-4AFD-A1AE-05122F0CB58B}" presName="sibTrans" presStyleLbl="bgSibTrans2D1" presStyleIdx="6" presStyleCnt="8"/>
      <dgm:spPr/>
    </dgm:pt>
    <dgm:pt modelId="{57FEDCE6-31ED-488B-BC1B-ECF3D4686097}" type="pres">
      <dgm:prSet presAssocID="{5DAF071D-B5CD-451C-9CEB-80E6C313BB95}" presName="compNode" presStyleCnt="0"/>
      <dgm:spPr/>
    </dgm:pt>
    <dgm:pt modelId="{05CDF633-A456-42C0-87D6-AAE265848657}" type="pres">
      <dgm:prSet presAssocID="{5DAF071D-B5CD-451C-9CEB-80E6C313BB95}" presName="dummyConnPt" presStyleCnt="0"/>
      <dgm:spPr/>
    </dgm:pt>
    <dgm:pt modelId="{EB293C7C-C090-47DD-8EB5-B263997D1199}" type="pres">
      <dgm:prSet presAssocID="{5DAF071D-B5CD-451C-9CEB-80E6C313BB95}" presName="node" presStyleLbl="node1" presStyleIdx="7" presStyleCnt="9">
        <dgm:presLayoutVars>
          <dgm:bulletEnabled val="1"/>
        </dgm:presLayoutVars>
      </dgm:prSet>
      <dgm:spPr/>
    </dgm:pt>
    <dgm:pt modelId="{2927E62E-1396-4509-9887-044A19B6398A}" type="pres">
      <dgm:prSet presAssocID="{8E9EDC0F-A7F1-41DA-8061-996AC8A10094}" presName="sibTrans" presStyleLbl="bgSibTrans2D1" presStyleIdx="7" presStyleCnt="8"/>
      <dgm:spPr/>
    </dgm:pt>
    <dgm:pt modelId="{CFB67701-D631-4594-9934-A6AB3854A2EB}" type="pres">
      <dgm:prSet presAssocID="{8BFBE7A2-5188-423B-BED1-31BA061E9309}" presName="compNode" presStyleCnt="0"/>
      <dgm:spPr/>
    </dgm:pt>
    <dgm:pt modelId="{CCD39492-9B19-473B-9DAC-027EB4C371D0}" type="pres">
      <dgm:prSet presAssocID="{8BFBE7A2-5188-423B-BED1-31BA061E9309}" presName="dummyConnPt" presStyleCnt="0"/>
      <dgm:spPr/>
    </dgm:pt>
    <dgm:pt modelId="{90BBF8AF-B2FD-4385-BE58-505EA11CA48B}" type="pres">
      <dgm:prSet presAssocID="{8BFBE7A2-5188-423B-BED1-31BA061E9309}" presName="node" presStyleLbl="node1" presStyleIdx="8" presStyleCnt="9">
        <dgm:presLayoutVars>
          <dgm:bulletEnabled val="1"/>
        </dgm:presLayoutVars>
      </dgm:prSet>
      <dgm:spPr/>
    </dgm:pt>
  </dgm:ptLst>
  <dgm:cxnLst>
    <dgm:cxn modelId="{720C0803-E2A2-46D2-8DFD-A2B48D063078}" type="presOf" srcId="{DEF8B563-C522-4584-812A-FF1E767D6DD5}" destId="{F7920F7F-74CD-4EED-8306-556194EC3DF8}" srcOrd="0" destOrd="0" presId="urn:microsoft.com/office/officeart/2005/8/layout/bProcess4"/>
    <dgm:cxn modelId="{93257903-DED9-4FE5-AC4C-324ADA5D3C74}" srcId="{0D98D9BB-5CEA-4A1F-8759-27F549D8D353}" destId="{4E056063-79C6-4388-A3E0-E7BFDE147BB6}" srcOrd="1" destOrd="0" parTransId="{6FE6D4D1-C53E-40FE-98B9-837CEF26FA85}" sibTransId="{926424E0-554E-4B48-AD0E-9455E893F3E3}"/>
    <dgm:cxn modelId="{40528606-A1DF-4EB9-BCD5-0AD95365DEC0}" srcId="{0D98D9BB-5CEA-4A1F-8759-27F549D8D353}" destId="{0093010F-16DF-4386-91E8-DB683569F765}" srcOrd="5" destOrd="0" parTransId="{B9774A0F-CA9A-488E-9B3F-781A8CE09102}" sibTransId="{112C1E6D-3F80-46CF-BEF7-EF71129AB108}"/>
    <dgm:cxn modelId="{978FD707-1CCA-4C24-BB67-29343F8FFF91}" type="presOf" srcId="{7F51A296-B8CA-48EB-9484-BBEFA6B69E0D}" destId="{4E4423BC-B55E-4A63-92E5-068E8BDFD911}" srcOrd="0" destOrd="0" presId="urn:microsoft.com/office/officeart/2005/8/layout/bProcess4"/>
    <dgm:cxn modelId="{2704D40D-694D-4E6D-BE38-1CB2210E2F11}" srcId="{0D98D9BB-5CEA-4A1F-8759-27F549D8D353}" destId="{8BFBE7A2-5188-423B-BED1-31BA061E9309}" srcOrd="8" destOrd="0" parTransId="{8FB929E1-463B-43AD-9AEA-B280DA6DF6F8}" sibTransId="{B548C52B-C64D-49D4-BF47-EEC3AE9E19F3}"/>
    <dgm:cxn modelId="{D0897920-B9CC-45D9-9800-B712CE2ED68D}" type="presOf" srcId="{926424E0-554E-4B48-AD0E-9455E893F3E3}" destId="{FF0D26F9-2046-4E7E-B5BD-93AD62B2D148}" srcOrd="0" destOrd="0" presId="urn:microsoft.com/office/officeart/2005/8/layout/bProcess4"/>
    <dgm:cxn modelId="{BC3EDA28-9B63-45F8-8BEC-0960AF5A4454}" srcId="{0D98D9BB-5CEA-4A1F-8759-27F549D8D353}" destId="{05F10B8D-3A70-45F4-A760-AFC85B785FD1}" srcOrd="6" destOrd="0" parTransId="{05C6640B-9A00-4482-BA2E-C63D8DFF7C9A}" sibTransId="{990EC646-3BC2-4AFD-A1AE-05122F0CB58B}"/>
    <dgm:cxn modelId="{AA97825C-D959-4AC2-989F-0B35D1A076DC}" type="presOf" srcId="{8BFBE7A2-5188-423B-BED1-31BA061E9309}" destId="{90BBF8AF-B2FD-4385-BE58-505EA11CA48B}" srcOrd="0" destOrd="0" presId="urn:microsoft.com/office/officeart/2005/8/layout/bProcess4"/>
    <dgm:cxn modelId="{6023ED5C-8D45-4259-8CD6-1CBCA5E3AB91}" type="presOf" srcId="{4E056063-79C6-4388-A3E0-E7BFDE147BB6}" destId="{9E083AB9-8634-4102-9BEE-D55BFDAFF969}" srcOrd="0" destOrd="0" presId="urn:microsoft.com/office/officeart/2005/8/layout/bProcess4"/>
    <dgm:cxn modelId="{9FEA0063-1613-4CD7-93D9-95973D6328E0}" type="presOf" srcId="{0D98D9BB-5CEA-4A1F-8759-27F549D8D353}" destId="{090E3A0E-C695-430F-B0C0-E549A423990C}" srcOrd="0" destOrd="0" presId="urn:microsoft.com/office/officeart/2005/8/layout/bProcess4"/>
    <dgm:cxn modelId="{8A112968-92F5-4508-ACF6-9E5363B05B32}" srcId="{0D98D9BB-5CEA-4A1F-8759-27F549D8D353}" destId="{DEF8B563-C522-4584-812A-FF1E767D6DD5}" srcOrd="0" destOrd="0" parTransId="{9D1A7AA0-8BF5-47FE-BFF6-48CE02A4764D}" sibTransId="{7F51A296-B8CA-48EB-9484-BBEFA6B69E0D}"/>
    <dgm:cxn modelId="{5F12606B-EF80-411F-9E6A-8B5430152936}" type="presOf" srcId="{5DAF071D-B5CD-451C-9CEB-80E6C313BB95}" destId="{EB293C7C-C090-47DD-8EB5-B263997D1199}" srcOrd="0" destOrd="0" presId="urn:microsoft.com/office/officeart/2005/8/layout/bProcess4"/>
    <dgm:cxn modelId="{BD09A279-ED53-4184-8371-49AF57BE0968}" srcId="{0D98D9BB-5CEA-4A1F-8759-27F549D8D353}" destId="{E0B8B89F-DA94-4356-B2C7-8FE451AE841B}" srcOrd="4" destOrd="0" parTransId="{EDB61C5B-D71B-41A6-A4D8-563429734BBE}" sibTransId="{EF97388E-EEAE-402F-847A-FFCBE33E66B6}"/>
    <dgm:cxn modelId="{431A267C-D818-4525-AA63-631171EEC0A2}" type="presOf" srcId="{0093010F-16DF-4386-91E8-DB683569F765}" destId="{AAAD0F19-9348-4F4E-BB26-AC3F46BAE0C1}" srcOrd="0" destOrd="0" presId="urn:microsoft.com/office/officeart/2005/8/layout/bProcess4"/>
    <dgm:cxn modelId="{38CEB680-07BB-4A95-AF5C-2D0A62374040}" type="presOf" srcId="{C4040091-1FE5-4E30-9F3C-AF50A5C20047}" destId="{84A63C74-9C1C-4B0E-B204-FB8944FC5A81}" srcOrd="0" destOrd="0" presId="urn:microsoft.com/office/officeart/2005/8/layout/bProcess4"/>
    <dgm:cxn modelId="{25B18086-98E6-4416-8E48-9866FE0B51C0}" type="presOf" srcId="{05F10B8D-3A70-45F4-A760-AFC85B785FD1}" destId="{78DDC9AC-7178-45ED-82BA-7DC3FA9BCCF7}" srcOrd="0" destOrd="0" presId="urn:microsoft.com/office/officeart/2005/8/layout/bProcess4"/>
    <dgm:cxn modelId="{4DE4448D-212C-4C87-A1F8-34988333328C}" type="presOf" srcId="{8E9EDC0F-A7F1-41DA-8061-996AC8A10094}" destId="{2927E62E-1396-4509-9887-044A19B6398A}" srcOrd="0" destOrd="0" presId="urn:microsoft.com/office/officeart/2005/8/layout/bProcess4"/>
    <dgm:cxn modelId="{63BDAEA2-C3BB-43E8-B532-747635491B27}" type="presOf" srcId="{112C1E6D-3F80-46CF-BEF7-EF71129AB108}" destId="{B9EB05EF-3AF0-4272-A7BC-738F583E7DEF}" srcOrd="0" destOrd="0" presId="urn:microsoft.com/office/officeart/2005/8/layout/bProcess4"/>
    <dgm:cxn modelId="{95C5F0A3-8446-4118-9F27-5288F5EEB7EF}" type="presOf" srcId="{E0B8B89F-DA94-4356-B2C7-8FE451AE841B}" destId="{A215F44D-3156-4C78-9D2F-36B6AC83644A}" srcOrd="0" destOrd="0" presId="urn:microsoft.com/office/officeart/2005/8/layout/bProcess4"/>
    <dgm:cxn modelId="{B6A386AD-EBE7-4084-98F1-3D99D978DD3A}" type="presOf" srcId="{9E94CC5C-8048-4F4B-9936-AD8AAAA5FB62}" destId="{4B526F93-6BD3-404D-B171-465B47B40AB1}" srcOrd="0" destOrd="0" presId="urn:microsoft.com/office/officeart/2005/8/layout/bProcess4"/>
    <dgm:cxn modelId="{4C4CAEB6-2D07-4483-8F6E-FB69D4E6BE06}" srcId="{0D98D9BB-5CEA-4A1F-8759-27F549D8D353}" destId="{C4040091-1FE5-4E30-9F3C-AF50A5C20047}" srcOrd="2" destOrd="0" parTransId="{CEA2E5CD-2C28-472C-AAD6-47B49FFA50AF}" sibTransId="{9E94CC5C-8048-4F4B-9936-AD8AAAA5FB62}"/>
    <dgm:cxn modelId="{73F2F5BD-8D30-496B-AD40-2A98940748CE}" type="presOf" srcId="{F06D7F0D-4EE2-415A-B21B-7717BA71CCB2}" destId="{4A479EE7-EED6-4465-A68C-1A67B7B06ECD}" srcOrd="0" destOrd="0" presId="urn:microsoft.com/office/officeart/2005/8/layout/bProcess4"/>
    <dgm:cxn modelId="{61F0BFC8-A935-486E-A699-0E24AC390794}" type="presOf" srcId="{990EC646-3BC2-4AFD-A1AE-05122F0CB58B}" destId="{4041B4CD-BABD-4E95-ABBD-79AD522A523F}" srcOrd="0" destOrd="0" presId="urn:microsoft.com/office/officeart/2005/8/layout/bProcess4"/>
    <dgm:cxn modelId="{F13AA3D8-7E5D-4D2D-9E13-6F6CE5A7225D}" srcId="{0D98D9BB-5CEA-4A1F-8759-27F549D8D353}" destId="{F06D7F0D-4EE2-415A-B21B-7717BA71CCB2}" srcOrd="3" destOrd="0" parTransId="{00DAC6BD-C730-4826-8B62-EA472875978F}" sibTransId="{2F16834A-49F6-4521-A761-7EACB7AD0222}"/>
    <dgm:cxn modelId="{E13656E9-3EB0-47CA-9151-51CCE981BFB0}" type="presOf" srcId="{EF97388E-EEAE-402F-847A-FFCBE33E66B6}" destId="{1DE6F6B8-CA8B-456F-BA2D-BF0BFECFCA6E}" srcOrd="0" destOrd="0" presId="urn:microsoft.com/office/officeart/2005/8/layout/bProcess4"/>
    <dgm:cxn modelId="{A7784EEB-3706-4AA6-8FBA-6BCD941F3D68}" srcId="{0D98D9BB-5CEA-4A1F-8759-27F549D8D353}" destId="{5DAF071D-B5CD-451C-9CEB-80E6C313BB95}" srcOrd="7" destOrd="0" parTransId="{FAA3D95B-1E51-4965-9796-F2CD8A0BCE1D}" sibTransId="{8E9EDC0F-A7F1-41DA-8061-996AC8A10094}"/>
    <dgm:cxn modelId="{B6DB1AFC-911F-4C3E-997B-C1B60355EA44}" type="presOf" srcId="{2F16834A-49F6-4521-A761-7EACB7AD0222}" destId="{5A627F9A-F646-4E14-BF4C-3A6675B911FB}" srcOrd="0" destOrd="0" presId="urn:microsoft.com/office/officeart/2005/8/layout/bProcess4"/>
    <dgm:cxn modelId="{4403C85A-C568-4F11-8EC3-6AC6621BC80C}" type="presParOf" srcId="{090E3A0E-C695-430F-B0C0-E549A423990C}" destId="{70479D0F-CF1C-4C2D-9F1A-3A9228265DF0}" srcOrd="0" destOrd="0" presId="urn:microsoft.com/office/officeart/2005/8/layout/bProcess4"/>
    <dgm:cxn modelId="{895742CE-9782-421C-A9B7-1EF810C6E519}" type="presParOf" srcId="{70479D0F-CF1C-4C2D-9F1A-3A9228265DF0}" destId="{1F0860D6-A152-4897-AD84-38DA926A516A}" srcOrd="0" destOrd="0" presId="urn:microsoft.com/office/officeart/2005/8/layout/bProcess4"/>
    <dgm:cxn modelId="{A22E6849-B9BA-4821-B7F5-2FF63D7F930D}" type="presParOf" srcId="{70479D0F-CF1C-4C2D-9F1A-3A9228265DF0}" destId="{F7920F7F-74CD-4EED-8306-556194EC3DF8}" srcOrd="1" destOrd="0" presId="urn:microsoft.com/office/officeart/2005/8/layout/bProcess4"/>
    <dgm:cxn modelId="{56724A10-530D-4872-AB11-41EA6F767130}" type="presParOf" srcId="{090E3A0E-C695-430F-B0C0-E549A423990C}" destId="{4E4423BC-B55E-4A63-92E5-068E8BDFD911}" srcOrd="1" destOrd="0" presId="urn:microsoft.com/office/officeart/2005/8/layout/bProcess4"/>
    <dgm:cxn modelId="{66AD7AF3-A798-4F28-B077-9E9486A0E03C}" type="presParOf" srcId="{090E3A0E-C695-430F-B0C0-E549A423990C}" destId="{A50BC0DF-953E-4B1A-A90D-20CBBF59CADB}" srcOrd="2" destOrd="0" presId="urn:microsoft.com/office/officeart/2005/8/layout/bProcess4"/>
    <dgm:cxn modelId="{6C500BF4-7F65-48F4-ABE8-4C330C41477C}" type="presParOf" srcId="{A50BC0DF-953E-4B1A-A90D-20CBBF59CADB}" destId="{DB34BFBA-6BFC-423B-A73F-0F50EF2FBEB3}" srcOrd="0" destOrd="0" presId="urn:microsoft.com/office/officeart/2005/8/layout/bProcess4"/>
    <dgm:cxn modelId="{453063BA-4DE7-4304-A94F-C5E7179F6B41}" type="presParOf" srcId="{A50BC0DF-953E-4B1A-A90D-20CBBF59CADB}" destId="{9E083AB9-8634-4102-9BEE-D55BFDAFF969}" srcOrd="1" destOrd="0" presId="urn:microsoft.com/office/officeart/2005/8/layout/bProcess4"/>
    <dgm:cxn modelId="{426A55AA-3311-475E-B73C-021A0B022C9D}" type="presParOf" srcId="{090E3A0E-C695-430F-B0C0-E549A423990C}" destId="{FF0D26F9-2046-4E7E-B5BD-93AD62B2D148}" srcOrd="3" destOrd="0" presId="urn:microsoft.com/office/officeart/2005/8/layout/bProcess4"/>
    <dgm:cxn modelId="{CC3093D7-A278-4DF1-B665-357BB7FAF243}" type="presParOf" srcId="{090E3A0E-C695-430F-B0C0-E549A423990C}" destId="{F2BCEBE0-F7CB-4145-A545-D3A579A04372}" srcOrd="4" destOrd="0" presId="urn:microsoft.com/office/officeart/2005/8/layout/bProcess4"/>
    <dgm:cxn modelId="{E26F2888-081A-4C5C-BBEB-B00480E04754}" type="presParOf" srcId="{F2BCEBE0-F7CB-4145-A545-D3A579A04372}" destId="{DEAF32AD-EDA3-4D39-9079-99ABC3C6DE87}" srcOrd="0" destOrd="0" presId="urn:microsoft.com/office/officeart/2005/8/layout/bProcess4"/>
    <dgm:cxn modelId="{CA217C34-6112-4920-B7FA-FBBE04DC1B82}" type="presParOf" srcId="{F2BCEBE0-F7CB-4145-A545-D3A579A04372}" destId="{84A63C74-9C1C-4B0E-B204-FB8944FC5A81}" srcOrd="1" destOrd="0" presId="urn:microsoft.com/office/officeart/2005/8/layout/bProcess4"/>
    <dgm:cxn modelId="{D7598C1E-FAD6-475B-B4AD-0DC0E8455F2F}" type="presParOf" srcId="{090E3A0E-C695-430F-B0C0-E549A423990C}" destId="{4B526F93-6BD3-404D-B171-465B47B40AB1}" srcOrd="5" destOrd="0" presId="urn:microsoft.com/office/officeart/2005/8/layout/bProcess4"/>
    <dgm:cxn modelId="{71657F82-60AD-4903-94FB-D55591D2CEE1}" type="presParOf" srcId="{090E3A0E-C695-430F-B0C0-E549A423990C}" destId="{A4D88BA0-85F9-4713-BFF5-958E27674672}" srcOrd="6" destOrd="0" presId="urn:microsoft.com/office/officeart/2005/8/layout/bProcess4"/>
    <dgm:cxn modelId="{136F767C-7182-4AB3-A469-97F23ED359A1}" type="presParOf" srcId="{A4D88BA0-85F9-4713-BFF5-958E27674672}" destId="{288F981A-9210-44CC-8B2D-AE340A4FF301}" srcOrd="0" destOrd="0" presId="urn:microsoft.com/office/officeart/2005/8/layout/bProcess4"/>
    <dgm:cxn modelId="{C62CC9CA-5A51-47F2-B3F5-2D112F40FAD2}" type="presParOf" srcId="{A4D88BA0-85F9-4713-BFF5-958E27674672}" destId="{4A479EE7-EED6-4465-A68C-1A67B7B06ECD}" srcOrd="1" destOrd="0" presId="urn:microsoft.com/office/officeart/2005/8/layout/bProcess4"/>
    <dgm:cxn modelId="{08F6F953-8521-4CAC-9A36-01826005376A}" type="presParOf" srcId="{090E3A0E-C695-430F-B0C0-E549A423990C}" destId="{5A627F9A-F646-4E14-BF4C-3A6675B911FB}" srcOrd="7" destOrd="0" presId="urn:microsoft.com/office/officeart/2005/8/layout/bProcess4"/>
    <dgm:cxn modelId="{8380EFA4-9B4D-4C1C-8DB4-87DC28577812}" type="presParOf" srcId="{090E3A0E-C695-430F-B0C0-E549A423990C}" destId="{3F275F4E-A5A6-4A1D-8706-8B48FB67876B}" srcOrd="8" destOrd="0" presId="urn:microsoft.com/office/officeart/2005/8/layout/bProcess4"/>
    <dgm:cxn modelId="{307D035D-9ED8-4B6B-9C9C-9DBC3F47C73F}" type="presParOf" srcId="{3F275F4E-A5A6-4A1D-8706-8B48FB67876B}" destId="{5814B75E-EFE9-4E89-9FD1-6B780535F107}" srcOrd="0" destOrd="0" presId="urn:microsoft.com/office/officeart/2005/8/layout/bProcess4"/>
    <dgm:cxn modelId="{4CF2502E-7CB8-4B67-B88C-3F69BA1BEDFA}" type="presParOf" srcId="{3F275F4E-A5A6-4A1D-8706-8B48FB67876B}" destId="{A215F44D-3156-4C78-9D2F-36B6AC83644A}" srcOrd="1" destOrd="0" presId="urn:microsoft.com/office/officeart/2005/8/layout/bProcess4"/>
    <dgm:cxn modelId="{04F5C6AE-3CCA-4BF1-B92B-7B732E2D3DEE}" type="presParOf" srcId="{090E3A0E-C695-430F-B0C0-E549A423990C}" destId="{1DE6F6B8-CA8B-456F-BA2D-BF0BFECFCA6E}" srcOrd="9" destOrd="0" presId="urn:microsoft.com/office/officeart/2005/8/layout/bProcess4"/>
    <dgm:cxn modelId="{9044FAB5-5848-4235-B0AC-41EF8682207D}" type="presParOf" srcId="{090E3A0E-C695-430F-B0C0-E549A423990C}" destId="{62E669F5-5460-4554-8C30-8E8990DDD5FE}" srcOrd="10" destOrd="0" presId="urn:microsoft.com/office/officeart/2005/8/layout/bProcess4"/>
    <dgm:cxn modelId="{4A94F0F7-E9FD-41C5-BF93-A959E68179E4}" type="presParOf" srcId="{62E669F5-5460-4554-8C30-8E8990DDD5FE}" destId="{C8E64790-38CF-4E4A-B0EC-3FEE34992758}" srcOrd="0" destOrd="0" presId="urn:microsoft.com/office/officeart/2005/8/layout/bProcess4"/>
    <dgm:cxn modelId="{F56C2B80-1107-423F-8EEC-A81DA361C5BF}" type="presParOf" srcId="{62E669F5-5460-4554-8C30-8E8990DDD5FE}" destId="{AAAD0F19-9348-4F4E-BB26-AC3F46BAE0C1}" srcOrd="1" destOrd="0" presId="urn:microsoft.com/office/officeart/2005/8/layout/bProcess4"/>
    <dgm:cxn modelId="{2FE74B0E-17EC-4FBD-9FA9-63996B2E088C}" type="presParOf" srcId="{090E3A0E-C695-430F-B0C0-E549A423990C}" destId="{B9EB05EF-3AF0-4272-A7BC-738F583E7DEF}" srcOrd="11" destOrd="0" presId="urn:microsoft.com/office/officeart/2005/8/layout/bProcess4"/>
    <dgm:cxn modelId="{B869A588-5560-4E74-BC7B-E4419CA91204}" type="presParOf" srcId="{090E3A0E-C695-430F-B0C0-E549A423990C}" destId="{5EA56C3D-C6E8-41F1-875B-AFCD831C14BA}" srcOrd="12" destOrd="0" presId="urn:microsoft.com/office/officeart/2005/8/layout/bProcess4"/>
    <dgm:cxn modelId="{CDCF6621-8E5E-4B00-8CC7-42138E337895}" type="presParOf" srcId="{5EA56C3D-C6E8-41F1-875B-AFCD831C14BA}" destId="{B13F1A36-0DD5-48A3-BEA3-475E1107CDB3}" srcOrd="0" destOrd="0" presId="urn:microsoft.com/office/officeart/2005/8/layout/bProcess4"/>
    <dgm:cxn modelId="{60F38A2B-C431-4C76-BF80-8791CBC915A5}" type="presParOf" srcId="{5EA56C3D-C6E8-41F1-875B-AFCD831C14BA}" destId="{78DDC9AC-7178-45ED-82BA-7DC3FA9BCCF7}" srcOrd="1" destOrd="0" presId="urn:microsoft.com/office/officeart/2005/8/layout/bProcess4"/>
    <dgm:cxn modelId="{1F764707-3DD3-4E78-B748-255B9BA0F8B2}" type="presParOf" srcId="{090E3A0E-C695-430F-B0C0-E549A423990C}" destId="{4041B4CD-BABD-4E95-ABBD-79AD522A523F}" srcOrd="13" destOrd="0" presId="urn:microsoft.com/office/officeart/2005/8/layout/bProcess4"/>
    <dgm:cxn modelId="{FAD86229-E651-4BC3-9D79-7296062A3856}" type="presParOf" srcId="{090E3A0E-C695-430F-B0C0-E549A423990C}" destId="{57FEDCE6-31ED-488B-BC1B-ECF3D4686097}" srcOrd="14" destOrd="0" presId="urn:microsoft.com/office/officeart/2005/8/layout/bProcess4"/>
    <dgm:cxn modelId="{A6EE48EB-351E-45E3-BFF6-1EB843E5F860}" type="presParOf" srcId="{57FEDCE6-31ED-488B-BC1B-ECF3D4686097}" destId="{05CDF633-A456-42C0-87D6-AAE265848657}" srcOrd="0" destOrd="0" presId="urn:microsoft.com/office/officeart/2005/8/layout/bProcess4"/>
    <dgm:cxn modelId="{1C7F0B59-E1B8-4B75-B72B-9FBAA1D15D66}" type="presParOf" srcId="{57FEDCE6-31ED-488B-BC1B-ECF3D4686097}" destId="{EB293C7C-C090-47DD-8EB5-B263997D1199}" srcOrd="1" destOrd="0" presId="urn:microsoft.com/office/officeart/2005/8/layout/bProcess4"/>
    <dgm:cxn modelId="{8991A1A7-4019-41F7-9AB9-D36DDB9DD223}" type="presParOf" srcId="{090E3A0E-C695-430F-B0C0-E549A423990C}" destId="{2927E62E-1396-4509-9887-044A19B6398A}" srcOrd="15" destOrd="0" presId="urn:microsoft.com/office/officeart/2005/8/layout/bProcess4"/>
    <dgm:cxn modelId="{207A804D-DADB-4601-96FF-1251658364E3}" type="presParOf" srcId="{090E3A0E-C695-430F-B0C0-E549A423990C}" destId="{CFB67701-D631-4594-9934-A6AB3854A2EB}" srcOrd="16" destOrd="0" presId="urn:microsoft.com/office/officeart/2005/8/layout/bProcess4"/>
    <dgm:cxn modelId="{2722DDCB-FCCA-47B1-A1EC-B83E90204B3E}" type="presParOf" srcId="{CFB67701-D631-4594-9934-A6AB3854A2EB}" destId="{CCD39492-9B19-473B-9DAC-027EB4C371D0}" srcOrd="0" destOrd="0" presId="urn:microsoft.com/office/officeart/2005/8/layout/bProcess4"/>
    <dgm:cxn modelId="{569B968A-2A1E-407A-AADF-BAA778E4732E}" type="presParOf" srcId="{CFB67701-D631-4594-9934-A6AB3854A2EB}" destId="{90BBF8AF-B2FD-4385-BE58-505EA11CA48B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CF6E3-ADCF-4F64-AAA1-62EE83331CCC}">
      <dsp:nvSpPr>
        <dsp:cNvPr id="0" name=""/>
        <dsp:cNvSpPr/>
      </dsp:nvSpPr>
      <dsp:spPr>
        <a:xfrm>
          <a:off x="0" y="33130"/>
          <a:ext cx="6787747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accent1">
                  <a:lumMod val="50000"/>
                </a:schemeClr>
              </a:solidFill>
            </a:rPr>
            <a:t>Project Idea</a:t>
          </a:r>
          <a:endParaRPr lang="en-US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98" y="65428"/>
        <a:ext cx="6723151" cy="597039"/>
      </dsp:txXfrm>
    </dsp:sp>
    <dsp:sp modelId="{B0AA1D63-23B8-4602-9105-07703267ABC3}">
      <dsp:nvSpPr>
        <dsp:cNvPr id="0" name=""/>
        <dsp:cNvSpPr/>
      </dsp:nvSpPr>
      <dsp:spPr>
        <a:xfrm>
          <a:off x="0" y="778285"/>
          <a:ext cx="6787747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accent1">
                  <a:lumMod val="50000"/>
                </a:schemeClr>
              </a:solidFill>
            </a:rPr>
            <a:t>Week 1 Deliverable</a:t>
          </a:r>
          <a:endParaRPr lang="en-US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98" y="810583"/>
        <a:ext cx="6723151" cy="597039"/>
      </dsp:txXfrm>
    </dsp:sp>
    <dsp:sp modelId="{5678D72D-E811-417B-AB9C-4A3BD5BD6DC5}">
      <dsp:nvSpPr>
        <dsp:cNvPr id="0" name=""/>
        <dsp:cNvSpPr/>
      </dsp:nvSpPr>
      <dsp:spPr>
        <a:xfrm>
          <a:off x="0" y="1523440"/>
          <a:ext cx="6787747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accent1">
                  <a:lumMod val="50000"/>
                </a:schemeClr>
              </a:solidFill>
            </a:rPr>
            <a:t>Week 2 Deliverable</a:t>
          </a:r>
          <a:endParaRPr lang="en-US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98" y="1555738"/>
        <a:ext cx="6723151" cy="597039"/>
      </dsp:txXfrm>
    </dsp:sp>
    <dsp:sp modelId="{05D22D40-BB3C-4748-91A3-19F21A6BF77E}">
      <dsp:nvSpPr>
        <dsp:cNvPr id="0" name=""/>
        <dsp:cNvSpPr/>
      </dsp:nvSpPr>
      <dsp:spPr>
        <a:xfrm>
          <a:off x="0" y="2268596"/>
          <a:ext cx="6787747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accent1">
                  <a:lumMod val="50000"/>
                </a:schemeClr>
              </a:solidFill>
            </a:rPr>
            <a:t>Week 3 Deliverable</a:t>
          </a:r>
          <a:endParaRPr lang="en-US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98" y="2300894"/>
        <a:ext cx="6723151" cy="597039"/>
      </dsp:txXfrm>
    </dsp:sp>
    <dsp:sp modelId="{00BDA441-EA8F-4486-83F5-F310073BA692}">
      <dsp:nvSpPr>
        <dsp:cNvPr id="0" name=""/>
        <dsp:cNvSpPr/>
      </dsp:nvSpPr>
      <dsp:spPr>
        <a:xfrm>
          <a:off x="0" y="3013751"/>
          <a:ext cx="6787747" cy="6616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kern="1200" dirty="0">
              <a:solidFill>
                <a:schemeClr val="accent1">
                  <a:lumMod val="50000"/>
                </a:schemeClr>
              </a:solidFill>
            </a:rPr>
            <a:t>Learnings &amp; Overall Experience</a:t>
          </a:r>
          <a:endParaRPr lang="en-US" sz="29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2298" y="3046049"/>
        <a:ext cx="6723151" cy="597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5502E-EEEC-4607-874D-839FEAD92489}">
      <dsp:nvSpPr>
        <dsp:cNvPr id="0" name=""/>
        <dsp:cNvSpPr/>
      </dsp:nvSpPr>
      <dsp:spPr>
        <a:xfrm>
          <a:off x="0" y="41233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project focuses on automating loan and EMI calculations using online tools</a:t>
          </a:r>
        </a:p>
      </dsp:txBody>
      <dsp:txXfrm>
        <a:off x="27669" y="68902"/>
        <a:ext cx="7755162" cy="511472"/>
      </dsp:txXfrm>
    </dsp:sp>
    <dsp:sp modelId="{8D046FA4-8EB1-4AC5-934F-4905EA6138A4}">
      <dsp:nvSpPr>
        <dsp:cNvPr id="0" name=""/>
        <dsp:cNvSpPr/>
      </dsp:nvSpPr>
      <dsp:spPr>
        <a:xfrm>
          <a:off x="0" y="651243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It begins with calculating the EMI for a car loan of ₹15 lakhs at 9.5% interest for a 1-year tenure, displaying the monthly interest and principal amounts.</a:t>
          </a:r>
        </a:p>
      </dsp:txBody>
      <dsp:txXfrm>
        <a:off x="27669" y="678912"/>
        <a:ext cx="7755162" cy="511472"/>
      </dsp:txXfrm>
    </dsp:sp>
    <dsp:sp modelId="{9A767BA1-49E0-444B-8F4B-00313F821B60}">
      <dsp:nvSpPr>
        <dsp:cNvPr id="0" name=""/>
        <dsp:cNvSpPr/>
      </dsp:nvSpPr>
      <dsp:spPr>
        <a:xfrm>
          <a:off x="0" y="1261253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Next, it involves navigating to the Home Loan EMI Calculator, entering relevant details, extracting year-on-year data, and storing it in an Excel sheet.</a:t>
          </a:r>
        </a:p>
      </dsp:txBody>
      <dsp:txXfrm>
        <a:off x="27669" y="1288922"/>
        <a:ext cx="7755162" cy="511472"/>
      </dsp:txXfrm>
    </dsp:sp>
    <dsp:sp modelId="{EC134776-0CFD-48B4-B064-81B5CBE15721}">
      <dsp:nvSpPr>
        <dsp:cNvPr id="0" name=""/>
        <dsp:cNvSpPr/>
      </dsp:nvSpPr>
      <dsp:spPr>
        <a:xfrm>
          <a:off x="0" y="1871264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EMI Calculator under the Loan Calculator menu is tested for UI validations, including checks on text boxes and scale behavior when switching between year and month tenures.</a:t>
          </a:r>
        </a:p>
      </dsp:txBody>
      <dsp:txXfrm>
        <a:off x="27669" y="1898933"/>
        <a:ext cx="7755162" cy="511472"/>
      </dsp:txXfrm>
    </dsp:sp>
    <dsp:sp modelId="{404E19BB-F51B-4B65-9A68-116A47FE9D19}">
      <dsp:nvSpPr>
        <dsp:cNvPr id="0" name=""/>
        <dsp:cNvSpPr/>
      </dsp:nvSpPr>
      <dsp:spPr>
        <a:xfrm>
          <a:off x="0" y="2481274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These validation steps are reused for the Loan Amount Calculator and Loan Tenure Calculator.</a:t>
          </a:r>
        </a:p>
      </dsp:txBody>
      <dsp:txXfrm>
        <a:off x="27669" y="2508943"/>
        <a:ext cx="7755162" cy="511472"/>
      </dsp:txXfrm>
    </dsp:sp>
    <dsp:sp modelId="{63CE11BD-1B92-4B1C-8FE0-8CC2209F0853}">
      <dsp:nvSpPr>
        <dsp:cNvPr id="0" name=""/>
        <dsp:cNvSpPr/>
      </dsp:nvSpPr>
      <dsp:spPr>
        <a:xfrm>
          <a:off x="0" y="3091284"/>
          <a:ext cx="7810500" cy="566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suggested site for implementation is emicalculator.net, though other legitimate sources may also be used.</a:t>
          </a:r>
        </a:p>
      </dsp:txBody>
      <dsp:txXfrm>
        <a:off x="27669" y="3118953"/>
        <a:ext cx="7755162" cy="511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AE443-BB57-4A8B-9AA7-52C0C96C9436}">
      <dsp:nvSpPr>
        <dsp:cNvPr id="0" name=""/>
        <dsp:cNvSpPr/>
      </dsp:nvSpPr>
      <dsp:spPr>
        <a:xfrm>
          <a:off x="0" y="0"/>
          <a:ext cx="5226565" cy="66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Created an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Excel sheet</a:t>
          </a: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 to track daily tasks and progress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9551" y="19551"/>
        <a:ext cx="4428144" cy="628431"/>
      </dsp:txXfrm>
    </dsp:sp>
    <dsp:sp modelId="{915D7F98-C421-478B-B9F7-296B7AF7730F}">
      <dsp:nvSpPr>
        <dsp:cNvPr id="0" name=""/>
        <dsp:cNvSpPr/>
      </dsp:nvSpPr>
      <dsp:spPr>
        <a:xfrm>
          <a:off x="390295" y="760245"/>
          <a:ext cx="5226565" cy="66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Designed and documented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test cases</a:t>
          </a: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 for the project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09846" y="779796"/>
        <a:ext cx="4363271" cy="628431"/>
      </dsp:txXfrm>
    </dsp:sp>
    <dsp:sp modelId="{415A062D-8E82-49CD-9626-30DBD965433D}">
      <dsp:nvSpPr>
        <dsp:cNvPr id="0" name=""/>
        <dsp:cNvSpPr/>
      </dsp:nvSpPr>
      <dsp:spPr>
        <a:xfrm>
          <a:off x="780590" y="1520491"/>
          <a:ext cx="5226565" cy="66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Implemented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linear code</a:t>
          </a: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 for the test cases in a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Maven project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800141" y="1540042"/>
        <a:ext cx="4363271" cy="628431"/>
      </dsp:txXfrm>
    </dsp:sp>
    <dsp:sp modelId="{5E5EA940-B597-418F-AD42-FAEE7AA1419D}">
      <dsp:nvSpPr>
        <dsp:cNvPr id="0" name=""/>
        <dsp:cNvSpPr/>
      </dsp:nvSpPr>
      <dsp:spPr>
        <a:xfrm>
          <a:off x="1170886" y="2280737"/>
          <a:ext cx="5226565" cy="66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Applied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Page Object Model (POM)</a:t>
          </a: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 for better code structure and maintainability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190437" y="2300288"/>
        <a:ext cx="4363271" cy="628431"/>
      </dsp:txXfrm>
    </dsp:sp>
    <dsp:sp modelId="{24E2DA7B-B939-4CCE-93D0-BB1F3A2B38BA}">
      <dsp:nvSpPr>
        <dsp:cNvPr id="0" name=""/>
        <dsp:cNvSpPr/>
      </dsp:nvSpPr>
      <dsp:spPr>
        <a:xfrm>
          <a:off x="1561181" y="3040983"/>
          <a:ext cx="5226565" cy="667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Integrated </a:t>
          </a:r>
          <a:r>
            <a:rPr lang="en-US" sz="1800" b="1" i="0" kern="1200">
              <a:solidFill>
                <a:schemeClr val="bg1">
                  <a:lumMod val="95000"/>
                  <a:lumOff val="5000"/>
                </a:schemeClr>
              </a:solidFill>
            </a:rPr>
            <a:t>Page Factory</a:t>
          </a:r>
          <a:r>
            <a:rPr lang="en-US" sz="1800" b="0" i="0" kern="1200">
              <a:solidFill>
                <a:schemeClr val="bg1">
                  <a:lumMod val="95000"/>
                  <a:lumOff val="5000"/>
                </a:schemeClr>
              </a:solidFill>
            </a:rPr>
            <a:t> to enhance object initialization and improve test efficiency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1580732" y="3060534"/>
        <a:ext cx="4363271" cy="628431"/>
      </dsp:txXfrm>
    </dsp:sp>
    <dsp:sp modelId="{86C80A66-C58A-40BC-86AB-6143465941CE}">
      <dsp:nvSpPr>
        <dsp:cNvPr id="0" name=""/>
        <dsp:cNvSpPr/>
      </dsp:nvSpPr>
      <dsp:spPr>
        <a:xfrm>
          <a:off x="4792668" y="487669"/>
          <a:ext cx="433896" cy="433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4890295" y="487669"/>
        <a:ext cx="238642" cy="326507"/>
      </dsp:txXfrm>
    </dsp:sp>
    <dsp:sp modelId="{010C5EA8-EB36-4C38-BB4F-8388B239DF05}">
      <dsp:nvSpPr>
        <dsp:cNvPr id="0" name=""/>
        <dsp:cNvSpPr/>
      </dsp:nvSpPr>
      <dsp:spPr>
        <a:xfrm>
          <a:off x="5182964" y="1247915"/>
          <a:ext cx="433896" cy="433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280591" y="1247915"/>
        <a:ext cx="238642" cy="326507"/>
      </dsp:txXfrm>
    </dsp:sp>
    <dsp:sp modelId="{47656D8A-FBCA-4E52-9AF1-1800DBDB0C3D}">
      <dsp:nvSpPr>
        <dsp:cNvPr id="0" name=""/>
        <dsp:cNvSpPr/>
      </dsp:nvSpPr>
      <dsp:spPr>
        <a:xfrm>
          <a:off x="5573259" y="1997036"/>
          <a:ext cx="433896" cy="433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670886" y="1997036"/>
        <a:ext cx="238642" cy="326507"/>
      </dsp:txXfrm>
    </dsp:sp>
    <dsp:sp modelId="{352512D8-C374-4FDA-912A-B881F982B124}">
      <dsp:nvSpPr>
        <dsp:cNvPr id="0" name=""/>
        <dsp:cNvSpPr/>
      </dsp:nvSpPr>
      <dsp:spPr>
        <a:xfrm>
          <a:off x="5963555" y="2764699"/>
          <a:ext cx="433896" cy="43389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061182" y="2764699"/>
        <a:ext cx="238642" cy="32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AB49D-8348-4D75-983B-E3F0CFF53964}">
      <dsp:nvSpPr>
        <dsp:cNvPr id="0" name=""/>
        <dsp:cNvSpPr/>
      </dsp:nvSpPr>
      <dsp:spPr>
        <a:xfrm>
          <a:off x="2713906" y="-107544"/>
          <a:ext cx="4044796" cy="4044796"/>
        </a:xfrm>
        <a:prstGeom prst="circularArrow">
          <a:avLst>
            <a:gd name="adj1" fmla="val 4668"/>
            <a:gd name="adj2" fmla="val 272909"/>
            <a:gd name="adj3" fmla="val 12843633"/>
            <a:gd name="adj4" fmla="val 18022517"/>
            <a:gd name="adj5" fmla="val 484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77DA91-10F1-4C45-A0C6-783980D1D9A8}">
      <dsp:nvSpPr>
        <dsp:cNvPr id="0" name=""/>
        <dsp:cNvSpPr/>
      </dsp:nvSpPr>
      <dsp:spPr>
        <a:xfrm>
          <a:off x="3393871" y="0"/>
          <a:ext cx="2684867" cy="1342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Implemented </a:t>
          </a:r>
          <a:r>
            <a:rPr lang="en-US" sz="1400" b="1" i="0" kern="1200" dirty="0"/>
            <a:t>Data-Driven Framework</a:t>
          </a:r>
          <a:r>
            <a:rPr lang="en-US" sz="1400" b="0" i="0" kern="1200" dirty="0"/>
            <a:t> to manage dynamic test data</a:t>
          </a:r>
          <a:endParaRPr lang="en-US" sz="1400" kern="1200" dirty="0"/>
        </a:p>
      </dsp:txBody>
      <dsp:txXfrm>
        <a:off x="3459403" y="65532"/>
        <a:ext cx="2553803" cy="1211369"/>
      </dsp:txXfrm>
    </dsp:sp>
    <dsp:sp modelId="{2261F565-0FA2-44A8-A178-E9109E6B5AC0}">
      <dsp:nvSpPr>
        <dsp:cNvPr id="0" name=""/>
        <dsp:cNvSpPr/>
      </dsp:nvSpPr>
      <dsp:spPr>
        <a:xfrm>
          <a:off x="4841937" y="1453538"/>
          <a:ext cx="2684867" cy="1342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Applied </a:t>
          </a:r>
          <a:r>
            <a:rPr lang="en-US" sz="1400" b="1" i="0" kern="1200" dirty="0"/>
            <a:t>TestNG</a:t>
          </a:r>
          <a:r>
            <a:rPr lang="en-US" sz="1400" b="0" i="0" kern="1200" dirty="0"/>
            <a:t> for test execution across </a:t>
          </a:r>
          <a:r>
            <a:rPr lang="en-US" sz="1400" b="1" i="0" kern="1200" dirty="0"/>
            <a:t>multiple browsers</a:t>
          </a:r>
          <a:r>
            <a:rPr lang="en-US" sz="1400" b="0" i="0" kern="1200" dirty="0"/>
            <a:t> (e.g., Chrome, Edge)</a:t>
          </a:r>
          <a:endParaRPr lang="en-US" sz="1400" kern="1200" dirty="0"/>
        </a:p>
      </dsp:txBody>
      <dsp:txXfrm>
        <a:off x="4907469" y="1519070"/>
        <a:ext cx="2553803" cy="1211369"/>
      </dsp:txXfrm>
    </dsp:sp>
    <dsp:sp modelId="{3FC5B8D4-1B34-45D6-BA09-DAA723026B3D}">
      <dsp:nvSpPr>
        <dsp:cNvPr id="0" name=""/>
        <dsp:cNvSpPr/>
      </dsp:nvSpPr>
      <dsp:spPr>
        <a:xfrm>
          <a:off x="3389586" y="2905889"/>
          <a:ext cx="2684867" cy="1342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Performed </a:t>
          </a:r>
          <a:r>
            <a:rPr lang="en-US" sz="1400" b="1" i="0" kern="1200"/>
            <a:t>linear implementation</a:t>
          </a:r>
          <a:r>
            <a:rPr lang="en-US" sz="1400" b="0" i="0" kern="1200"/>
            <a:t> using </a:t>
          </a:r>
          <a:r>
            <a:rPr lang="en-US" sz="1400" b="1" i="0" kern="1200"/>
            <a:t>Cucumber</a:t>
          </a:r>
          <a:endParaRPr lang="en-US" sz="1400" kern="1200"/>
        </a:p>
      </dsp:txBody>
      <dsp:txXfrm>
        <a:off x="3455118" y="2971421"/>
        <a:ext cx="2553803" cy="1211369"/>
      </dsp:txXfrm>
    </dsp:sp>
    <dsp:sp modelId="{0F3F50DA-08D1-4226-A19E-923161EA4D55}">
      <dsp:nvSpPr>
        <dsp:cNvPr id="0" name=""/>
        <dsp:cNvSpPr/>
      </dsp:nvSpPr>
      <dsp:spPr>
        <a:xfrm>
          <a:off x="1937236" y="1453538"/>
          <a:ext cx="2684867" cy="134243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Built a </a:t>
          </a:r>
          <a:r>
            <a:rPr lang="en-US" sz="1400" b="1" i="0" kern="1200" dirty="0"/>
            <a:t>Cucumber Framework</a:t>
          </a:r>
          <a:r>
            <a:rPr lang="en-US" sz="1400" b="0" i="0" kern="1200" dirty="0"/>
            <a:t> with integrated </a:t>
          </a:r>
          <a:r>
            <a:rPr lang="en-US" sz="1400" b="1" i="0" kern="1200" dirty="0"/>
            <a:t>multiple browser support</a:t>
          </a:r>
          <a:r>
            <a:rPr lang="en-US" sz="1400" b="0" i="0" kern="1200" dirty="0"/>
            <a:t> (e.g., Chrome, Edge)</a:t>
          </a:r>
          <a:endParaRPr lang="en-US" sz="1400" kern="1200" dirty="0"/>
        </a:p>
      </dsp:txBody>
      <dsp:txXfrm>
        <a:off x="2002768" y="1519070"/>
        <a:ext cx="2553803" cy="1211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679B1-0467-47E9-A6AC-7E3A7A32C3D8}">
      <dsp:nvSpPr>
        <dsp:cNvPr id="0" name=""/>
        <dsp:cNvSpPr/>
      </dsp:nvSpPr>
      <dsp:spPr>
        <a:xfrm>
          <a:off x="0" y="3558362"/>
          <a:ext cx="8572500" cy="77848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Prepared essential </a:t>
          </a:r>
          <a:r>
            <a:rPr lang="en-US" sz="1500" b="1" i="0" kern="1200" dirty="0">
              <a:solidFill>
                <a:schemeClr val="tx1"/>
              </a:solidFill>
            </a:rPr>
            <a:t>project documentation</a:t>
          </a:r>
          <a:r>
            <a:rPr lang="en-US" sz="1500" b="0" i="0" kern="1200" dirty="0">
              <a:solidFill>
                <a:schemeClr val="tx1"/>
              </a:solidFill>
            </a:rPr>
            <a:t>, including: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3558362"/>
        <a:ext cx="8572500" cy="420380"/>
      </dsp:txXfrm>
    </dsp:sp>
    <dsp:sp modelId="{0C4C059B-5FFD-44CA-AC4F-98D8364D3EED}">
      <dsp:nvSpPr>
        <dsp:cNvPr id="0" name=""/>
        <dsp:cNvSpPr/>
      </dsp:nvSpPr>
      <dsp:spPr>
        <a:xfrm>
          <a:off x="4185" y="3963173"/>
          <a:ext cx="2854709" cy="3581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Requirement Document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4185" y="3963173"/>
        <a:ext cx="2854709" cy="358102"/>
      </dsp:txXfrm>
    </dsp:sp>
    <dsp:sp modelId="{935F8678-6906-41BC-A02F-35E0A57A0B31}">
      <dsp:nvSpPr>
        <dsp:cNvPr id="0" name=""/>
        <dsp:cNvSpPr/>
      </dsp:nvSpPr>
      <dsp:spPr>
        <a:xfrm>
          <a:off x="2858895" y="3963173"/>
          <a:ext cx="2854709" cy="3581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Test Summary Report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2858895" y="3963173"/>
        <a:ext cx="2854709" cy="358102"/>
      </dsp:txXfrm>
    </dsp:sp>
    <dsp:sp modelId="{5CA2B65C-6AF6-49F9-ADF5-F10BBF6B7480}">
      <dsp:nvSpPr>
        <dsp:cNvPr id="0" name=""/>
        <dsp:cNvSpPr/>
      </dsp:nvSpPr>
      <dsp:spPr>
        <a:xfrm>
          <a:off x="5713604" y="3963173"/>
          <a:ext cx="2854709" cy="35810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>
                  <a:lumMod val="95000"/>
                  <a:lumOff val="5000"/>
                </a:schemeClr>
              </a:solidFill>
            </a:rPr>
            <a:t>Project Presentation (PPT)</a:t>
          </a:r>
          <a:endParaRPr lang="en-US" sz="1800" kern="1200" dirty="0">
            <a:solidFill>
              <a:schemeClr val="bg1">
                <a:lumMod val="95000"/>
                <a:lumOff val="5000"/>
              </a:schemeClr>
            </a:solidFill>
          </a:endParaRPr>
        </a:p>
      </dsp:txBody>
      <dsp:txXfrm>
        <a:off x="5713604" y="3963173"/>
        <a:ext cx="2854709" cy="358102"/>
      </dsp:txXfrm>
    </dsp:sp>
    <dsp:sp modelId="{BB975F7B-B743-42D6-830A-93117D8DD23E}">
      <dsp:nvSpPr>
        <dsp:cNvPr id="0" name=""/>
        <dsp:cNvSpPr/>
      </dsp:nvSpPr>
      <dsp:spPr>
        <a:xfrm rot="10800000">
          <a:off x="0" y="2372733"/>
          <a:ext cx="8572500" cy="119730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Used </a:t>
          </a:r>
          <a:r>
            <a:rPr lang="en-US" sz="1500" b="1" i="0" kern="1200" dirty="0">
              <a:solidFill>
                <a:schemeClr val="tx1"/>
              </a:solidFill>
            </a:rPr>
            <a:t>JIRA</a:t>
          </a:r>
          <a:r>
            <a:rPr lang="en-US" sz="1500" b="0" i="0" kern="1200" dirty="0">
              <a:solidFill>
                <a:schemeClr val="tx1"/>
              </a:solidFill>
            </a:rPr>
            <a:t> as the project management tool for tracking tasks and issues</a:t>
          </a:r>
          <a:endParaRPr lang="en-US" sz="1500" kern="1200" dirty="0">
            <a:solidFill>
              <a:schemeClr val="tx1"/>
            </a:solidFill>
          </a:endParaRPr>
        </a:p>
      </dsp:txBody>
      <dsp:txXfrm rot="10800000">
        <a:off x="0" y="2372733"/>
        <a:ext cx="8572500" cy="777974"/>
      </dsp:txXfrm>
    </dsp:sp>
    <dsp:sp modelId="{F6F33B7A-41C9-4859-9275-B7DD39655A3D}">
      <dsp:nvSpPr>
        <dsp:cNvPr id="0" name=""/>
        <dsp:cNvSpPr/>
      </dsp:nvSpPr>
      <dsp:spPr>
        <a:xfrm rot="10800000">
          <a:off x="0" y="1209146"/>
          <a:ext cx="8572500" cy="119730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Integrated </a:t>
          </a:r>
          <a:r>
            <a:rPr lang="en-US" sz="1500" b="1" i="0" kern="1200" dirty="0">
              <a:solidFill>
                <a:schemeClr val="tx1"/>
              </a:solidFill>
            </a:rPr>
            <a:t>Allure Report</a:t>
          </a:r>
          <a:r>
            <a:rPr lang="en-US" sz="1500" b="0" i="0" kern="1200" dirty="0">
              <a:solidFill>
                <a:schemeClr val="tx1"/>
              </a:solidFill>
            </a:rPr>
            <a:t> for detailed and interactive test reporting</a:t>
          </a:r>
          <a:endParaRPr lang="en-US" sz="1500" kern="1200" dirty="0">
            <a:solidFill>
              <a:schemeClr val="tx1"/>
            </a:solidFill>
          </a:endParaRPr>
        </a:p>
      </dsp:txBody>
      <dsp:txXfrm rot="10800000">
        <a:off x="0" y="1209146"/>
        <a:ext cx="8572500" cy="777974"/>
      </dsp:txXfrm>
    </dsp:sp>
    <dsp:sp modelId="{99F6B1AB-26C1-465E-8AC2-1D584DF6AEE2}">
      <dsp:nvSpPr>
        <dsp:cNvPr id="0" name=""/>
        <dsp:cNvSpPr/>
      </dsp:nvSpPr>
      <dsp:spPr>
        <a:xfrm rot="10800000">
          <a:off x="0" y="1474"/>
          <a:ext cx="8572500" cy="119730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>
              <a:solidFill>
                <a:schemeClr val="tx1"/>
              </a:solidFill>
            </a:rPr>
            <a:t>Implemented </a:t>
          </a:r>
          <a:r>
            <a:rPr lang="en-US" sz="1500" b="1" i="0" kern="1200" dirty="0">
              <a:solidFill>
                <a:schemeClr val="tx1"/>
              </a:solidFill>
            </a:rPr>
            <a:t>Selenium Grid</a:t>
          </a:r>
          <a:r>
            <a:rPr lang="en-US" sz="1500" b="0" i="0" kern="1200" dirty="0">
              <a:solidFill>
                <a:schemeClr val="tx1"/>
              </a:solidFill>
            </a:rPr>
            <a:t> for distributed and parallel test execution</a:t>
          </a:r>
          <a:endParaRPr lang="en-US" sz="1500" kern="1200" dirty="0">
            <a:solidFill>
              <a:schemeClr val="tx1"/>
            </a:solidFill>
          </a:endParaRPr>
        </a:p>
      </dsp:txBody>
      <dsp:txXfrm rot="10800000">
        <a:off x="0" y="1474"/>
        <a:ext cx="8572500" cy="7779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423BC-B55E-4A63-92E5-068E8BDFD911}">
      <dsp:nvSpPr>
        <dsp:cNvPr id="0" name=""/>
        <dsp:cNvSpPr/>
      </dsp:nvSpPr>
      <dsp:spPr>
        <a:xfrm rot="5400000">
          <a:off x="138136" y="1004571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20F7F-74CD-4EED-8306-556194EC3DF8}">
      <dsp:nvSpPr>
        <dsp:cNvPr id="0" name=""/>
        <dsp:cNvSpPr/>
      </dsp:nvSpPr>
      <dsp:spPr>
        <a:xfrm>
          <a:off x="497118" y="2194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Gained hands-on experience in </a:t>
          </a:r>
          <a:r>
            <a:rPr lang="en-US" sz="1200" b="1" i="0" kern="1200" dirty="0"/>
            <a:t>test case design</a:t>
          </a:r>
          <a:r>
            <a:rPr lang="en-US" sz="1200" b="0" i="0" kern="1200" dirty="0"/>
            <a:t>, </a:t>
          </a:r>
          <a:r>
            <a:rPr lang="en-US" sz="1200" b="1" i="0" kern="1200" dirty="0"/>
            <a:t>execution</a:t>
          </a:r>
          <a:r>
            <a:rPr lang="en-US" sz="1200" b="0" i="0" kern="1200" dirty="0"/>
            <a:t>, and </a:t>
          </a:r>
          <a:r>
            <a:rPr lang="en-US" sz="1200" b="1" i="0" kern="1200" dirty="0"/>
            <a:t>tracking</a:t>
          </a:r>
          <a:r>
            <a:rPr lang="en-US" sz="1200" b="0" i="0" kern="1200" dirty="0"/>
            <a:t> using Excel</a:t>
          </a:r>
          <a:endParaRPr lang="en-US" sz="1200" kern="1200" dirty="0"/>
        </a:p>
      </dsp:txBody>
      <dsp:txXfrm>
        <a:off x="534041" y="39117"/>
        <a:ext cx="2027253" cy="1186813"/>
      </dsp:txXfrm>
    </dsp:sp>
    <dsp:sp modelId="{FF0D26F9-2046-4E7E-B5BD-93AD62B2D148}">
      <dsp:nvSpPr>
        <dsp:cNvPr id="0" name=""/>
        <dsp:cNvSpPr/>
      </dsp:nvSpPr>
      <dsp:spPr>
        <a:xfrm rot="5400000">
          <a:off x="138136" y="2580395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3AB9-8634-4102-9BEE-D55BFDAFF969}">
      <dsp:nvSpPr>
        <dsp:cNvPr id="0" name=""/>
        <dsp:cNvSpPr/>
      </dsp:nvSpPr>
      <dsp:spPr>
        <a:xfrm>
          <a:off x="497118" y="1578018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Learned to implement </a:t>
          </a:r>
          <a:r>
            <a:rPr lang="en-US" sz="1200" b="1" i="0" kern="1200" dirty="0"/>
            <a:t>linear and structured automation</a:t>
          </a:r>
          <a:r>
            <a:rPr lang="en-US" sz="1200" b="0" i="0" kern="1200" dirty="0"/>
            <a:t> using </a:t>
          </a:r>
          <a:r>
            <a:rPr lang="en-US" sz="1200" b="1" i="0" kern="1200" dirty="0"/>
            <a:t>Maven</a:t>
          </a:r>
          <a:r>
            <a:rPr lang="en-US" sz="1200" b="0" i="0" kern="1200" dirty="0"/>
            <a:t>, </a:t>
          </a:r>
          <a:r>
            <a:rPr lang="en-US" sz="1200" b="1" i="0" kern="1200" dirty="0"/>
            <a:t>POM</a:t>
          </a:r>
          <a:r>
            <a:rPr lang="en-US" sz="1200" b="0" i="0" kern="1200" dirty="0"/>
            <a:t>, and </a:t>
          </a:r>
          <a:r>
            <a:rPr lang="en-US" sz="1200" b="1" i="0" kern="1200" dirty="0"/>
            <a:t>Page Factory</a:t>
          </a:r>
          <a:endParaRPr lang="en-US" sz="1200" kern="1200" dirty="0"/>
        </a:p>
      </dsp:txBody>
      <dsp:txXfrm>
        <a:off x="534041" y="1614941"/>
        <a:ext cx="2027253" cy="1186813"/>
      </dsp:txXfrm>
    </dsp:sp>
    <dsp:sp modelId="{4B526F93-6BD3-404D-B171-465B47B40AB1}">
      <dsp:nvSpPr>
        <dsp:cNvPr id="0" name=""/>
        <dsp:cNvSpPr/>
      </dsp:nvSpPr>
      <dsp:spPr>
        <a:xfrm>
          <a:off x="926048" y="3368307"/>
          <a:ext cx="2785751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3C74-9C1C-4B0E-B204-FB8944FC5A81}">
      <dsp:nvSpPr>
        <dsp:cNvPr id="0" name=""/>
        <dsp:cNvSpPr/>
      </dsp:nvSpPr>
      <dsp:spPr>
        <a:xfrm>
          <a:off x="497118" y="3153842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Explored </a:t>
          </a:r>
          <a:r>
            <a:rPr lang="en-US" sz="1200" b="1" i="0" kern="1200" dirty="0"/>
            <a:t>data-driven testing</a:t>
          </a:r>
          <a:r>
            <a:rPr lang="en-US" sz="1200" b="0" i="0" kern="1200" dirty="0"/>
            <a:t> and </a:t>
          </a:r>
          <a:r>
            <a:rPr lang="en-US" sz="1200" b="1" i="0" kern="1200" dirty="0"/>
            <a:t>multi-browser support</a:t>
          </a:r>
          <a:r>
            <a:rPr lang="en-US" sz="1200" b="0" i="0" kern="1200" dirty="0"/>
            <a:t> using </a:t>
          </a:r>
          <a:r>
            <a:rPr lang="en-US" sz="1200" b="1" i="0" kern="1200" dirty="0"/>
            <a:t>TestNG</a:t>
          </a:r>
          <a:r>
            <a:rPr lang="en-US" sz="1200" b="0" i="0" kern="1200" dirty="0"/>
            <a:t> and </a:t>
          </a:r>
          <a:r>
            <a:rPr lang="en-US" sz="1200" b="1" i="0" kern="1200" dirty="0"/>
            <a:t>Cucumber</a:t>
          </a:r>
          <a:endParaRPr lang="en-US" sz="1200" kern="1200" dirty="0"/>
        </a:p>
      </dsp:txBody>
      <dsp:txXfrm>
        <a:off x="534041" y="3190765"/>
        <a:ext cx="2027253" cy="1186813"/>
      </dsp:txXfrm>
    </dsp:sp>
    <dsp:sp modelId="{5A627F9A-F646-4E14-BF4C-3A6675B911FB}">
      <dsp:nvSpPr>
        <dsp:cNvPr id="0" name=""/>
        <dsp:cNvSpPr/>
      </dsp:nvSpPr>
      <dsp:spPr>
        <a:xfrm rot="16200000">
          <a:off x="2932598" y="2580395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79EE7-EED6-4465-A68C-1A67B7B06ECD}">
      <dsp:nvSpPr>
        <dsp:cNvPr id="0" name=""/>
        <dsp:cNvSpPr/>
      </dsp:nvSpPr>
      <dsp:spPr>
        <a:xfrm>
          <a:off x="3291580" y="3153842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Built a robust </a:t>
          </a:r>
          <a:r>
            <a:rPr lang="en-US" sz="1200" b="1" i="0" kern="1200" dirty="0"/>
            <a:t>Cucumber framework</a:t>
          </a:r>
          <a:r>
            <a:rPr lang="en-US" sz="1200" b="0" i="0" kern="1200" dirty="0"/>
            <a:t> with cross-browser compatibility</a:t>
          </a:r>
          <a:endParaRPr lang="en-US" sz="1200" kern="1200" dirty="0"/>
        </a:p>
      </dsp:txBody>
      <dsp:txXfrm>
        <a:off x="3328503" y="3190765"/>
        <a:ext cx="2027253" cy="1186813"/>
      </dsp:txXfrm>
    </dsp:sp>
    <dsp:sp modelId="{1DE6F6B8-CA8B-456F-BA2D-BF0BFECFCA6E}">
      <dsp:nvSpPr>
        <dsp:cNvPr id="0" name=""/>
        <dsp:cNvSpPr/>
      </dsp:nvSpPr>
      <dsp:spPr>
        <a:xfrm rot="16200000">
          <a:off x="2932598" y="1004571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5F44D-3156-4C78-9D2F-36B6AC83644A}">
      <dsp:nvSpPr>
        <dsp:cNvPr id="0" name=""/>
        <dsp:cNvSpPr/>
      </dsp:nvSpPr>
      <dsp:spPr>
        <a:xfrm>
          <a:off x="3291580" y="1578018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Understood the setup and benefits of </a:t>
          </a:r>
          <a:r>
            <a:rPr lang="en-US" sz="1200" b="1" i="0" kern="1200" dirty="0"/>
            <a:t>Selenium Grid</a:t>
          </a:r>
          <a:r>
            <a:rPr lang="en-US" sz="1200" b="0" i="0" kern="1200" dirty="0"/>
            <a:t> for distributed testing</a:t>
          </a:r>
          <a:endParaRPr lang="en-US" sz="1200" kern="1200" dirty="0"/>
        </a:p>
      </dsp:txBody>
      <dsp:txXfrm>
        <a:off x="3328503" y="1614941"/>
        <a:ext cx="2027253" cy="1186813"/>
      </dsp:txXfrm>
    </dsp:sp>
    <dsp:sp modelId="{B9EB05EF-3AF0-4272-A7BC-738F583E7DEF}">
      <dsp:nvSpPr>
        <dsp:cNvPr id="0" name=""/>
        <dsp:cNvSpPr/>
      </dsp:nvSpPr>
      <dsp:spPr>
        <a:xfrm>
          <a:off x="3720510" y="216658"/>
          <a:ext cx="2785751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D0F19-9348-4F4E-BB26-AC3F46BAE0C1}">
      <dsp:nvSpPr>
        <dsp:cNvPr id="0" name=""/>
        <dsp:cNvSpPr/>
      </dsp:nvSpPr>
      <dsp:spPr>
        <a:xfrm>
          <a:off x="3291580" y="2194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Integrated </a:t>
          </a:r>
          <a:r>
            <a:rPr lang="en-US" sz="1200" b="1" i="0" kern="1200" dirty="0"/>
            <a:t>Allure Reports</a:t>
          </a:r>
          <a:r>
            <a:rPr lang="en-US" sz="1200" b="0" i="0" kern="1200" dirty="0"/>
            <a:t> for clear and detailed test reporting</a:t>
          </a:r>
          <a:endParaRPr lang="en-US" sz="1200" kern="1200" dirty="0"/>
        </a:p>
      </dsp:txBody>
      <dsp:txXfrm>
        <a:off x="3328503" y="39117"/>
        <a:ext cx="2027253" cy="1186813"/>
      </dsp:txXfrm>
    </dsp:sp>
    <dsp:sp modelId="{4041B4CD-BABD-4E95-ABBD-79AD522A523F}">
      <dsp:nvSpPr>
        <dsp:cNvPr id="0" name=""/>
        <dsp:cNvSpPr/>
      </dsp:nvSpPr>
      <dsp:spPr>
        <a:xfrm rot="5400000">
          <a:off x="5727059" y="1004571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DC9AC-7178-45ED-82BA-7DC3FA9BCCF7}">
      <dsp:nvSpPr>
        <dsp:cNvPr id="0" name=""/>
        <dsp:cNvSpPr/>
      </dsp:nvSpPr>
      <dsp:spPr>
        <a:xfrm>
          <a:off x="6086042" y="2194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Used </a:t>
          </a:r>
          <a:r>
            <a:rPr lang="en-US" sz="1200" b="1" i="0" kern="1200" dirty="0"/>
            <a:t>JIRA</a:t>
          </a:r>
          <a:r>
            <a:rPr lang="en-US" sz="1200" b="0" i="0" kern="1200" dirty="0"/>
            <a:t> for effective </a:t>
          </a:r>
          <a:r>
            <a:rPr lang="en-US" sz="1200" b="1" i="0" kern="1200" dirty="0"/>
            <a:t>project management and issue tracking</a:t>
          </a:r>
          <a:endParaRPr lang="en-US" sz="1200" kern="1200" dirty="0"/>
        </a:p>
      </dsp:txBody>
      <dsp:txXfrm>
        <a:off x="6122965" y="39117"/>
        <a:ext cx="2027253" cy="1186813"/>
      </dsp:txXfrm>
    </dsp:sp>
    <dsp:sp modelId="{2927E62E-1396-4509-9887-044A19B6398A}">
      <dsp:nvSpPr>
        <dsp:cNvPr id="0" name=""/>
        <dsp:cNvSpPr/>
      </dsp:nvSpPr>
      <dsp:spPr>
        <a:xfrm rot="5400000">
          <a:off x="5727059" y="2580395"/>
          <a:ext cx="1567114" cy="189098"/>
        </a:xfrm>
        <a:prstGeom prst="rect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93C7C-C090-47DD-8EB5-B263997D1199}">
      <dsp:nvSpPr>
        <dsp:cNvPr id="0" name=""/>
        <dsp:cNvSpPr/>
      </dsp:nvSpPr>
      <dsp:spPr>
        <a:xfrm>
          <a:off x="6086042" y="1578018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Created essential </a:t>
          </a:r>
          <a:r>
            <a:rPr lang="en-US" sz="1200" b="1" i="0" kern="1200" dirty="0"/>
            <a:t>project documentation</a:t>
          </a:r>
          <a:r>
            <a:rPr lang="en-US" sz="1200" b="0" i="0" kern="1200" dirty="0"/>
            <a:t> including requirement docs, test summary reports, and presentations</a:t>
          </a:r>
          <a:endParaRPr lang="en-US" sz="1200" kern="1200" dirty="0"/>
        </a:p>
      </dsp:txBody>
      <dsp:txXfrm>
        <a:off x="6122965" y="1614941"/>
        <a:ext cx="2027253" cy="1186813"/>
      </dsp:txXfrm>
    </dsp:sp>
    <dsp:sp modelId="{90BBF8AF-B2FD-4385-BE58-505EA11CA48B}">
      <dsp:nvSpPr>
        <dsp:cNvPr id="0" name=""/>
        <dsp:cNvSpPr/>
      </dsp:nvSpPr>
      <dsp:spPr>
        <a:xfrm>
          <a:off x="6086042" y="3153842"/>
          <a:ext cx="2101099" cy="12606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Overall, developed a strong foundation in </a:t>
          </a:r>
          <a:r>
            <a:rPr lang="en-US" sz="1200" b="1" i="0" kern="1200" dirty="0"/>
            <a:t>automation frameworks</a:t>
          </a:r>
          <a:r>
            <a:rPr lang="en-US" sz="1200" b="0" i="0" kern="1200" dirty="0"/>
            <a:t>, </a:t>
          </a:r>
          <a:r>
            <a:rPr lang="en-US" sz="1200" b="1" i="0" kern="1200" dirty="0"/>
            <a:t>testing tools</a:t>
          </a:r>
          <a:r>
            <a:rPr lang="en-US" sz="1200" b="0" i="0" kern="1200" dirty="0"/>
            <a:t>, and </a:t>
          </a:r>
          <a:r>
            <a:rPr lang="en-US" sz="1200" b="1" i="0" kern="1200" dirty="0"/>
            <a:t>project workflows</a:t>
          </a:r>
          <a:endParaRPr lang="en-US" sz="1200" kern="1200" dirty="0"/>
        </a:p>
      </dsp:txBody>
      <dsp:txXfrm>
        <a:off x="6122965" y="3190765"/>
        <a:ext cx="2027253" cy="1186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-575061"/>
            <a:ext cx="5486400" cy="329184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HACKATHON PROJECT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E898DB6-B83E-69E4-F81D-FFBD7D4D9915}"/>
              </a:ext>
            </a:extLst>
          </p:cNvPr>
          <p:cNvSpPr txBox="1">
            <a:spLocks/>
          </p:cNvSpPr>
          <p:nvPr/>
        </p:nvSpPr>
        <p:spPr>
          <a:xfrm>
            <a:off x="6309904" y="2933397"/>
            <a:ext cx="8068377" cy="8686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a typeface="+mn-ea"/>
                <a:cs typeface="+mn-cs"/>
              </a:rPr>
              <a:t>THE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a typeface="+mn-ea"/>
                <a:cs typeface="+mn-cs"/>
              </a:rPr>
              <a:t>TRIBE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VIBE</a:t>
            </a:r>
            <a:endParaRPr lang="en-US" sz="2800" dirty="0">
              <a:solidFill>
                <a:schemeClr val="tx2">
                  <a:lumMod val="75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A79E343-3F51-3A70-FC22-18635C7EFAC8}"/>
              </a:ext>
            </a:extLst>
          </p:cNvPr>
          <p:cNvSpPr txBox="1">
            <a:spLocks/>
          </p:cNvSpPr>
          <p:nvPr/>
        </p:nvSpPr>
        <p:spPr>
          <a:xfrm>
            <a:off x="6096000" y="4235314"/>
            <a:ext cx="5198269" cy="230505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Naman Pratap Singh (TL)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Maddali Venkata Naga Tarunya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Nivetha Chinnadurai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Harshavardhini H 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7055DC7C-708B-7D48-A383-CB5891B8443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640731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/>
              <a:t>Project Idea : Loan &amp; EMI Calculator Automation</a:t>
            </a:r>
            <a:br>
              <a:rPr lang="en-US"/>
            </a:br>
            <a:r>
              <a:rPr lang="en-US"/>
              <a:t> </a:t>
            </a:r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56647F2D-AAE9-B027-7FDD-44E8DC4B31A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1559895"/>
              </p:ext>
            </p:extLst>
          </p:nvPr>
        </p:nvGraphicFramePr>
        <p:xfrm>
          <a:off x="3657600" y="2282008"/>
          <a:ext cx="7810500" cy="369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 dirty="0"/>
              <a:t>Week 1 Workflow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8B4EF7F3-F7FE-82D4-A01D-DAFEB96E43C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55184787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50" baseline="0" dirty="0">
                <a:latin typeface="+mj-lt"/>
                <a:ea typeface="+mj-ea"/>
                <a:cs typeface="+mj-cs"/>
              </a:rPr>
              <a:t>Week 2 Workflow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E1BA3B18-D83A-CA0C-21CE-A508E5E9C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694147"/>
              </p:ext>
            </p:extLst>
          </p:nvPr>
        </p:nvGraphicFramePr>
        <p:xfrm>
          <a:off x="777238" y="2210798"/>
          <a:ext cx="9464041" cy="4249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spc="50" dirty="0"/>
              <a:t>Week 3 Workflow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E72E49A-B03D-F183-ADEF-5A2388DA094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27225410"/>
              </p:ext>
            </p:extLst>
          </p:nvPr>
        </p:nvGraphicFramePr>
        <p:xfrm>
          <a:off x="2895600" y="1981200"/>
          <a:ext cx="8572500" cy="4338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518524"/>
            <a:ext cx="10873740" cy="716280"/>
          </a:xfrm>
        </p:spPr>
        <p:txBody>
          <a:bodyPr anchor="b">
            <a:normAutofit/>
          </a:bodyPr>
          <a:lstStyle/>
          <a:p>
            <a:r>
              <a:rPr lang="en-IN" dirty="0"/>
              <a:t>LEARNING AND OVERALLEXPERIENCE :</a:t>
            </a:r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C4A9087-2A55-A475-FB81-91E882A68E4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86559397"/>
              </p:ext>
            </p:extLst>
          </p:nvPr>
        </p:nvGraphicFramePr>
        <p:xfrm>
          <a:off x="2783840" y="1564640"/>
          <a:ext cx="8684260" cy="4416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238</TotalTime>
  <Words>458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HACKATHON PROJECT</vt:lpstr>
      <vt:lpstr>Agenda</vt:lpstr>
      <vt:lpstr>Project Idea : Loan &amp; EMI Calculator Automation  </vt:lpstr>
      <vt:lpstr>Week 1 Workflow </vt:lpstr>
      <vt:lpstr>Week 2 Workflow</vt:lpstr>
      <vt:lpstr>Week 3 Workflow</vt:lpstr>
      <vt:lpstr>LEARNING AND OVERALLEXPERIENCE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Chinnadurai, Nivetha (Contractor)</dc:creator>
  <cp:lastModifiedBy>Chinnadurai, Nivetha (Contractor)</cp:lastModifiedBy>
  <cp:revision>2</cp:revision>
  <dcterms:created xsi:type="dcterms:W3CDTF">2025-07-16T06:52:22Z</dcterms:created>
  <dcterms:modified xsi:type="dcterms:W3CDTF">2025-07-16T10:51:16Z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