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0875" autoAdjust="0"/>
  </p:normalViewPr>
  <p:slideViewPr>
    <p:cSldViewPr snapToGrid="0">
      <p:cViewPr varScale="1">
        <p:scale>
          <a:sx n="57" d="100"/>
          <a:sy n="57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Sanjay (Contractor)" userId="1390039a-421b-4c1d-b185-4767a9830a51" providerId="ADAL" clId="{EDBC9DD9-042D-4303-80C6-D736A879E445}"/>
    <pc:docChg chg="undo custSel modSld">
      <pc:chgData name="K, Sanjay (Contractor)" userId="1390039a-421b-4c1d-b185-4767a9830a51" providerId="ADAL" clId="{EDBC9DD9-042D-4303-80C6-D736A879E445}" dt="2025-07-18T09:32:35.655" v="15" actId="20577"/>
      <pc:docMkLst>
        <pc:docMk/>
      </pc:docMkLst>
      <pc:sldChg chg="modSp mod">
        <pc:chgData name="K, Sanjay (Contractor)" userId="1390039a-421b-4c1d-b185-4767a9830a51" providerId="ADAL" clId="{EDBC9DD9-042D-4303-80C6-D736A879E445}" dt="2025-07-18T09:32:35.655" v="15" actId="20577"/>
        <pc:sldMkLst>
          <pc:docMk/>
          <pc:sldMk cId="1511442554" sldId="256"/>
        </pc:sldMkLst>
        <pc:spChg chg="mod">
          <ac:chgData name="K, Sanjay (Contractor)" userId="1390039a-421b-4c1d-b185-4767a9830a51" providerId="ADAL" clId="{EDBC9DD9-042D-4303-80C6-D736A879E445}" dt="2025-07-18T09:32:35.655" v="15" actId="20577"/>
          <ac:spMkLst>
            <pc:docMk/>
            <pc:sldMk cId="1511442554" sldId="256"/>
            <ac:spMk id="3" creationId="{00000000-0000-0000-0000-000000000000}"/>
          </ac:spMkLst>
        </pc:spChg>
      </pc:sldChg>
    </pc:docChg>
  </pc:docChgLst>
  <pc:docChgLst>
    <pc:chgData name="Damodar, Nikitha (Contractor)" userId="5a86f0a4-dc2a-4b3d-8766-0c0c3bba2a22" providerId="ADAL" clId="{E3F2302B-A8D8-4BE8-B3B6-001D3E4537B6}"/>
    <pc:docChg chg="undo custSel modSld">
      <pc:chgData name="Damodar, Nikitha (Contractor)" userId="5a86f0a4-dc2a-4b3d-8766-0c0c3bba2a22" providerId="ADAL" clId="{E3F2302B-A8D8-4BE8-B3B6-001D3E4537B6}" dt="2025-07-14T06:21:06.249" v="54" actId="26606"/>
      <pc:docMkLst>
        <pc:docMk/>
      </pc:docMkLst>
      <pc:sldChg chg="addSp delSp modSp mod setBg setClrOvrMap">
        <pc:chgData name="Damodar, Nikitha (Contractor)" userId="5a86f0a4-dc2a-4b3d-8766-0c0c3bba2a22" providerId="ADAL" clId="{E3F2302B-A8D8-4BE8-B3B6-001D3E4537B6}" dt="2025-07-14T06:21:06.249" v="54" actId="26606"/>
        <pc:sldMkLst>
          <pc:docMk/>
          <pc:sldMk cId="1511442554" sldId="256"/>
        </pc:sldMkLst>
        <pc:spChg chg="mod">
          <ac:chgData name="Damodar, Nikitha (Contractor)" userId="5a86f0a4-dc2a-4b3d-8766-0c0c3bba2a22" providerId="ADAL" clId="{E3F2302B-A8D8-4BE8-B3B6-001D3E4537B6}" dt="2025-07-14T06:21:06.187" v="53" actId="26606"/>
          <ac:spMkLst>
            <pc:docMk/>
            <pc:sldMk cId="1511442554" sldId="256"/>
            <ac:spMk id="2" creationId="{00000000-0000-0000-0000-000000000000}"/>
          </ac:spMkLst>
        </pc:spChg>
        <pc:spChg chg="mod">
          <ac:chgData name="Damodar, Nikitha (Contractor)" userId="5a86f0a4-dc2a-4b3d-8766-0c0c3bba2a22" providerId="ADAL" clId="{E3F2302B-A8D8-4BE8-B3B6-001D3E4537B6}" dt="2025-07-14T06:21:06.187" v="53" actId="26606"/>
          <ac:spMkLst>
            <pc:docMk/>
            <pc:sldMk cId="1511442554" sldId="256"/>
            <ac:spMk id="3" creationId="{00000000-0000-0000-0000-000000000000}"/>
          </ac:spMkLst>
        </pc:spChg>
      </pc:sldChg>
      <pc:sldChg chg="addSp delSp modSp mod setBg setClrOvrMap">
        <pc:chgData name="Damodar, Nikitha (Contractor)" userId="5a86f0a4-dc2a-4b3d-8766-0c0c3bba2a22" providerId="ADAL" clId="{E3F2302B-A8D8-4BE8-B3B6-001D3E4537B6}" dt="2025-07-14T06:19:30.708" v="44" actId="26606"/>
        <pc:sldMkLst>
          <pc:docMk/>
          <pc:sldMk cId="3657691837" sldId="257"/>
        </pc:sldMkLst>
        <pc:spChg chg="mo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2" creationId="{00000000-0000-0000-0000-000000000000}"/>
          </ac:spMkLst>
        </pc:spChg>
        <pc:graphicFrameChg chg="add">
          <ac:chgData name="Damodar, Nikitha (Contractor)" userId="5a86f0a4-dc2a-4b3d-8766-0c0c3bba2a22" providerId="ADAL" clId="{E3F2302B-A8D8-4BE8-B3B6-001D3E4537B6}" dt="2025-07-14T06:19:30.708" v="44" actId="26606"/>
          <ac:graphicFrameMkLst>
            <pc:docMk/>
            <pc:sldMk cId="3657691837" sldId="257"/>
            <ac:graphicFrameMk id="21" creationId="{E7193E61-4A95-2617-8375-A14E733F5846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38.957" v="45" actId="26606"/>
        <pc:sldMkLst>
          <pc:docMk/>
          <pc:sldMk cId="3627387114" sldId="258"/>
        </pc:sldMkLst>
        <pc:spChg chg="mo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2" creationId="{00000000-0000-0000-0000-000000000000}"/>
          </ac:spMkLst>
        </pc:spChg>
        <pc:graphicFrameChg chg="add">
          <ac:chgData name="Damodar, Nikitha (Contractor)" userId="5a86f0a4-dc2a-4b3d-8766-0c0c3bba2a22" providerId="ADAL" clId="{E3F2302B-A8D8-4BE8-B3B6-001D3E4537B6}" dt="2025-07-14T06:19:38.957" v="45" actId="26606"/>
          <ac:graphicFrameMkLst>
            <pc:docMk/>
            <pc:sldMk cId="3627387114" sldId="258"/>
            <ac:graphicFrameMk id="5" creationId="{EE28A16A-EF3F-56FB-F462-854977257AD6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42.749" v="46" actId="26606"/>
        <pc:sldMkLst>
          <pc:docMk/>
          <pc:sldMk cId="3195401593" sldId="259"/>
        </pc:sldMkLst>
        <pc:spChg chg="mo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2" creationId="{00000000-0000-0000-0000-000000000000}"/>
          </ac:spMkLst>
        </pc:spChg>
        <pc:graphicFrameChg chg="add">
          <ac:chgData name="Damodar, Nikitha (Contractor)" userId="5a86f0a4-dc2a-4b3d-8766-0c0c3bba2a22" providerId="ADAL" clId="{E3F2302B-A8D8-4BE8-B3B6-001D3E4537B6}" dt="2025-07-14T06:19:42.749" v="46" actId="26606"/>
          <ac:graphicFrameMkLst>
            <pc:docMk/>
            <pc:sldMk cId="3195401593" sldId="259"/>
            <ac:graphicFrameMk id="5" creationId="{E87DC374-3DCF-8663-2375-F6D0EA7D9D97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46.913" v="47" actId="26606"/>
        <pc:sldMkLst>
          <pc:docMk/>
          <pc:sldMk cId="2172953919" sldId="260"/>
        </pc:sldMkLst>
        <pc:spChg chg="mo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2" creationId="{00000000-0000-0000-0000-000000000000}"/>
          </ac:spMkLst>
        </pc:spChg>
        <pc:graphicFrameChg chg="add">
          <ac:chgData name="Damodar, Nikitha (Contractor)" userId="5a86f0a4-dc2a-4b3d-8766-0c0c3bba2a22" providerId="ADAL" clId="{E3F2302B-A8D8-4BE8-B3B6-001D3E4537B6}" dt="2025-07-14T06:19:46.913" v="47" actId="26606"/>
          <ac:graphicFrameMkLst>
            <pc:docMk/>
            <pc:sldMk cId="2172953919" sldId="260"/>
            <ac:graphicFrameMk id="5" creationId="{F3C418A9-F354-A03F-ABF5-499EF2E495CD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54.852" v="48" actId="26606"/>
        <pc:sldMkLst>
          <pc:docMk/>
          <pc:sldMk cId="1618815052" sldId="261"/>
        </pc:sldMkLst>
        <pc:spChg chg="mod">
          <ac:chgData name="Damodar, Nikitha (Contractor)" userId="5a86f0a4-dc2a-4b3d-8766-0c0c3bba2a22" providerId="ADAL" clId="{E3F2302B-A8D8-4BE8-B3B6-001D3E4537B6}" dt="2025-07-14T06:18:37.491" v="6" actId="26606"/>
          <ac:spMkLst>
            <pc:docMk/>
            <pc:sldMk cId="1618815052" sldId="261"/>
            <ac:spMk id="2" creationId="{6DA4A530-DF5D-4FF2-8D37-40CCF87DE74A}"/>
          </ac:spMkLst>
        </pc:spChg>
        <pc:graphicFrameChg chg="add mod modGraphic">
          <ac:chgData name="Damodar, Nikitha (Contractor)" userId="5a86f0a4-dc2a-4b3d-8766-0c0c3bba2a22" providerId="ADAL" clId="{E3F2302B-A8D8-4BE8-B3B6-001D3E4537B6}" dt="2025-07-14T06:19:54.852" v="48" actId="26606"/>
          <ac:graphicFrameMkLst>
            <pc:docMk/>
            <pc:sldMk cId="1618815052" sldId="261"/>
            <ac:graphicFrameMk id="5" creationId="{62BFA77F-1B6A-A27B-FC80-FC9668637380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21.091" v="41" actId="26606"/>
        <pc:sldMkLst>
          <pc:docMk/>
          <pc:sldMk cId="3194854951" sldId="262"/>
        </pc:sldMkLst>
        <pc:spChg chg="mo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" creationId="{C40F2514-2BCA-4C06-9E4F-BB19B6D55931}"/>
          </ac:spMkLst>
        </pc:spChg>
        <pc:graphicFrameChg chg="add">
          <ac:chgData name="Damodar, Nikitha (Contractor)" userId="5a86f0a4-dc2a-4b3d-8766-0c0c3bba2a22" providerId="ADAL" clId="{E3F2302B-A8D8-4BE8-B3B6-001D3E4537B6}" dt="2025-07-14T06:19:21.091" v="41" actId="26606"/>
          <ac:graphicFrameMkLst>
            <pc:docMk/>
            <pc:sldMk cId="3194854951" sldId="262"/>
            <ac:graphicFrameMk id="27" creationId="{CCCD3494-B32C-4D3A-3681-70CA9EB506E5}"/>
          </ac:graphicFrameMkLst>
        </pc:graphicFrameChg>
      </pc:sldChg>
    </pc:docChg>
  </pc:docChgLst>
  <pc:docChgLst>
    <pc:chgData name="D Souza, Scarlet (Contractor)" userId="S::2403742@cognizant.com::ad11c9bb-b5cd-421f-bedc-6ea19d6376ad" providerId="AD" clId="Web-{38006F1F-3573-1BAB-1258-9A7F9CFE46F8}"/>
    <pc:docChg chg="modSld">
      <pc:chgData name="D Souza, Scarlet (Contractor)" userId="S::2403742@cognizant.com::ad11c9bb-b5cd-421f-bedc-6ea19d6376ad" providerId="AD" clId="Web-{38006F1F-3573-1BAB-1258-9A7F9CFE46F8}" dt="2025-07-16T07:10:44.140" v="22" actId="20577"/>
      <pc:docMkLst>
        <pc:docMk/>
      </pc:docMkLst>
      <pc:sldChg chg="modSp">
        <pc:chgData name="D Souza, Scarlet (Contractor)" userId="S::2403742@cognizant.com::ad11c9bb-b5cd-421f-bedc-6ea19d6376ad" providerId="AD" clId="Web-{38006F1F-3573-1BAB-1258-9A7F9CFE46F8}" dt="2025-07-16T07:10:44.140" v="22" actId="20577"/>
        <pc:sldMkLst>
          <pc:docMk/>
          <pc:sldMk cId="2172953919" sldId="260"/>
        </pc:sldMkLst>
        <pc:graphicFrameChg chg="modGraphic">
          <ac:chgData name="D Souza, Scarlet (Contractor)" userId="S::2403742@cognizant.com::ad11c9bb-b5cd-421f-bedc-6ea19d6376ad" providerId="AD" clId="Web-{38006F1F-3573-1BAB-1258-9A7F9CFE46F8}" dt="2025-07-16T07:10:44.140" v="22" actId="20577"/>
          <ac:graphicFrameMkLst>
            <pc:docMk/>
            <pc:sldMk cId="2172953919" sldId="260"/>
            <ac:graphicFrameMk id="5" creationId="{F3C418A9-F354-A03F-ABF5-499EF2E495C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95AD0-7616-42D6-BFEE-F8A9DC21DDD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1FDB2-1E18-4575-9CCF-52D43CBE3637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Display 5 Car washing services name and phone numbers, near your location with highest rating (more than 4) on top &amp; Customer Votes more than 20.</a:t>
          </a:r>
          <a:endParaRPr lang="en-US" dirty="0">
            <a:solidFill>
              <a:schemeClr val="tx1"/>
            </a:solidFill>
          </a:endParaRPr>
        </a:p>
      </dgm:t>
    </dgm:pt>
    <dgm:pt modelId="{F7A19DE9-9F16-427C-B2D4-A84BD5AA973D}" type="parTrans" cxnId="{3230CCEC-7228-4E6A-A337-FECF2DE30C8A}">
      <dgm:prSet/>
      <dgm:spPr/>
      <dgm:t>
        <a:bodyPr/>
        <a:lstStyle/>
        <a:p>
          <a:endParaRPr lang="en-US"/>
        </a:p>
      </dgm:t>
    </dgm:pt>
    <dgm:pt modelId="{CEFE4ACE-CEB7-43A7-B647-878DB832DB11}" type="sibTrans" cxnId="{3230CCEC-7228-4E6A-A337-FECF2DE30C8A}">
      <dgm:prSet/>
      <dgm:spPr/>
      <dgm:t>
        <a:bodyPr/>
        <a:lstStyle/>
        <a:p>
          <a:endParaRPr lang="en-US"/>
        </a:p>
      </dgm:t>
    </dgm:pt>
    <dgm:pt modelId="{6DB39FEF-6AC1-4A21-B041-6240F9583B02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Try to register for Free Listing, fill the form with any one input invalid (example: phone); Capture the error message &amp; display </a:t>
          </a:r>
          <a:endParaRPr lang="en-US" dirty="0">
            <a:solidFill>
              <a:schemeClr val="tx1"/>
            </a:solidFill>
          </a:endParaRPr>
        </a:p>
      </dgm:t>
    </dgm:pt>
    <dgm:pt modelId="{F356F156-7EFD-474A-9322-71DFE075448E}" type="parTrans" cxnId="{3AE1EA67-1B7F-47AD-9878-E23891DD31BD}">
      <dgm:prSet/>
      <dgm:spPr/>
      <dgm:t>
        <a:bodyPr/>
        <a:lstStyle/>
        <a:p>
          <a:endParaRPr lang="en-US"/>
        </a:p>
      </dgm:t>
    </dgm:pt>
    <dgm:pt modelId="{C3F32871-721A-491B-B94F-DBEB4386E6BE}" type="sibTrans" cxnId="{3AE1EA67-1B7F-47AD-9878-E23891DD31BD}">
      <dgm:prSet/>
      <dgm:spPr/>
      <dgm:t>
        <a:bodyPr/>
        <a:lstStyle/>
        <a:p>
          <a:endParaRPr lang="en-US"/>
        </a:p>
      </dgm:t>
    </dgm:pt>
    <dgm:pt modelId="{487AC705-8B71-4812-B9CB-8E44669DA3C3}">
      <dgm:prSet/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From Fitness, go to Gym and retrieve all sub-menu items and store in a List; Display the same</a:t>
          </a:r>
          <a:br>
            <a:rPr lang="en-US" dirty="0">
              <a:solidFill>
                <a:schemeClr val="tx1"/>
              </a:solidFill>
            </a:rPr>
          </a:br>
          <a:r>
            <a:rPr lang="en-US" b="0" i="0" dirty="0">
              <a:solidFill>
                <a:schemeClr val="tx1"/>
              </a:solidFill>
            </a:rPr>
            <a:t>(Suggested Site: justdial.com however  you are free to choose any other legitimate  site)</a:t>
          </a:r>
          <a:endParaRPr lang="en-US" dirty="0">
            <a:solidFill>
              <a:schemeClr val="tx1"/>
            </a:solidFill>
          </a:endParaRPr>
        </a:p>
      </dgm:t>
    </dgm:pt>
    <dgm:pt modelId="{37940C59-6F7F-4D4C-BD05-FC2C4F3A760D}" type="parTrans" cxnId="{5AEDDC8F-8AF3-4036-B3AE-B79A2C9110B0}">
      <dgm:prSet/>
      <dgm:spPr/>
      <dgm:t>
        <a:bodyPr/>
        <a:lstStyle/>
        <a:p>
          <a:endParaRPr lang="en-US"/>
        </a:p>
      </dgm:t>
    </dgm:pt>
    <dgm:pt modelId="{C57596DD-37E6-4F34-8459-CD6ABFF075DA}" type="sibTrans" cxnId="{5AEDDC8F-8AF3-4036-B3AE-B79A2C9110B0}">
      <dgm:prSet/>
      <dgm:spPr/>
      <dgm:t>
        <a:bodyPr/>
        <a:lstStyle/>
        <a:p>
          <a:endParaRPr lang="en-US"/>
        </a:p>
      </dgm:t>
    </dgm:pt>
    <dgm:pt modelId="{58659033-79B6-4DE2-ABB4-CDBB9C8006A4}" type="pres">
      <dgm:prSet presAssocID="{0AD95AD0-7616-42D6-BFEE-F8A9DC21DDDD}" presName="Name0" presStyleCnt="0">
        <dgm:presLayoutVars>
          <dgm:dir/>
          <dgm:resizeHandles val="exact"/>
        </dgm:presLayoutVars>
      </dgm:prSet>
      <dgm:spPr/>
    </dgm:pt>
    <dgm:pt modelId="{40DBC98A-D8CC-48DC-BE02-08AEB2675D26}" type="pres">
      <dgm:prSet presAssocID="{E971FDB2-1E18-4575-9CCF-52D43CBE3637}" presName="node" presStyleLbl="node1" presStyleIdx="0" presStyleCnt="3">
        <dgm:presLayoutVars>
          <dgm:bulletEnabled val="1"/>
        </dgm:presLayoutVars>
      </dgm:prSet>
      <dgm:spPr/>
    </dgm:pt>
    <dgm:pt modelId="{D0794EB0-94AB-4D14-8BD6-E45EEDB531A6}" type="pres">
      <dgm:prSet presAssocID="{CEFE4ACE-CEB7-43A7-B647-878DB832DB11}" presName="sibTrans" presStyleLbl="sibTrans1D1" presStyleIdx="0" presStyleCnt="2"/>
      <dgm:spPr/>
    </dgm:pt>
    <dgm:pt modelId="{1A95CB97-F465-4C8A-8E2C-2A2161343028}" type="pres">
      <dgm:prSet presAssocID="{CEFE4ACE-CEB7-43A7-B647-878DB832DB11}" presName="connectorText" presStyleLbl="sibTrans1D1" presStyleIdx="0" presStyleCnt="2"/>
      <dgm:spPr/>
    </dgm:pt>
    <dgm:pt modelId="{32325E57-09BF-4E7C-99D1-7201E29F7CB3}" type="pres">
      <dgm:prSet presAssocID="{6DB39FEF-6AC1-4A21-B041-6240F9583B02}" presName="node" presStyleLbl="node1" presStyleIdx="1" presStyleCnt="3">
        <dgm:presLayoutVars>
          <dgm:bulletEnabled val="1"/>
        </dgm:presLayoutVars>
      </dgm:prSet>
      <dgm:spPr/>
    </dgm:pt>
    <dgm:pt modelId="{20668719-7294-4D8E-8D1B-CBCA7678EDD9}" type="pres">
      <dgm:prSet presAssocID="{C3F32871-721A-491B-B94F-DBEB4386E6BE}" presName="sibTrans" presStyleLbl="sibTrans1D1" presStyleIdx="1" presStyleCnt="2"/>
      <dgm:spPr/>
    </dgm:pt>
    <dgm:pt modelId="{56D6F16D-5376-4190-828C-17B326C3C7DD}" type="pres">
      <dgm:prSet presAssocID="{C3F32871-721A-491B-B94F-DBEB4386E6BE}" presName="connectorText" presStyleLbl="sibTrans1D1" presStyleIdx="1" presStyleCnt="2"/>
      <dgm:spPr/>
    </dgm:pt>
    <dgm:pt modelId="{C8CC3C89-CBE9-4895-807D-21218F369565}" type="pres">
      <dgm:prSet presAssocID="{487AC705-8B71-4812-B9CB-8E44669DA3C3}" presName="node" presStyleLbl="node1" presStyleIdx="2" presStyleCnt="3">
        <dgm:presLayoutVars>
          <dgm:bulletEnabled val="1"/>
        </dgm:presLayoutVars>
      </dgm:prSet>
      <dgm:spPr/>
    </dgm:pt>
  </dgm:ptLst>
  <dgm:cxnLst>
    <dgm:cxn modelId="{31409D07-5011-494F-9E96-687EEA2F383D}" type="presOf" srcId="{6DB39FEF-6AC1-4A21-B041-6240F9583B02}" destId="{32325E57-09BF-4E7C-99D1-7201E29F7CB3}" srcOrd="0" destOrd="0" presId="urn:microsoft.com/office/officeart/2016/7/layout/RepeatingBendingProcessNew"/>
    <dgm:cxn modelId="{2778D65F-2BAD-4FB2-9FE3-A3D15FDD3378}" type="presOf" srcId="{C3F32871-721A-491B-B94F-DBEB4386E6BE}" destId="{56D6F16D-5376-4190-828C-17B326C3C7DD}" srcOrd="1" destOrd="0" presId="urn:microsoft.com/office/officeart/2016/7/layout/RepeatingBendingProcessNew"/>
    <dgm:cxn modelId="{F0037A60-2444-4A3E-BD11-C9565C3D243E}" type="presOf" srcId="{0AD95AD0-7616-42D6-BFEE-F8A9DC21DDDD}" destId="{58659033-79B6-4DE2-ABB4-CDBB9C8006A4}" srcOrd="0" destOrd="0" presId="urn:microsoft.com/office/officeart/2016/7/layout/RepeatingBendingProcessNew"/>
    <dgm:cxn modelId="{02433D65-FC7C-4F71-ABD7-8C9D05DC7E86}" type="presOf" srcId="{E971FDB2-1E18-4575-9CCF-52D43CBE3637}" destId="{40DBC98A-D8CC-48DC-BE02-08AEB2675D26}" srcOrd="0" destOrd="0" presId="urn:microsoft.com/office/officeart/2016/7/layout/RepeatingBendingProcessNew"/>
    <dgm:cxn modelId="{4B3C4147-61C9-4F79-9BCB-B559F444BA8A}" type="presOf" srcId="{CEFE4ACE-CEB7-43A7-B647-878DB832DB11}" destId="{1A95CB97-F465-4C8A-8E2C-2A2161343028}" srcOrd="1" destOrd="0" presId="urn:microsoft.com/office/officeart/2016/7/layout/RepeatingBendingProcessNew"/>
    <dgm:cxn modelId="{3AE1EA67-1B7F-47AD-9878-E23891DD31BD}" srcId="{0AD95AD0-7616-42D6-BFEE-F8A9DC21DDDD}" destId="{6DB39FEF-6AC1-4A21-B041-6240F9583B02}" srcOrd="1" destOrd="0" parTransId="{F356F156-7EFD-474A-9322-71DFE075448E}" sibTransId="{C3F32871-721A-491B-B94F-DBEB4386E6BE}"/>
    <dgm:cxn modelId="{3C4D136F-5B22-449F-ABAF-94B0B2AB1B5C}" type="presOf" srcId="{C3F32871-721A-491B-B94F-DBEB4386E6BE}" destId="{20668719-7294-4D8E-8D1B-CBCA7678EDD9}" srcOrd="0" destOrd="0" presId="urn:microsoft.com/office/officeart/2016/7/layout/RepeatingBendingProcessNew"/>
    <dgm:cxn modelId="{5AEDDC8F-8AF3-4036-B3AE-B79A2C9110B0}" srcId="{0AD95AD0-7616-42D6-BFEE-F8A9DC21DDDD}" destId="{487AC705-8B71-4812-B9CB-8E44669DA3C3}" srcOrd="2" destOrd="0" parTransId="{37940C59-6F7F-4D4C-BD05-FC2C4F3A760D}" sibTransId="{C57596DD-37E6-4F34-8459-CD6ABFF075DA}"/>
    <dgm:cxn modelId="{BFEF07CB-60C3-41E3-BFD1-72AC34993C18}" type="presOf" srcId="{CEFE4ACE-CEB7-43A7-B647-878DB832DB11}" destId="{D0794EB0-94AB-4D14-8BD6-E45EEDB531A6}" srcOrd="0" destOrd="0" presId="urn:microsoft.com/office/officeart/2016/7/layout/RepeatingBendingProcessNew"/>
    <dgm:cxn modelId="{4CB1E2DE-0068-48FB-97C8-F6C2DA803291}" type="presOf" srcId="{487AC705-8B71-4812-B9CB-8E44669DA3C3}" destId="{C8CC3C89-CBE9-4895-807D-21218F369565}" srcOrd="0" destOrd="0" presId="urn:microsoft.com/office/officeart/2016/7/layout/RepeatingBendingProcessNew"/>
    <dgm:cxn modelId="{3230CCEC-7228-4E6A-A337-FECF2DE30C8A}" srcId="{0AD95AD0-7616-42D6-BFEE-F8A9DC21DDDD}" destId="{E971FDB2-1E18-4575-9CCF-52D43CBE3637}" srcOrd="0" destOrd="0" parTransId="{F7A19DE9-9F16-427C-B2D4-A84BD5AA973D}" sibTransId="{CEFE4ACE-CEB7-43A7-B647-878DB832DB11}"/>
    <dgm:cxn modelId="{70F6DB86-2B97-4CA7-B619-D569EB27721D}" type="presParOf" srcId="{58659033-79B6-4DE2-ABB4-CDBB9C8006A4}" destId="{40DBC98A-D8CC-48DC-BE02-08AEB2675D26}" srcOrd="0" destOrd="0" presId="urn:microsoft.com/office/officeart/2016/7/layout/RepeatingBendingProcessNew"/>
    <dgm:cxn modelId="{B0C696EF-BDEE-4BDB-99E4-633ED12A9E5C}" type="presParOf" srcId="{58659033-79B6-4DE2-ABB4-CDBB9C8006A4}" destId="{D0794EB0-94AB-4D14-8BD6-E45EEDB531A6}" srcOrd="1" destOrd="0" presId="urn:microsoft.com/office/officeart/2016/7/layout/RepeatingBendingProcessNew"/>
    <dgm:cxn modelId="{68CA3FBD-B23D-4252-B2C9-0496DAF089CE}" type="presParOf" srcId="{D0794EB0-94AB-4D14-8BD6-E45EEDB531A6}" destId="{1A95CB97-F465-4C8A-8E2C-2A2161343028}" srcOrd="0" destOrd="0" presId="urn:microsoft.com/office/officeart/2016/7/layout/RepeatingBendingProcessNew"/>
    <dgm:cxn modelId="{FFF244F2-EA3F-49DE-A2A5-FD0BB8910F90}" type="presParOf" srcId="{58659033-79B6-4DE2-ABB4-CDBB9C8006A4}" destId="{32325E57-09BF-4E7C-99D1-7201E29F7CB3}" srcOrd="2" destOrd="0" presId="urn:microsoft.com/office/officeart/2016/7/layout/RepeatingBendingProcessNew"/>
    <dgm:cxn modelId="{B19F30F2-6524-4EA1-859D-E8EEBD52A776}" type="presParOf" srcId="{58659033-79B6-4DE2-ABB4-CDBB9C8006A4}" destId="{20668719-7294-4D8E-8D1B-CBCA7678EDD9}" srcOrd="3" destOrd="0" presId="urn:microsoft.com/office/officeart/2016/7/layout/RepeatingBendingProcessNew"/>
    <dgm:cxn modelId="{B25684BC-40D5-42E3-968B-B0F9E5F3F769}" type="presParOf" srcId="{20668719-7294-4D8E-8D1B-CBCA7678EDD9}" destId="{56D6F16D-5376-4190-828C-17B326C3C7DD}" srcOrd="0" destOrd="0" presId="urn:microsoft.com/office/officeart/2016/7/layout/RepeatingBendingProcessNew"/>
    <dgm:cxn modelId="{8C803227-CDFE-40FB-BF53-1A97604C795F}" type="presParOf" srcId="{58659033-79B6-4DE2-ABB4-CDBB9C8006A4}" destId="{C8CC3C89-CBE9-4895-807D-21218F369565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1AE5E-9F96-41CB-A229-B79B7CD6A3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82A8D9-CE96-46E3-B3A0-8BCA320C3246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Preparation of reports like requirement document, test plan, test cases and test summary.</a:t>
          </a:r>
          <a:endParaRPr lang="en-US" dirty="0">
            <a:solidFill>
              <a:schemeClr val="tx1"/>
            </a:solidFill>
          </a:endParaRPr>
        </a:p>
      </dgm:t>
    </dgm:pt>
    <dgm:pt modelId="{9C271CB0-C691-46D8-A7C4-3251C2FB62BB}" type="parTrans" cxnId="{48CED9AA-92C1-4F79-9DF5-4D4007DE5512}">
      <dgm:prSet/>
      <dgm:spPr/>
      <dgm:t>
        <a:bodyPr/>
        <a:lstStyle/>
        <a:p>
          <a:endParaRPr lang="en-US"/>
        </a:p>
      </dgm:t>
    </dgm:pt>
    <dgm:pt modelId="{E82BF350-CBA4-43A2-A066-3820893A1744}" type="sibTrans" cxnId="{48CED9AA-92C1-4F79-9DF5-4D4007DE5512}">
      <dgm:prSet/>
      <dgm:spPr/>
      <dgm:t>
        <a:bodyPr/>
        <a:lstStyle/>
        <a:p>
          <a:endParaRPr lang="en-US"/>
        </a:p>
      </dgm:t>
    </dgm:pt>
    <dgm:pt modelId="{4B07B17B-AA76-4AB3-A56B-A4A8AD0E573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Tested the provided hackathon project idea manually.</a:t>
          </a:r>
          <a:endParaRPr lang="en-US" dirty="0">
            <a:solidFill>
              <a:schemeClr val="tx1"/>
            </a:solidFill>
          </a:endParaRPr>
        </a:p>
      </dgm:t>
    </dgm:pt>
    <dgm:pt modelId="{0D913754-7F3B-44BF-835D-DCF19CA49081}" type="parTrans" cxnId="{EF07B49A-EADB-4515-A34B-091B5D3FAD2C}">
      <dgm:prSet/>
      <dgm:spPr/>
      <dgm:t>
        <a:bodyPr/>
        <a:lstStyle/>
        <a:p>
          <a:endParaRPr lang="en-US"/>
        </a:p>
      </dgm:t>
    </dgm:pt>
    <dgm:pt modelId="{D75B7A7F-2639-4078-978F-B4FE96612AAA}" type="sibTrans" cxnId="{EF07B49A-EADB-4515-A34B-091B5D3FAD2C}">
      <dgm:prSet/>
      <dgm:spPr/>
      <dgm:t>
        <a:bodyPr/>
        <a:lstStyle/>
        <a:p>
          <a:endParaRPr lang="en-US"/>
        </a:p>
      </dgm:t>
    </dgm:pt>
    <dgm:pt modelId="{3E49BD13-6879-4C70-A541-616D85CBA1C2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Verified whether the website can be tested through automation.</a:t>
          </a:r>
          <a:endParaRPr lang="en-US" dirty="0">
            <a:solidFill>
              <a:schemeClr val="tx1"/>
            </a:solidFill>
          </a:endParaRPr>
        </a:p>
      </dgm:t>
    </dgm:pt>
    <dgm:pt modelId="{870FCCFC-F19D-4039-B38E-F55534897FE0}" type="parTrans" cxnId="{A2CC8F26-400C-4D0E-A8E2-5F5E9EA1C2D4}">
      <dgm:prSet/>
      <dgm:spPr/>
      <dgm:t>
        <a:bodyPr/>
        <a:lstStyle/>
        <a:p>
          <a:endParaRPr lang="en-US"/>
        </a:p>
      </dgm:t>
    </dgm:pt>
    <dgm:pt modelId="{F3B1B27F-1F88-457A-B895-CA8A12BF5DC8}" type="sibTrans" cxnId="{A2CC8F26-400C-4D0E-A8E2-5F5E9EA1C2D4}">
      <dgm:prSet/>
      <dgm:spPr/>
      <dgm:t>
        <a:bodyPr/>
        <a:lstStyle/>
        <a:p>
          <a:endParaRPr lang="en-US"/>
        </a:p>
      </dgm:t>
    </dgm:pt>
    <dgm:pt modelId="{DCE7903F-21E3-4991-B212-553A15665724}" type="pres">
      <dgm:prSet presAssocID="{CC61AE5E-9F96-41CB-A229-B79B7CD6A33A}" presName="linear" presStyleCnt="0">
        <dgm:presLayoutVars>
          <dgm:animLvl val="lvl"/>
          <dgm:resizeHandles val="exact"/>
        </dgm:presLayoutVars>
      </dgm:prSet>
      <dgm:spPr/>
    </dgm:pt>
    <dgm:pt modelId="{ACE48A19-F90B-42D4-BDB5-915553A20913}" type="pres">
      <dgm:prSet presAssocID="{E182A8D9-CE96-46E3-B3A0-8BCA320C3246}" presName="parentText" presStyleLbl="node1" presStyleIdx="0" presStyleCnt="3" custLinFactNeighborY="0">
        <dgm:presLayoutVars>
          <dgm:chMax val="0"/>
          <dgm:bulletEnabled val="1"/>
        </dgm:presLayoutVars>
      </dgm:prSet>
      <dgm:spPr/>
    </dgm:pt>
    <dgm:pt modelId="{A5EA883C-754D-496E-9B21-70556A5A37A4}" type="pres">
      <dgm:prSet presAssocID="{E82BF350-CBA4-43A2-A066-3820893A1744}" presName="spacer" presStyleCnt="0"/>
      <dgm:spPr/>
    </dgm:pt>
    <dgm:pt modelId="{E4F0E42F-E418-4463-958E-762667F58E82}" type="pres">
      <dgm:prSet presAssocID="{4B07B17B-AA76-4AB3-A56B-A4A8AD0E57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602AB-0F7D-4450-8484-3690858E3FF8}" type="pres">
      <dgm:prSet presAssocID="{D75B7A7F-2639-4078-978F-B4FE96612AAA}" presName="spacer" presStyleCnt="0"/>
      <dgm:spPr/>
    </dgm:pt>
    <dgm:pt modelId="{D1B3B346-AB90-4DA9-9848-321D9508BDB5}" type="pres">
      <dgm:prSet presAssocID="{3E49BD13-6879-4C70-A541-616D85CBA1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35501A-053B-408A-9248-6264E57C1552}" type="presOf" srcId="{E182A8D9-CE96-46E3-B3A0-8BCA320C3246}" destId="{ACE48A19-F90B-42D4-BDB5-915553A20913}" srcOrd="0" destOrd="0" presId="urn:microsoft.com/office/officeart/2005/8/layout/vList2"/>
    <dgm:cxn modelId="{A2CC8F26-400C-4D0E-A8E2-5F5E9EA1C2D4}" srcId="{CC61AE5E-9F96-41CB-A229-B79B7CD6A33A}" destId="{3E49BD13-6879-4C70-A541-616D85CBA1C2}" srcOrd="2" destOrd="0" parTransId="{870FCCFC-F19D-4039-B38E-F55534897FE0}" sibTransId="{F3B1B27F-1F88-457A-B895-CA8A12BF5DC8}"/>
    <dgm:cxn modelId="{E141B53A-E212-4314-BE06-634695D1AE77}" type="presOf" srcId="{CC61AE5E-9F96-41CB-A229-B79B7CD6A33A}" destId="{DCE7903F-21E3-4991-B212-553A15665724}" srcOrd="0" destOrd="0" presId="urn:microsoft.com/office/officeart/2005/8/layout/vList2"/>
    <dgm:cxn modelId="{C8832452-A431-4C9E-B575-DAE1AB948FA3}" type="presOf" srcId="{3E49BD13-6879-4C70-A541-616D85CBA1C2}" destId="{D1B3B346-AB90-4DA9-9848-321D9508BDB5}" srcOrd="0" destOrd="0" presId="urn:microsoft.com/office/officeart/2005/8/layout/vList2"/>
    <dgm:cxn modelId="{EF07B49A-EADB-4515-A34B-091B5D3FAD2C}" srcId="{CC61AE5E-9F96-41CB-A229-B79B7CD6A33A}" destId="{4B07B17B-AA76-4AB3-A56B-A4A8AD0E5732}" srcOrd="1" destOrd="0" parTransId="{0D913754-7F3B-44BF-835D-DCF19CA49081}" sibTransId="{D75B7A7F-2639-4078-978F-B4FE96612AAA}"/>
    <dgm:cxn modelId="{48CED9AA-92C1-4F79-9DF5-4D4007DE5512}" srcId="{CC61AE5E-9F96-41CB-A229-B79B7CD6A33A}" destId="{E182A8D9-CE96-46E3-B3A0-8BCA320C3246}" srcOrd="0" destOrd="0" parTransId="{9C271CB0-C691-46D8-A7C4-3251C2FB62BB}" sibTransId="{E82BF350-CBA4-43A2-A066-3820893A1744}"/>
    <dgm:cxn modelId="{7E1192D4-0B1C-4227-928F-25EF048FED31}" type="presOf" srcId="{4B07B17B-AA76-4AB3-A56B-A4A8AD0E5732}" destId="{E4F0E42F-E418-4463-958E-762667F58E82}" srcOrd="0" destOrd="0" presId="urn:microsoft.com/office/officeart/2005/8/layout/vList2"/>
    <dgm:cxn modelId="{DBC56BE1-BE05-4E2F-A076-3AF9603EA4EB}" type="presParOf" srcId="{DCE7903F-21E3-4991-B212-553A15665724}" destId="{ACE48A19-F90B-42D4-BDB5-915553A20913}" srcOrd="0" destOrd="0" presId="urn:microsoft.com/office/officeart/2005/8/layout/vList2"/>
    <dgm:cxn modelId="{213F1013-751C-423B-9003-379DDFFFE773}" type="presParOf" srcId="{DCE7903F-21E3-4991-B212-553A15665724}" destId="{A5EA883C-754D-496E-9B21-70556A5A37A4}" srcOrd="1" destOrd="0" presId="urn:microsoft.com/office/officeart/2005/8/layout/vList2"/>
    <dgm:cxn modelId="{69700D61-3A45-4597-BFF6-A816121A815E}" type="presParOf" srcId="{DCE7903F-21E3-4991-B212-553A15665724}" destId="{E4F0E42F-E418-4463-958E-762667F58E82}" srcOrd="2" destOrd="0" presId="urn:microsoft.com/office/officeart/2005/8/layout/vList2"/>
    <dgm:cxn modelId="{91C532A7-D0B7-4AE7-A393-DF91D1BD0959}" type="presParOf" srcId="{DCE7903F-21E3-4991-B212-553A15665724}" destId="{98C602AB-0F7D-4450-8484-3690858E3FF8}" srcOrd="3" destOrd="0" presId="urn:microsoft.com/office/officeart/2005/8/layout/vList2"/>
    <dgm:cxn modelId="{EA38D66C-CC6B-4374-BEB8-77009583AB44}" type="presParOf" srcId="{DCE7903F-21E3-4991-B212-553A15665724}" destId="{D1B3B346-AB90-4DA9-9848-321D9508BD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505B2-5F73-4B46-BD02-B2DA78522F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9B96D8-AECF-4513-B342-F66B9C2B7764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Preparation of Automation feasibility report.</a:t>
          </a:r>
        </a:p>
      </dgm:t>
    </dgm:pt>
    <dgm:pt modelId="{AF31E43F-45C8-4B2F-A6DC-ABAB5D4D808B}" type="parTrans" cxnId="{A1882614-7D93-4A69-81DC-40C0DA1A69FB}">
      <dgm:prSet/>
      <dgm:spPr/>
      <dgm:t>
        <a:bodyPr/>
        <a:lstStyle/>
        <a:p>
          <a:endParaRPr lang="en-US"/>
        </a:p>
      </dgm:t>
    </dgm:pt>
    <dgm:pt modelId="{BAAB0B32-D819-4BC2-8953-650E5EDC9AA2}" type="sibTrans" cxnId="{A1882614-7D93-4A69-81DC-40C0DA1A69FB}">
      <dgm:prSet/>
      <dgm:spPr/>
      <dgm:t>
        <a:bodyPr/>
        <a:lstStyle/>
        <a:p>
          <a:endParaRPr lang="en-US"/>
        </a:p>
      </dgm:t>
    </dgm:pt>
    <dgm:pt modelId="{CC4E268C-2B59-4E8C-963B-352127E8787B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Creation of Page Object Model framework </a:t>
          </a:r>
        </a:p>
      </dgm:t>
    </dgm:pt>
    <dgm:pt modelId="{1C800810-EAD4-4690-87AD-9C7D144AA6E4}" type="parTrans" cxnId="{D94A721F-1B99-4444-BC2D-1F5527FBB5F0}">
      <dgm:prSet/>
      <dgm:spPr/>
      <dgm:t>
        <a:bodyPr/>
        <a:lstStyle/>
        <a:p>
          <a:endParaRPr lang="en-US"/>
        </a:p>
      </dgm:t>
    </dgm:pt>
    <dgm:pt modelId="{E1D8A0E0-638F-4C6D-8DC4-91CA5AE4511F}" type="sibTrans" cxnId="{D94A721F-1B99-4444-BC2D-1F5527FBB5F0}">
      <dgm:prSet/>
      <dgm:spPr/>
      <dgm:t>
        <a:bodyPr/>
        <a:lstStyle/>
        <a:p>
          <a:endParaRPr lang="en-US"/>
        </a:p>
      </dgm:t>
    </dgm:pt>
    <dgm:pt modelId="{8C00AB04-A152-4F87-A86F-650F4F6380C6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Creation of reusable functions required for the project.</a:t>
          </a:r>
        </a:p>
      </dgm:t>
    </dgm:pt>
    <dgm:pt modelId="{6DDA4642-10AB-4558-B708-2133D714F407}" type="parTrans" cxnId="{CEB69412-1B2C-4A19-9DD7-DAA25D5EDE87}">
      <dgm:prSet/>
      <dgm:spPr/>
      <dgm:t>
        <a:bodyPr/>
        <a:lstStyle/>
        <a:p>
          <a:endParaRPr lang="en-US"/>
        </a:p>
      </dgm:t>
    </dgm:pt>
    <dgm:pt modelId="{33974F91-40E6-44A6-93BD-6BE4BDDC5582}" type="sibTrans" cxnId="{CEB69412-1B2C-4A19-9DD7-DAA25D5EDE87}">
      <dgm:prSet/>
      <dgm:spPr/>
      <dgm:t>
        <a:bodyPr/>
        <a:lstStyle/>
        <a:p>
          <a:endParaRPr lang="en-US"/>
        </a:p>
      </dgm:t>
    </dgm:pt>
    <dgm:pt modelId="{EAEB7D3B-DDC2-4929-81A9-9F1B485F6483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Implementation of POM using Page Factory.</a:t>
          </a:r>
        </a:p>
      </dgm:t>
    </dgm:pt>
    <dgm:pt modelId="{02D0DC5E-76C1-4CBC-8EDC-3B7E25CD0401}" type="parTrans" cxnId="{ADBEE633-375A-4EEC-ADE0-2290F829A257}">
      <dgm:prSet/>
      <dgm:spPr/>
      <dgm:t>
        <a:bodyPr/>
        <a:lstStyle/>
        <a:p>
          <a:endParaRPr lang="en-US"/>
        </a:p>
      </dgm:t>
    </dgm:pt>
    <dgm:pt modelId="{C6A31E09-E19A-497E-9F0E-5068C58143CD}" type="sibTrans" cxnId="{ADBEE633-375A-4EEC-ADE0-2290F829A257}">
      <dgm:prSet/>
      <dgm:spPr/>
      <dgm:t>
        <a:bodyPr/>
        <a:lstStyle/>
        <a:p>
          <a:endParaRPr lang="en-US"/>
        </a:p>
      </dgm:t>
    </dgm:pt>
    <dgm:pt modelId="{9653834A-EF96-412D-BDED-FB7EC3117857}" type="pres">
      <dgm:prSet presAssocID="{E84505B2-5F73-4B46-BD02-B2DA78522FF7}" presName="linear" presStyleCnt="0">
        <dgm:presLayoutVars>
          <dgm:animLvl val="lvl"/>
          <dgm:resizeHandles val="exact"/>
        </dgm:presLayoutVars>
      </dgm:prSet>
      <dgm:spPr/>
    </dgm:pt>
    <dgm:pt modelId="{4716E3A9-F0EB-41FC-A8A0-BEC468FB4E68}" type="pres">
      <dgm:prSet presAssocID="{F09B96D8-AECF-4513-B342-F66B9C2B77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15A34-B07D-4E68-8E45-E928D6E79A7E}" type="pres">
      <dgm:prSet presAssocID="{BAAB0B32-D819-4BC2-8953-650E5EDC9AA2}" presName="spacer" presStyleCnt="0"/>
      <dgm:spPr/>
    </dgm:pt>
    <dgm:pt modelId="{3F826489-2CA9-40EA-BBB2-87E9747265F8}" type="pres">
      <dgm:prSet presAssocID="{CC4E268C-2B59-4E8C-963B-352127E878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4588ED-0660-46F2-8101-B6F7BD411168}" type="pres">
      <dgm:prSet presAssocID="{E1D8A0E0-638F-4C6D-8DC4-91CA5AE4511F}" presName="spacer" presStyleCnt="0"/>
      <dgm:spPr/>
    </dgm:pt>
    <dgm:pt modelId="{DADD7E90-ACDC-459F-8D9D-C2DD6B71AC93}" type="pres">
      <dgm:prSet presAssocID="{8C00AB04-A152-4F87-A86F-650F4F6380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6D3D32-C9E3-4843-A1E0-B9E1F9A05383}" type="pres">
      <dgm:prSet presAssocID="{33974F91-40E6-44A6-93BD-6BE4BDDC5582}" presName="spacer" presStyleCnt="0"/>
      <dgm:spPr/>
    </dgm:pt>
    <dgm:pt modelId="{70E30A2D-E236-4D31-AB36-711192841C25}" type="pres">
      <dgm:prSet presAssocID="{EAEB7D3B-DDC2-4929-81A9-9F1B485F64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183004-C592-44CE-A0BE-36BB15E97305}" type="presOf" srcId="{8C00AB04-A152-4F87-A86F-650F4F6380C6}" destId="{DADD7E90-ACDC-459F-8D9D-C2DD6B71AC93}" srcOrd="0" destOrd="0" presId="urn:microsoft.com/office/officeart/2005/8/layout/vList2"/>
    <dgm:cxn modelId="{B22DEB0C-0BF4-483F-8597-4409D48839D0}" type="presOf" srcId="{EAEB7D3B-DDC2-4929-81A9-9F1B485F6483}" destId="{70E30A2D-E236-4D31-AB36-711192841C25}" srcOrd="0" destOrd="0" presId="urn:microsoft.com/office/officeart/2005/8/layout/vList2"/>
    <dgm:cxn modelId="{CEB69412-1B2C-4A19-9DD7-DAA25D5EDE87}" srcId="{E84505B2-5F73-4B46-BD02-B2DA78522FF7}" destId="{8C00AB04-A152-4F87-A86F-650F4F6380C6}" srcOrd="2" destOrd="0" parTransId="{6DDA4642-10AB-4558-B708-2133D714F407}" sibTransId="{33974F91-40E6-44A6-93BD-6BE4BDDC5582}"/>
    <dgm:cxn modelId="{A1882614-7D93-4A69-81DC-40C0DA1A69FB}" srcId="{E84505B2-5F73-4B46-BD02-B2DA78522FF7}" destId="{F09B96D8-AECF-4513-B342-F66B9C2B7764}" srcOrd="0" destOrd="0" parTransId="{AF31E43F-45C8-4B2F-A6DC-ABAB5D4D808B}" sibTransId="{BAAB0B32-D819-4BC2-8953-650E5EDC9AA2}"/>
    <dgm:cxn modelId="{57DFD21A-1B2F-4255-8968-51E3198FB6D7}" type="presOf" srcId="{E84505B2-5F73-4B46-BD02-B2DA78522FF7}" destId="{9653834A-EF96-412D-BDED-FB7EC3117857}" srcOrd="0" destOrd="0" presId="urn:microsoft.com/office/officeart/2005/8/layout/vList2"/>
    <dgm:cxn modelId="{D94A721F-1B99-4444-BC2D-1F5527FBB5F0}" srcId="{E84505B2-5F73-4B46-BD02-B2DA78522FF7}" destId="{CC4E268C-2B59-4E8C-963B-352127E8787B}" srcOrd="1" destOrd="0" parTransId="{1C800810-EAD4-4690-87AD-9C7D144AA6E4}" sibTransId="{E1D8A0E0-638F-4C6D-8DC4-91CA5AE4511F}"/>
    <dgm:cxn modelId="{ADBEE633-375A-4EEC-ADE0-2290F829A257}" srcId="{E84505B2-5F73-4B46-BD02-B2DA78522FF7}" destId="{EAEB7D3B-DDC2-4929-81A9-9F1B485F6483}" srcOrd="3" destOrd="0" parTransId="{02D0DC5E-76C1-4CBC-8EDC-3B7E25CD0401}" sibTransId="{C6A31E09-E19A-497E-9F0E-5068C58143CD}"/>
    <dgm:cxn modelId="{264E4074-B773-4BB9-8BE8-8455C43BEE8B}" type="presOf" srcId="{CC4E268C-2B59-4E8C-963B-352127E8787B}" destId="{3F826489-2CA9-40EA-BBB2-87E9747265F8}" srcOrd="0" destOrd="0" presId="urn:microsoft.com/office/officeart/2005/8/layout/vList2"/>
    <dgm:cxn modelId="{A26876EF-AC11-44AC-A6D7-75382AC71D64}" type="presOf" srcId="{F09B96D8-AECF-4513-B342-F66B9C2B7764}" destId="{4716E3A9-F0EB-41FC-A8A0-BEC468FB4E68}" srcOrd="0" destOrd="0" presId="urn:microsoft.com/office/officeart/2005/8/layout/vList2"/>
    <dgm:cxn modelId="{C5B2D756-E08B-4D36-9AD2-2333DCF49D23}" type="presParOf" srcId="{9653834A-EF96-412D-BDED-FB7EC3117857}" destId="{4716E3A9-F0EB-41FC-A8A0-BEC468FB4E68}" srcOrd="0" destOrd="0" presId="urn:microsoft.com/office/officeart/2005/8/layout/vList2"/>
    <dgm:cxn modelId="{CF673318-6B68-42AE-8B74-FE40730FA58D}" type="presParOf" srcId="{9653834A-EF96-412D-BDED-FB7EC3117857}" destId="{05D15A34-B07D-4E68-8E45-E928D6E79A7E}" srcOrd="1" destOrd="0" presId="urn:microsoft.com/office/officeart/2005/8/layout/vList2"/>
    <dgm:cxn modelId="{66440542-F2E2-4975-A5A1-06773BE6683C}" type="presParOf" srcId="{9653834A-EF96-412D-BDED-FB7EC3117857}" destId="{3F826489-2CA9-40EA-BBB2-87E9747265F8}" srcOrd="2" destOrd="0" presId="urn:microsoft.com/office/officeart/2005/8/layout/vList2"/>
    <dgm:cxn modelId="{F7E1D62D-4DCB-4380-B760-54F48261E827}" type="presParOf" srcId="{9653834A-EF96-412D-BDED-FB7EC3117857}" destId="{CA4588ED-0660-46F2-8101-B6F7BD411168}" srcOrd="3" destOrd="0" presId="urn:microsoft.com/office/officeart/2005/8/layout/vList2"/>
    <dgm:cxn modelId="{40B9F709-4523-4A2D-BFA8-FAB6C3CE0613}" type="presParOf" srcId="{9653834A-EF96-412D-BDED-FB7EC3117857}" destId="{DADD7E90-ACDC-459F-8D9D-C2DD6B71AC93}" srcOrd="4" destOrd="0" presId="urn:microsoft.com/office/officeart/2005/8/layout/vList2"/>
    <dgm:cxn modelId="{F9B6E2ED-9EFC-432F-9846-81CAFCFDB944}" type="presParOf" srcId="{9653834A-EF96-412D-BDED-FB7EC3117857}" destId="{FB6D3D32-C9E3-4843-A1E0-B9E1F9A05383}" srcOrd="5" destOrd="0" presId="urn:microsoft.com/office/officeart/2005/8/layout/vList2"/>
    <dgm:cxn modelId="{98282F2D-E142-44F8-A017-79E09B40BF5E}" type="presParOf" srcId="{9653834A-EF96-412D-BDED-FB7EC3117857}" destId="{70E30A2D-E236-4D31-AB36-711192841C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7100F-02C6-44B1-A8EC-83796E6E05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7BE408-E656-43E9-B00C-43CC10A0B25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Creation of automation scripts for the requirements provided.</a:t>
          </a:r>
          <a:endParaRPr lang="en-US" dirty="0">
            <a:solidFill>
              <a:schemeClr val="tx1"/>
            </a:solidFill>
          </a:endParaRPr>
        </a:p>
      </dgm:t>
    </dgm:pt>
    <dgm:pt modelId="{B4726CB7-53CB-43DF-B0F7-D25A95D78CA1}" type="parTrans" cxnId="{57D6CF4C-DB9E-4130-9229-0442F82871C7}">
      <dgm:prSet/>
      <dgm:spPr/>
      <dgm:t>
        <a:bodyPr/>
        <a:lstStyle/>
        <a:p>
          <a:endParaRPr lang="en-US"/>
        </a:p>
      </dgm:t>
    </dgm:pt>
    <dgm:pt modelId="{850CAEEC-BA0E-45AF-AF44-B1E702723BC3}" type="sibTrans" cxnId="{57D6CF4C-DB9E-4130-9229-0442F82871C7}">
      <dgm:prSet/>
      <dgm:spPr/>
      <dgm:t>
        <a:bodyPr/>
        <a:lstStyle/>
        <a:p>
          <a:endParaRPr lang="en-US"/>
        </a:p>
      </dgm:t>
    </dgm:pt>
    <dgm:pt modelId="{A1A48B42-0D1C-411C-8B59-D97684AB99E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Achieved Data-driven framework using excel, XML and Json.</a:t>
          </a:r>
          <a:endParaRPr lang="en-US">
            <a:solidFill>
              <a:schemeClr val="tx1"/>
            </a:solidFill>
          </a:endParaRPr>
        </a:p>
      </dgm:t>
    </dgm:pt>
    <dgm:pt modelId="{4A91F931-58A9-4325-BC05-65E4EBCB198A}" type="parTrans" cxnId="{E74DF680-00AB-4D5F-B3C8-B15A48C71780}">
      <dgm:prSet/>
      <dgm:spPr/>
      <dgm:t>
        <a:bodyPr/>
        <a:lstStyle/>
        <a:p>
          <a:endParaRPr lang="en-US"/>
        </a:p>
      </dgm:t>
    </dgm:pt>
    <dgm:pt modelId="{A074ABC3-8716-49BD-8C9F-E83B6AF314A2}" type="sibTrans" cxnId="{E74DF680-00AB-4D5F-B3C8-B15A48C71780}">
      <dgm:prSet/>
      <dgm:spPr/>
      <dgm:t>
        <a:bodyPr/>
        <a:lstStyle/>
        <a:p>
          <a:endParaRPr lang="en-US"/>
        </a:p>
      </dgm:t>
    </dgm:pt>
    <dgm:pt modelId="{C23B3D2A-B14D-4420-A8B4-557AD1DD715E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Provided browser and URL details through properties file.</a:t>
          </a:r>
          <a:endParaRPr lang="en-US" dirty="0">
            <a:solidFill>
              <a:schemeClr val="tx1"/>
            </a:solidFill>
          </a:endParaRPr>
        </a:p>
      </dgm:t>
    </dgm:pt>
    <dgm:pt modelId="{1F5343ED-B45E-44E3-8E62-C26E7CF80306}" type="parTrans" cxnId="{6298F42F-9852-4BCC-81E6-17D3CE4E8647}">
      <dgm:prSet/>
      <dgm:spPr/>
      <dgm:t>
        <a:bodyPr/>
        <a:lstStyle/>
        <a:p>
          <a:endParaRPr lang="en-US"/>
        </a:p>
      </dgm:t>
    </dgm:pt>
    <dgm:pt modelId="{2BF64BF0-E339-4E60-9EE5-9E421E8E47E6}" type="sibTrans" cxnId="{6298F42F-9852-4BCC-81E6-17D3CE4E8647}">
      <dgm:prSet/>
      <dgm:spPr/>
      <dgm:t>
        <a:bodyPr/>
        <a:lstStyle/>
        <a:p>
          <a:endParaRPr lang="en-US"/>
        </a:p>
      </dgm:t>
    </dgm:pt>
    <dgm:pt modelId="{73FEC74E-35A7-4EC3-A9E3-6D492C1913B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Creation of Allure report</a:t>
          </a:r>
          <a:endParaRPr lang="en-US" dirty="0">
            <a:solidFill>
              <a:schemeClr val="tx1"/>
            </a:solidFill>
          </a:endParaRPr>
        </a:p>
      </dgm:t>
    </dgm:pt>
    <dgm:pt modelId="{76AA0C0D-AFA8-4593-98DB-CE3CF49C6666}" type="parTrans" cxnId="{EAC4EB83-23F8-4EFD-A2F2-D93577816588}">
      <dgm:prSet/>
      <dgm:spPr/>
      <dgm:t>
        <a:bodyPr/>
        <a:lstStyle/>
        <a:p>
          <a:endParaRPr lang="en-US"/>
        </a:p>
      </dgm:t>
    </dgm:pt>
    <dgm:pt modelId="{0DD941B5-BA6C-4B35-B25C-687B11E228F5}" type="sibTrans" cxnId="{EAC4EB83-23F8-4EFD-A2F2-D93577816588}">
      <dgm:prSet/>
      <dgm:spPr/>
      <dgm:t>
        <a:bodyPr/>
        <a:lstStyle/>
        <a:p>
          <a:endParaRPr lang="en-US"/>
        </a:p>
      </dgm:t>
    </dgm:pt>
    <dgm:pt modelId="{F65A4503-633F-43E4-B2AC-D8E63DC4A214}" type="pres">
      <dgm:prSet presAssocID="{F8B7100F-02C6-44B1-A8EC-83796E6E054D}" presName="linear" presStyleCnt="0">
        <dgm:presLayoutVars>
          <dgm:animLvl val="lvl"/>
          <dgm:resizeHandles val="exact"/>
        </dgm:presLayoutVars>
      </dgm:prSet>
      <dgm:spPr/>
    </dgm:pt>
    <dgm:pt modelId="{24317F1C-0D46-4084-A427-442D2E76CCB2}" type="pres">
      <dgm:prSet presAssocID="{BF7BE408-E656-43E9-B00C-43CC10A0B2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3997C-4AD1-4405-8D8F-7DDC7AC89DEF}" type="pres">
      <dgm:prSet presAssocID="{850CAEEC-BA0E-45AF-AF44-B1E702723BC3}" presName="spacer" presStyleCnt="0"/>
      <dgm:spPr/>
    </dgm:pt>
    <dgm:pt modelId="{41796E9C-1F20-4BF8-B5F5-49E91B18F2A6}" type="pres">
      <dgm:prSet presAssocID="{A1A48B42-0D1C-411C-8B59-D97684AB99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019FD5-3013-4E9F-AEF7-8D36654ED474}" type="pres">
      <dgm:prSet presAssocID="{A074ABC3-8716-49BD-8C9F-E83B6AF314A2}" presName="spacer" presStyleCnt="0"/>
      <dgm:spPr/>
    </dgm:pt>
    <dgm:pt modelId="{09F56C9A-3B31-4352-A71E-B56A221BC2F0}" type="pres">
      <dgm:prSet presAssocID="{C23B3D2A-B14D-4420-A8B4-557AD1DD71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8824D7-9FC7-49D7-B611-395C677BE2E9}" type="pres">
      <dgm:prSet presAssocID="{2BF64BF0-E339-4E60-9EE5-9E421E8E47E6}" presName="spacer" presStyleCnt="0"/>
      <dgm:spPr/>
    </dgm:pt>
    <dgm:pt modelId="{2C8582BF-F917-404D-BED6-9D5E36ECA702}" type="pres">
      <dgm:prSet presAssocID="{73FEC74E-35A7-4EC3-A9E3-6D492C1913B8}" presName="parentText" presStyleLbl="node1" presStyleIdx="3" presStyleCnt="4" custLinFactNeighborY="15749">
        <dgm:presLayoutVars>
          <dgm:chMax val="0"/>
          <dgm:bulletEnabled val="1"/>
        </dgm:presLayoutVars>
      </dgm:prSet>
      <dgm:spPr/>
    </dgm:pt>
  </dgm:ptLst>
  <dgm:cxnLst>
    <dgm:cxn modelId="{ECA12821-C1C9-4AF7-8DED-94D249BCDBF4}" type="presOf" srcId="{BF7BE408-E656-43E9-B00C-43CC10A0B258}" destId="{24317F1C-0D46-4084-A427-442D2E76CCB2}" srcOrd="0" destOrd="0" presId="urn:microsoft.com/office/officeart/2005/8/layout/vList2"/>
    <dgm:cxn modelId="{2E7B032D-FDE0-478C-9949-FBEE3391F0B0}" type="presOf" srcId="{73FEC74E-35A7-4EC3-A9E3-6D492C1913B8}" destId="{2C8582BF-F917-404D-BED6-9D5E36ECA702}" srcOrd="0" destOrd="0" presId="urn:microsoft.com/office/officeart/2005/8/layout/vList2"/>
    <dgm:cxn modelId="{6298F42F-9852-4BCC-81E6-17D3CE4E8647}" srcId="{F8B7100F-02C6-44B1-A8EC-83796E6E054D}" destId="{C23B3D2A-B14D-4420-A8B4-557AD1DD715E}" srcOrd="2" destOrd="0" parTransId="{1F5343ED-B45E-44E3-8E62-C26E7CF80306}" sibTransId="{2BF64BF0-E339-4E60-9EE5-9E421E8E47E6}"/>
    <dgm:cxn modelId="{57D6CF4C-DB9E-4130-9229-0442F82871C7}" srcId="{F8B7100F-02C6-44B1-A8EC-83796E6E054D}" destId="{BF7BE408-E656-43E9-B00C-43CC10A0B258}" srcOrd="0" destOrd="0" parTransId="{B4726CB7-53CB-43DF-B0F7-D25A95D78CA1}" sibTransId="{850CAEEC-BA0E-45AF-AF44-B1E702723BC3}"/>
    <dgm:cxn modelId="{CCCC6B70-B7EC-4FCB-8590-A415EF817E8B}" type="presOf" srcId="{A1A48B42-0D1C-411C-8B59-D97684AB99EF}" destId="{41796E9C-1F20-4BF8-B5F5-49E91B18F2A6}" srcOrd="0" destOrd="0" presId="urn:microsoft.com/office/officeart/2005/8/layout/vList2"/>
    <dgm:cxn modelId="{E74DF680-00AB-4D5F-B3C8-B15A48C71780}" srcId="{F8B7100F-02C6-44B1-A8EC-83796E6E054D}" destId="{A1A48B42-0D1C-411C-8B59-D97684AB99EF}" srcOrd="1" destOrd="0" parTransId="{4A91F931-58A9-4325-BC05-65E4EBCB198A}" sibTransId="{A074ABC3-8716-49BD-8C9F-E83B6AF314A2}"/>
    <dgm:cxn modelId="{EAC4EB83-23F8-4EFD-A2F2-D93577816588}" srcId="{F8B7100F-02C6-44B1-A8EC-83796E6E054D}" destId="{73FEC74E-35A7-4EC3-A9E3-6D492C1913B8}" srcOrd="3" destOrd="0" parTransId="{76AA0C0D-AFA8-4593-98DB-CE3CF49C6666}" sibTransId="{0DD941B5-BA6C-4B35-B25C-687B11E228F5}"/>
    <dgm:cxn modelId="{F4291BD8-F6DC-4FEB-B262-524CEDAEA904}" type="presOf" srcId="{F8B7100F-02C6-44B1-A8EC-83796E6E054D}" destId="{F65A4503-633F-43E4-B2AC-D8E63DC4A214}" srcOrd="0" destOrd="0" presId="urn:microsoft.com/office/officeart/2005/8/layout/vList2"/>
    <dgm:cxn modelId="{FEBFF9DE-2E4C-4B19-8FF7-42B0F894247D}" type="presOf" srcId="{C23B3D2A-B14D-4420-A8B4-557AD1DD715E}" destId="{09F56C9A-3B31-4352-A71E-B56A221BC2F0}" srcOrd="0" destOrd="0" presId="urn:microsoft.com/office/officeart/2005/8/layout/vList2"/>
    <dgm:cxn modelId="{971E2FCC-ACE1-4DE9-9D53-07A3D9FB6C57}" type="presParOf" srcId="{F65A4503-633F-43E4-B2AC-D8E63DC4A214}" destId="{24317F1C-0D46-4084-A427-442D2E76CCB2}" srcOrd="0" destOrd="0" presId="urn:microsoft.com/office/officeart/2005/8/layout/vList2"/>
    <dgm:cxn modelId="{00F3DA8B-C66F-430F-BA99-F60C2686BD0B}" type="presParOf" srcId="{F65A4503-633F-43E4-B2AC-D8E63DC4A214}" destId="{3093997C-4AD1-4405-8D8F-7DDC7AC89DEF}" srcOrd="1" destOrd="0" presId="urn:microsoft.com/office/officeart/2005/8/layout/vList2"/>
    <dgm:cxn modelId="{70BE74FD-DA11-40AB-88B8-F15A665DCABE}" type="presParOf" srcId="{F65A4503-633F-43E4-B2AC-D8E63DC4A214}" destId="{41796E9C-1F20-4BF8-B5F5-49E91B18F2A6}" srcOrd="2" destOrd="0" presId="urn:microsoft.com/office/officeart/2005/8/layout/vList2"/>
    <dgm:cxn modelId="{007C0A04-AAFE-48DE-914B-CA9F5BEBEE90}" type="presParOf" srcId="{F65A4503-633F-43E4-B2AC-D8E63DC4A214}" destId="{44019FD5-3013-4E9F-AEF7-8D36654ED474}" srcOrd="3" destOrd="0" presId="urn:microsoft.com/office/officeart/2005/8/layout/vList2"/>
    <dgm:cxn modelId="{17A4F6EA-78A1-4013-8FA5-54CB6CFA0417}" type="presParOf" srcId="{F65A4503-633F-43E4-B2AC-D8E63DC4A214}" destId="{09F56C9A-3B31-4352-A71E-B56A221BC2F0}" srcOrd="4" destOrd="0" presId="urn:microsoft.com/office/officeart/2005/8/layout/vList2"/>
    <dgm:cxn modelId="{3829DB0E-02F0-49E0-8C97-FAB535615245}" type="presParOf" srcId="{F65A4503-633F-43E4-B2AC-D8E63DC4A214}" destId="{2B8824D7-9FC7-49D7-B611-395C677BE2E9}" srcOrd="5" destOrd="0" presId="urn:microsoft.com/office/officeart/2005/8/layout/vList2"/>
    <dgm:cxn modelId="{559B0BAB-4AA1-401A-8F83-0C5E3F8B00AF}" type="presParOf" srcId="{F65A4503-633F-43E4-B2AC-D8E63DC4A214}" destId="{2C8582BF-F917-404D-BED6-9D5E36ECA7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38523B-6545-4F40-947C-F0854B3D04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ED628-AC28-4705-B8D7-B9BB873235A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Implemented our automation test suite using </a:t>
          </a:r>
          <a:r>
            <a:rPr lang="en-US" b="0" i="0" dirty="0">
              <a:solidFill>
                <a:schemeClr val="tx1"/>
              </a:solidFill>
              <a:latin typeface="Century Gothic" panose="020B0502020202020204"/>
            </a:rPr>
            <a:t>Selenium Grid</a:t>
          </a:r>
          <a:r>
            <a:rPr lang="en-US" b="0" i="0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12754ECC-6178-46C0-9E95-548B82C71C2B}" type="parTrans" cxnId="{649EF031-5423-4407-8BC8-99A718060C7B}">
      <dgm:prSet/>
      <dgm:spPr/>
      <dgm:t>
        <a:bodyPr/>
        <a:lstStyle/>
        <a:p>
          <a:endParaRPr lang="en-US"/>
        </a:p>
      </dgm:t>
    </dgm:pt>
    <dgm:pt modelId="{39025EDC-CCD7-475E-9AC4-1ABE11D6AB6D}" type="sibTrans" cxnId="{649EF031-5423-4407-8BC8-99A718060C7B}">
      <dgm:prSet/>
      <dgm:spPr/>
      <dgm:t>
        <a:bodyPr/>
        <a:lstStyle/>
        <a:p>
          <a:endParaRPr lang="en-US"/>
        </a:p>
      </dgm:t>
    </dgm:pt>
    <dgm:pt modelId="{28099EEF-58D1-4F5B-BE98-20835A76204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0" i="0" dirty="0">
              <a:solidFill>
                <a:schemeClr val="tx1"/>
              </a:solidFill>
            </a:rPr>
            <a:t>Tested the entire automation script on multiple browsers (like Chrome and </a:t>
          </a:r>
          <a:r>
            <a:rPr lang="en-US" b="0" i="0" dirty="0">
              <a:solidFill>
                <a:schemeClr val="tx1"/>
              </a:solidFill>
              <a:latin typeface="Century Gothic" panose="020B0502020202020204"/>
            </a:rPr>
            <a:t>Edge</a:t>
          </a:r>
          <a:r>
            <a:rPr lang="en-US" b="0" i="0" dirty="0">
              <a:solidFill>
                <a:schemeClr val="tx1"/>
              </a:solidFill>
            </a:rPr>
            <a:t>).</a:t>
          </a:r>
          <a:endParaRPr lang="en-US" b="0" i="0" dirty="0">
            <a:solidFill>
              <a:schemeClr val="tx1"/>
            </a:solidFill>
            <a:latin typeface="Century Gothic" panose="020B0502020202020204"/>
          </a:endParaRPr>
        </a:p>
      </dgm:t>
    </dgm:pt>
    <dgm:pt modelId="{B9838568-52DF-493D-AB8E-5DAE00898AC1}" type="parTrans" cxnId="{88926A20-AE77-4EA2-946E-1B146C236E4E}">
      <dgm:prSet/>
      <dgm:spPr/>
      <dgm:t>
        <a:bodyPr/>
        <a:lstStyle/>
        <a:p>
          <a:endParaRPr lang="en-US"/>
        </a:p>
      </dgm:t>
    </dgm:pt>
    <dgm:pt modelId="{2C027A5F-B944-49DB-86EE-5E0355AC7AB2}" type="sibTrans" cxnId="{88926A20-AE77-4EA2-946E-1B146C236E4E}">
      <dgm:prSet/>
      <dgm:spPr/>
      <dgm:t>
        <a:bodyPr/>
        <a:lstStyle/>
        <a:p>
          <a:endParaRPr lang="en-US"/>
        </a:p>
      </dgm:t>
    </dgm:pt>
    <dgm:pt modelId="{9EEC9864-76C9-44AF-B784-F71EEEE0AAFE}" type="pres">
      <dgm:prSet presAssocID="{0538523B-6545-4F40-947C-F0854B3D04F9}" presName="linear" presStyleCnt="0">
        <dgm:presLayoutVars>
          <dgm:animLvl val="lvl"/>
          <dgm:resizeHandles val="exact"/>
        </dgm:presLayoutVars>
      </dgm:prSet>
      <dgm:spPr/>
    </dgm:pt>
    <dgm:pt modelId="{D45F9965-D0D1-4B22-A683-2EF28354BB79}" type="pres">
      <dgm:prSet presAssocID="{8E9ED628-AC28-4705-B8D7-B9BB873235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FD2844-01FB-46EC-A239-0659D72EA023}" type="pres">
      <dgm:prSet presAssocID="{39025EDC-CCD7-475E-9AC4-1ABE11D6AB6D}" presName="spacer" presStyleCnt="0"/>
      <dgm:spPr/>
    </dgm:pt>
    <dgm:pt modelId="{3FD84F21-4409-436C-8351-DBE5FA115F67}" type="pres">
      <dgm:prSet presAssocID="{28099EEF-58D1-4F5B-BE98-20835A7620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8926A20-AE77-4EA2-946E-1B146C236E4E}" srcId="{0538523B-6545-4F40-947C-F0854B3D04F9}" destId="{28099EEF-58D1-4F5B-BE98-20835A762046}" srcOrd="1" destOrd="0" parTransId="{B9838568-52DF-493D-AB8E-5DAE00898AC1}" sibTransId="{2C027A5F-B944-49DB-86EE-5E0355AC7AB2}"/>
    <dgm:cxn modelId="{649EF031-5423-4407-8BC8-99A718060C7B}" srcId="{0538523B-6545-4F40-947C-F0854B3D04F9}" destId="{8E9ED628-AC28-4705-B8D7-B9BB873235A9}" srcOrd="0" destOrd="0" parTransId="{12754ECC-6178-46C0-9E95-548B82C71C2B}" sibTransId="{39025EDC-CCD7-475E-9AC4-1ABE11D6AB6D}"/>
    <dgm:cxn modelId="{06B49A62-721D-41F4-8A79-428BA31A787E}" type="presOf" srcId="{28099EEF-58D1-4F5B-BE98-20835A762046}" destId="{3FD84F21-4409-436C-8351-DBE5FA115F67}" srcOrd="0" destOrd="0" presId="urn:microsoft.com/office/officeart/2005/8/layout/vList2"/>
    <dgm:cxn modelId="{AB5ADA96-C0E8-4D4F-9AB9-72026B33E225}" type="presOf" srcId="{0538523B-6545-4F40-947C-F0854B3D04F9}" destId="{9EEC9864-76C9-44AF-B784-F71EEEE0AAFE}" srcOrd="0" destOrd="0" presId="urn:microsoft.com/office/officeart/2005/8/layout/vList2"/>
    <dgm:cxn modelId="{C81CBBA6-B860-468F-B43B-119948EBF41E}" type="presOf" srcId="{8E9ED628-AC28-4705-B8D7-B9BB873235A9}" destId="{D45F9965-D0D1-4B22-A683-2EF28354BB79}" srcOrd="0" destOrd="0" presId="urn:microsoft.com/office/officeart/2005/8/layout/vList2"/>
    <dgm:cxn modelId="{3F2FA5B7-B73A-45E8-9E15-4D232DCCE59C}" type="presParOf" srcId="{9EEC9864-76C9-44AF-B784-F71EEEE0AAFE}" destId="{D45F9965-D0D1-4B22-A683-2EF28354BB79}" srcOrd="0" destOrd="0" presId="urn:microsoft.com/office/officeart/2005/8/layout/vList2"/>
    <dgm:cxn modelId="{5DCD46B5-70B2-41A2-9173-5C4F8B7C1ABF}" type="presParOf" srcId="{9EEC9864-76C9-44AF-B784-F71EEEE0AAFE}" destId="{B6FD2844-01FB-46EC-A239-0659D72EA023}" srcOrd="1" destOrd="0" presId="urn:microsoft.com/office/officeart/2005/8/layout/vList2"/>
    <dgm:cxn modelId="{95157096-FFB6-4037-BDA3-691AA8EBDF46}" type="presParOf" srcId="{9EEC9864-76C9-44AF-B784-F71EEEE0AAFE}" destId="{3FD84F21-4409-436C-8351-DBE5FA115F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90B2B4-71CF-4327-8EC6-0C9C5D0BB3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16ECCE-2167-43BB-85FB-13668DD3B119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We were able to understand the entire Software Testing Life Cycle (STLC) phases through implementation of the project.</a:t>
          </a:r>
          <a:endParaRPr lang="en-US" dirty="0">
            <a:solidFill>
              <a:schemeClr val="tx1"/>
            </a:solidFill>
          </a:endParaRPr>
        </a:p>
      </dgm:t>
    </dgm:pt>
    <dgm:pt modelId="{A9C1A8DE-307F-49AA-9B8D-F8EAF1533124}" type="parTrans" cxnId="{1BCDB702-AEAF-4211-B8C7-B3CC88A14DE9}">
      <dgm:prSet/>
      <dgm:spPr/>
      <dgm:t>
        <a:bodyPr/>
        <a:lstStyle/>
        <a:p>
          <a:endParaRPr lang="en-US"/>
        </a:p>
      </dgm:t>
    </dgm:pt>
    <dgm:pt modelId="{FC062C6D-9A45-42B5-BC81-72E1383B790E}" type="sibTrans" cxnId="{1BCDB702-AEAF-4211-B8C7-B3CC88A14DE9}">
      <dgm:prSet/>
      <dgm:spPr/>
      <dgm:t>
        <a:bodyPr/>
        <a:lstStyle/>
        <a:p>
          <a:endParaRPr lang="en-US"/>
        </a:p>
      </dgm:t>
    </dgm:pt>
    <dgm:pt modelId="{D751BEDD-0665-4CDB-BA31-0790F4D1244D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IN">
              <a:solidFill>
                <a:schemeClr val="tx1"/>
              </a:solidFill>
            </a:rPr>
            <a:t>Gained more knowledge on automation testing through real time project implementation.</a:t>
          </a:r>
          <a:endParaRPr lang="en-US">
            <a:solidFill>
              <a:schemeClr val="tx1"/>
            </a:solidFill>
          </a:endParaRPr>
        </a:p>
      </dgm:t>
    </dgm:pt>
    <dgm:pt modelId="{46A17D67-E24B-4F54-B078-B1BB274920C7}" type="parTrans" cxnId="{02B3697C-2B66-4972-9A01-9F3ECCBE8AB5}">
      <dgm:prSet/>
      <dgm:spPr/>
      <dgm:t>
        <a:bodyPr/>
        <a:lstStyle/>
        <a:p>
          <a:endParaRPr lang="en-US"/>
        </a:p>
      </dgm:t>
    </dgm:pt>
    <dgm:pt modelId="{02D2DA6E-2E57-409A-8254-433CEB1104E0}" type="sibTrans" cxnId="{02B3697C-2B66-4972-9A01-9F3ECCBE8AB5}">
      <dgm:prSet/>
      <dgm:spPr/>
      <dgm:t>
        <a:bodyPr/>
        <a:lstStyle/>
        <a:p>
          <a:endParaRPr lang="en-US"/>
        </a:p>
      </dgm:t>
    </dgm:pt>
    <dgm:pt modelId="{1EBAE045-C47F-411A-B1CD-DCD816AD990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We were able to learn new things by working as a team.</a:t>
          </a:r>
          <a:endParaRPr lang="en-US" dirty="0">
            <a:solidFill>
              <a:schemeClr val="tx1"/>
            </a:solidFill>
          </a:endParaRPr>
        </a:p>
      </dgm:t>
    </dgm:pt>
    <dgm:pt modelId="{5928E7F9-75F7-448E-B91E-C714E62DF357}" type="parTrans" cxnId="{A1B0A75C-8BED-4280-B824-E7628A5DB4CF}">
      <dgm:prSet/>
      <dgm:spPr/>
      <dgm:t>
        <a:bodyPr/>
        <a:lstStyle/>
        <a:p>
          <a:endParaRPr lang="en-US"/>
        </a:p>
      </dgm:t>
    </dgm:pt>
    <dgm:pt modelId="{2F50520A-8AE7-46A1-AB37-583649CA4F8B}" type="sibTrans" cxnId="{A1B0A75C-8BED-4280-B824-E7628A5DB4CF}">
      <dgm:prSet/>
      <dgm:spPr/>
      <dgm:t>
        <a:bodyPr/>
        <a:lstStyle/>
        <a:p>
          <a:endParaRPr lang="en-US"/>
        </a:p>
      </dgm:t>
    </dgm:pt>
    <dgm:pt modelId="{1BD71CB2-F3DA-49CC-B90D-5FDA461971B1}" type="pres">
      <dgm:prSet presAssocID="{5290B2B4-71CF-4327-8EC6-0C9C5D0BB3D6}" presName="linear" presStyleCnt="0">
        <dgm:presLayoutVars>
          <dgm:animLvl val="lvl"/>
          <dgm:resizeHandles val="exact"/>
        </dgm:presLayoutVars>
      </dgm:prSet>
      <dgm:spPr/>
    </dgm:pt>
    <dgm:pt modelId="{2A1B419B-0082-428F-B713-A6F05976B2DE}" type="pres">
      <dgm:prSet presAssocID="{A216ECCE-2167-43BB-85FB-13668DD3B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9E111B-77EA-4937-9D26-F10A798C4FFA}" type="pres">
      <dgm:prSet presAssocID="{FC062C6D-9A45-42B5-BC81-72E1383B790E}" presName="spacer" presStyleCnt="0"/>
      <dgm:spPr/>
    </dgm:pt>
    <dgm:pt modelId="{C3596DCD-7002-4393-A101-AE918ED7D615}" type="pres">
      <dgm:prSet presAssocID="{D751BEDD-0665-4CDB-BA31-0790F4D124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308A7C-3782-4547-B4BA-F913FCD209FF}" type="pres">
      <dgm:prSet presAssocID="{02D2DA6E-2E57-409A-8254-433CEB1104E0}" presName="spacer" presStyleCnt="0"/>
      <dgm:spPr/>
    </dgm:pt>
    <dgm:pt modelId="{8697168A-EB16-4F2B-A2AD-0633D6E2E6B2}" type="pres">
      <dgm:prSet presAssocID="{1EBAE045-C47F-411A-B1CD-DCD816AD99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CDB702-AEAF-4211-B8C7-B3CC88A14DE9}" srcId="{5290B2B4-71CF-4327-8EC6-0C9C5D0BB3D6}" destId="{A216ECCE-2167-43BB-85FB-13668DD3B119}" srcOrd="0" destOrd="0" parTransId="{A9C1A8DE-307F-49AA-9B8D-F8EAF1533124}" sibTransId="{FC062C6D-9A45-42B5-BC81-72E1383B790E}"/>
    <dgm:cxn modelId="{E5BE231A-BDEF-4E14-9259-C8CB91CB4642}" type="presOf" srcId="{A216ECCE-2167-43BB-85FB-13668DD3B119}" destId="{2A1B419B-0082-428F-B713-A6F05976B2DE}" srcOrd="0" destOrd="0" presId="urn:microsoft.com/office/officeart/2005/8/layout/vList2"/>
    <dgm:cxn modelId="{A1B0A75C-8BED-4280-B824-E7628A5DB4CF}" srcId="{5290B2B4-71CF-4327-8EC6-0C9C5D0BB3D6}" destId="{1EBAE045-C47F-411A-B1CD-DCD816AD9903}" srcOrd="2" destOrd="0" parTransId="{5928E7F9-75F7-448E-B91E-C714E62DF357}" sibTransId="{2F50520A-8AE7-46A1-AB37-583649CA4F8B}"/>
    <dgm:cxn modelId="{4A32127A-C90E-48CE-9DA7-13ABE8160562}" type="presOf" srcId="{D751BEDD-0665-4CDB-BA31-0790F4D1244D}" destId="{C3596DCD-7002-4393-A101-AE918ED7D615}" srcOrd="0" destOrd="0" presId="urn:microsoft.com/office/officeart/2005/8/layout/vList2"/>
    <dgm:cxn modelId="{02B3697C-2B66-4972-9A01-9F3ECCBE8AB5}" srcId="{5290B2B4-71CF-4327-8EC6-0C9C5D0BB3D6}" destId="{D751BEDD-0665-4CDB-BA31-0790F4D1244D}" srcOrd="1" destOrd="0" parTransId="{46A17D67-E24B-4F54-B078-B1BB274920C7}" sibTransId="{02D2DA6E-2E57-409A-8254-433CEB1104E0}"/>
    <dgm:cxn modelId="{6B4E26CB-88A2-4A34-9F13-C45939144310}" type="presOf" srcId="{5290B2B4-71CF-4327-8EC6-0C9C5D0BB3D6}" destId="{1BD71CB2-F3DA-49CC-B90D-5FDA461971B1}" srcOrd="0" destOrd="0" presId="urn:microsoft.com/office/officeart/2005/8/layout/vList2"/>
    <dgm:cxn modelId="{734EE8F9-6199-4A6B-978E-E8576C81AD80}" type="presOf" srcId="{1EBAE045-C47F-411A-B1CD-DCD816AD9903}" destId="{8697168A-EB16-4F2B-A2AD-0633D6E2E6B2}" srcOrd="0" destOrd="0" presId="urn:microsoft.com/office/officeart/2005/8/layout/vList2"/>
    <dgm:cxn modelId="{A5DF0B75-8760-4468-9D1E-8B3B9E0B3E74}" type="presParOf" srcId="{1BD71CB2-F3DA-49CC-B90D-5FDA461971B1}" destId="{2A1B419B-0082-428F-B713-A6F05976B2DE}" srcOrd="0" destOrd="0" presId="urn:microsoft.com/office/officeart/2005/8/layout/vList2"/>
    <dgm:cxn modelId="{93C484A4-2C6F-40FB-B015-5AE283E8C92F}" type="presParOf" srcId="{1BD71CB2-F3DA-49CC-B90D-5FDA461971B1}" destId="{3F9E111B-77EA-4937-9D26-F10A798C4FFA}" srcOrd="1" destOrd="0" presId="urn:microsoft.com/office/officeart/2005/8/layout/vList2"/>
    <dgm:cxn modelId="{50B8FFDD-6D2C-466E-9038-99E9B39A7D13}" type="presParOf" srcId="{1BD71CB2-F3DA-49CC-B90D-5FDA461971B1}" destId="{C3596DCD-7002-4393-A101-AE918ED7D615}" srcOrd="2" destOrd="0" presId="urn:microsoft.com/office/officeart/2005/8/layout/vList2"/>
    <dgm:cxn modelId="{4F5521D4-F172-4F91-AB9A-ECE661019FCD}" type="presParOf" srcId="{1BD71CB2-F3DA-49CC-B90D-5FDA461971B1}" destId="{B1308A7C-3782-4547-B4BA-F913FCD209FF}" srcOrd="3" destOrd="0" presId="urn:microsoft.com/office/officeart/2005/8/layout/vList2"/>
    <dgm:cxn modelId="{ED2B2399-9D99-4F4D-9E2F-DB3B0FFC2C10}" type="presParOf" srcId="{1BD71CB2-F3DA-49CC-B90D-5FDA461971B1}" destId="{8697168A-EB16-4F2B-A2AD-0633D6E2E6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94EB0-94AB-4D14-8BD6-E45EEDB531A6}">
      <dsp:nvSpPr>
        <dsp:cNvPr id="0" name=""/>
        <dsp:cNvSpPr/>
      </dsp:nvSpPr>
      <dsp:spPr>
        <a:xfrm>
          <a:off x="2516252" y="1296583"/>
          <a:ext cx="548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281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921" y="1339409"/>
        <a:ext cx="28944" cy="5788"/>
      </dsp:txXfrm>
    </dsp:sp>
    <dsp:sp modelId="{40DBC98A-D8CC-48DC-BE02-08AEB2675D26}">
      <dsp:nvSpPr>
        <dsp:cNvPr id="0" name=""/>
        <dsp:cNvSpPr/>
      </dsp:nvSpPr>
      <dsp:spPr>
        <a:xfrm>
          <a:off x="1178" y="587241"/>
          <a:ext cx="2516874" cy="1510124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Display 5 Car washing services name and phone numbers, near your location with highest rating (more than 4) on top &amp; Customer Votes more than 20.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78" y="587241"/>
        <a:ext cx="2516874" cy="1510124"/>
      </dsp:txXfrm>
    </dsp:sp>
    <dsp:sp modelId="{20668719-7294-4D8E-8D1B-CBCA7678EDD9}">
      <dsp:nvSpPr>
        <dsp:cNvPr id="0" name=""/>
        <dsp:cNvSpPr/>
      </dsp:nvSpPr>
      <dsp:spPr>
        <a:xfrm>
          <a:off x="1259615" y="2095565"/>
          <a:ext cx="3095755" cy="548281"/>
        </a:xfrm>
        <a:custGeom>
          <a:avLst/>
          <a:gdLst/>
          <a:ahLst/>
          <a:cxnLst/>
          <a:rect l="0" t="0" r="0" b="0"/>
          <a:pathLst>
            <a:path>
              <a:moveTo>
                <a:pt x="3095755" y="0"/>
              </a:moveTo>
              <a:lnTo>
                <a:pt x="3095755" y="291240"/>
              </a:lnTo>
              <a:lnTo>
                <a:pt x="0" y="291240"/>
              </a:lnTo>
              <a:lnTo>
                <a:pt x="0" y="548281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58" y="2366812"/>
        <a:ext cx="157470" cy="5788"/>
      </dsp:txXfrm>
    </dsp:sp>
    <dsp:sp modelId="{32325E57-09BF-4E7C-99D1-7201E29F7CB3}">
      <dsp:nvSpPr>
        <dsp:cNvPr id="0" name=""/>
        <dsp:cNvSpPr/>
      </dsp:nvSpPr>
      <dsp:spPr>
        <a:xfrm>
          <a:off x="3096934" y="587241"/>
          <a:ext cx="2516874" cy="1510124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Try to register for Free Listing, fill the form with any one input invalid (example: phone); Capture the error message &amp; display 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096934" y="587241"/>
        <a:ext cx="2516874" cy="1510124"/>
      </dsp:txXfrm>
    </dsp:sp>
    <dsp:sp modelId="{C8CC3C89-CBE9-4895-807D-21218F369565}">
      <dsp:nvSpPr>
        <dsp:cNvPr id="0" name=""/>
        <dsp:cNvSpPr/>
      </dsp:nvSpPr>
      <dsp:spPr>
        <a:xfrm>
          <a:off x="1178" y="2676247"/>
          <a:ext cx="2516874" cy="151012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chemeClr val="tx1"/>
              </a:solidFill>
            </a:rPr>
            <a:t>From Fitness, go to Gym and retrieve all sub-menu items and store in a List; Display the same</a:t>
          </a:r>
          <a:br>
            <a:rPr lang="en-US" sz="1200" kern="1200" dirty="0">
              <a:solidFill>
                <a:schemeClr val="tx1"/>
              </a:solidFill>
            </a:rPr>
          </a:br>
          <a:r>
            <a:rPr lang="en-US" sz="1200" b="0" i="0" kern="1200" dirty="0">
              <a:solidFill>
                <a:schemeClr val="tx1"/>
              </a:solidFill>
            </a:rPr>
            <a:t>(Suggested Site: justdial.com however  you are free to choose any other legitimate  site)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178" y="2676247"/>
        <a:ext cx="2516874" cy="151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48A19-F90B-42D4-BDB5-915553A20913}">
      <dsp:nvSpPr>
        <dsp:cNvPr id="0" name=""/>
        <dsp:cNvSpPr/>
      </dsp:nvSpPr>
      <dsp:spPr>
        <a:xfrm>
          <a:off x="0" y="176721"/>
          <a:ext cx="5614987" cy="142155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1"/>
              </a:solidFill>
            </a:rPr>
            <a:t>Preparation of reports like requirement document, test plan, test cases and test summary.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69394" y="246115"/>
        <a:ext cx="5476199" cy="1282762"/>
      </dsp:txXfrm>
    </dsp:sp>
    <dsp:sp modelId="{E4F0E42F-E418-4463-958E-762667F58E82}">
      <dsp:nvSpPr>
        <dsp:cNvPr id="0" name=""/>
        <dsp:cNvSpPr/>
      </dsp:nvSpPr>
      <dsp:spPr>
        <a:xfrm>
          <a:off x="0" y="1676031"/>
          <a:ext cx="5614987" cy="142155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1"/>
              </a:solidFill>
            </a:rPr>
            <a:t>Tested the provided hackathon project idea manually.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69394" y="1745425"/>
        <a:ext cx="5476199" cy="1282762"/>
      </dsp:txXfrm>
    </dsp:sp>
    <dsp:sp modelId="{D1B3B346-AB90-4DA9-9848-321D9508BDB5}">
      <dsp:nvSpPr>
        <dsp:cNvPr id="0" name=""/>
        <dsp:cNvSpPr/>
      </dsp:nvSpPr>
      <dsp:spPr>
        <a:xfrm>
          <a:off x="0" y="3175341"/>
          <a:ext cx="5614987" cy="142155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tx1"/>
              </a:solidFill>
            </a:rPr>
            <a:t>Verified whether the website can be tested through automation.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69394" y="3244735"/>
        <a:ext cx="5476199" cy="128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6E3A9-F0EB-41FC-A8A0-BEC468FB4E68}">
      <dsp:nvSpPr>
        <dsp:cNvPr id="0" name=""/>
        <dsp:cNvSpPr/>
      </dsp:nvSpPr>
      <dsp:spPr>
        <a:xfrm>
          <a:off x="0" y="22146"/>
          <a:ext cx="5614987" cy="111969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Preparation of Automation feasibility report.</a:t>
          </a:r>
        </a:p>
      </dsp:txBody>
      <dsp:txXfrm>
        <a:off x="54659" y="76805"/>
        <a:ext cx="5505669" cy="1010372"/>
      </dsp:txXfrm>
    </dsp:sp>
    <dsp:sp modelId="{3F826489-2CA9-40EA-BBB2-87E9747265F8}">
      <dsp:nvSpPr>
        <dsp:cNvPr id="0" name=""/>
        <dsp:cNvSpPr/>
      </dsp:nvSpPr>
      <dsp:spPr>
        <a:xfrm>
          <a:off x="0" y="1225356"/>
          <a:ext cx="5614987" cy="111969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Creation of Page Object Model framework </a:t>
          </a:r>
        </a:p>
      </dsp:txBody>
      <dsp:txXfrm>
        <a:off x="54659" y="1280015"/>
        <a:ext cx="5505669" cy="1010372"/>
      </dsp:txXfrm>
    </dsp:sp>
    <dsp:sp modelId="{DADD7E90-ACDC-459F-8D9D-C2DD6B71AC93}">
      <dsp:nvSpPr>
        <dsp:cNvPr id="0" name=""/>
        <dsp:cNvSpPr/>
      </dsp:nvSpPr>
      <dsp:spPr>
        <a:xfrm>
          <a:off x="0" y="2428566"/>
          <a:ext cx="5614987" cy="111969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Creation of reusable functions required for the project.</a:t>
          </a:r>
        </a:p>
      </dsp:txBody>
      <dsp:txXfrm>
        <a:off x="54659" y="2483225"/>
        <a:ext cx="5505669" cy="1010372"/>
      </dsp:txXfrm>
    </dsp:sp>
    <dsp:sp modelId="{70E30A2D-E236-4D31-AB36-711192841C25}">
      <dsp:nvSpPr>
        <dsp:cNvPr id="0" name=""/>
        <dsp:cNvSpPr/>
      </dsp:nvSpPr>
      <dsp:spPr>
        <a:xfrm>
          <a:off x="0" y="3631776"/>
          <a:ext cx="5614987" cy="111969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Implementation of POM using Page Factory.</a:t>
          </a:r>
        </a:p>
      </dsp:txBody>
      <dsp:txXfrm>
        <a:off x="54659" y="3686435"/>
        <a:ext cx="5505669" cy="1010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7F1C-0D46-4084-A427-442D2E76CCB2}">
      <dsp:nvSpPr>
        <dsp:cNvPr id="0" name=""/>
        <dsp:cNvSpPr/>
      </dsp:nvSpPr>
      <dsp:spPr>
        <a:xfrm>
          <a:off x="0" y="103686"/>
          <a:ext cx="5614987" cy="10810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</a:rPr>
            <a:t>Creation of automation scripts for the requirements provided.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774" y="156460"/>
        <a:ext cx="5509439" cy="975532"/>
      </dsp:txXfrm>
    </dsp:sp>
    <dsp:sp modelId="{41796E9C-1F20-4BF8-B5F5-49E91B18F2A6}">
      <dsp:nvSpPr>
        <dsp:cNvPr id="0" name=""/>
        <dsp:cNvSpPr/>
      </dsp:nvSpPr>
      <dsp:spPr>
        <a:xfrm>
          <a:off x="0" y="1265406"/>
          <a:ext cx="5614987" cy="108108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>
              <a:solidFill>
                <a:schemeClr val="tx1"/>
              </a:solidFill>
            </a:rPr>
            <a:t>Achieved Data-driven framework using excel, XML and Json.</a:t>
          </a:r>
          <a:endParaRPr lang="en-US" sz="2800" kern="1200">
            <a:solidFill>
              <a:schemeClr val="tx1"/>
            </a:solidFill>
          </a:endParaRPr>
        </a:p>
      </dsp:txBody>
      <dsp:txXfrm>
        <a:off x="52774" y="1318180"/>
        <a:ext cx="5509439" cy="975532"/>
      </dsp:txXfrm>
    </dsp:sp>
    <dsp:sp modelId="{09F56C9A-3B31-4352-A71E-B56A221BC2F0}">
      <dsp:nvSpPr>
        <dsp:cNvPr id="0" name=""/>
        <dsp:cNvSpPr/>
      </dsp:nvSpPr>
      <dsp:spPr>
        <a:xfrm>
          <a:off x="0" y="2427126"/>
          <a:ext cx="5614987" cy="108108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</a:rPr>
            <a:t>Provided browser and URL details through properties file.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774" y="2479900"/>
        <a:ext cx="5509439" cy="975532"/>
      </dsp:txXfrm>
    </dsp:sp>
    <dsp:sp modelId="{2C8582BF-F917-404D-BED6-9D5E36ECA702}">
      <dsp:nvSpPr>
        <dsp:cNvPr id="0" name=""/>
        <dsp:cNvSpPr/>
      </dsp:nvSpPr>
      <dsp:spPr>
        <a:xfrm>
          <a:off x="0" y="3601546"/>
          <a:ext cx="5614987" cy="10810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tx1"/>
              </a:solidFill>
            </a:rPr>
            <a:t>Creation of Allure report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2774" y="3654320"/>
        <a:ext cx="5509439" cy="9755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F9965-D0D1-4B22-A683-2EF28354BB79}">
      <dsp:nvSpPr>
        <dsp:cNvPr id="0" name=""/>
        <dsp:cNvSpPr/>
      </dsp:nvSpPr>
      <dsp:spPr>
        <a:xfrm>
          <a:off x="0" y="63709"/>
          <a:ext cx="5614987" cy="2275576"/>
        </a:xfrm>
        <a:prstGeom prst="roundRect">
          <a:avLst/>
        </a:prstGeom>
        <a:solidFill>
          <a:schemeClr val="bg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chemeClr val="tx1"/>
              </a:solidFill>
            </a:rPr>
            <a:t>Implemented our automation test suite using </a:t>
          </a:r>
          <a:r>
            <a:rPr lang="en-US" sz="3300" b="0" i="0" kern="1200" dirty="0">
              <a:solidFill>
                <a:schemeClr val="tx1"/>
              </a:solidFill>
              <a:latin typeface="Century Gothic" panose="020B0502020202020204"/>
            </a:rPr>
            <a:t>Selenium Grid</a:t>
          </a:r>
          <a:r>
            <a:rPr lang="en-US" sz="3300" b="0" i="0" kern="1200" dirty="0">
              <a:solidFill>
                <a:schemeClr val="tx1"/>
              </a:solidFill>
            </a:rPr>
            <a:t>.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11084" y="174793"/>
        <a:ext cx="5392819" cy="2053408"/>
      </dsp:txXfrm>
    </dsp:sp>
    <dsp:sp modelId="{3FD84F21-4409-436C-8351-DBE5FA115F67}">
      <dsp:nvSpPr>
        <dsp:cNvPr id="0" name=""/>
        <dsp:cNvSpPr/>
      </dsp:nvSpPr>
      <dsp:spPr>
        <a:xfrm>
          <a:off x="0" y="2434326"/>
          <a:ext cx="5614987" cy="227557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>
              <a:solidFill>
                <a:schemeClr val="tx1"/>
              </a:solidFill>
            </a:rPr>
            <a:t>Tested the entire automation script on multiple browsers (like Chrome and </a:t>
          </a:r>
          <a:r>
            <a:rPr lang="en-US" sz="3300" b="0" i="0" kern="1200" dirty="0">
              <a:solidFill>
                <a:schemeClr val="tx1"/>
              </a:solidFill>
              <a:latin typeface="Century Gothic" panose="020B0502020202020204"/>
            </a:rPr>
            <a:t>Edge</a:t>
          </a:r>
          <a:r>
            <a:rPr lang="en-US" sz="3300" b="0" i="0" kern="1200" dirty="0">
              <a:solidFill>
                <a:schemeClr val="tx1"/>
              </a:solidFill>
            </a:rPr>
            <a:t>).</a:t>
          </a:r>
          <a:endParaRPr lang="en-US" sz="3300" b="0" i="0" kern="1200" dirty="0">
            <a:solidFill>
              <a:schemeClr val="tx1"/>
            </a:solidFill>
            <a:latin typeface="Century Gothic" panose="020B0502020202020204"/>
          </a:endParaRPr>
        </a:p>
      </dsp:txBody>
      <dsp:txXfrm>
        <a:off x="111084" y="2545410"/>
        <a:ext cx="5392819" cy="2053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419B-0082-428F-B713-A6F05976B2DE}">
      <dsp:nvSpPr>
        <dsp:cNvPr id="0" name=""/>
        <dsp:cNvSpPr/>
      </dsp:nvSpPr>
      <dsp:spPr>
        <a:xfrm>
          <a:off x="0" y="585996"/>
          <a:ext cx="5614987" cy="1158300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We were able to understand the entire Software Testing Life Cycle (STLC) phases through implementation of the project.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6544" y="642540"/>
        <a:ext cx="5501899" cy="1045212"/>
      </dsp:txXfrm>
    </dsp:sp>
    <dsp:sp modelId="{C3596DCD-7002-4393-A101-AE918ED7D615}">
      <dsp:nvSpPr>
        <dsp:cNvPr id="0" name=""/>
        <dsp:cNvSpPr/>
      </dsp:nvSpPr>
      <dsp:spPr>
        <a:xfrm>
          <a:off x="0" y="1807656"/>
          <a:ext cx="5614987" cy="115830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solidFill>
                <a:schemeClr val="tx1"/>
              </a:solidFill>
            </a:rPr>
            <a:t>Gained more knowledge on automation testing through real time project implementation.</a:t>
          </a:r>
          <a:endParaRPr lang="en-US" sz="2200" kern="1200">
            <a:solidFill>
              <a:schemeClr val="tx1"/>
            </a:solidFill>
          </a:endParaRPr>
        </a:p>
      </dsp:txBody>
      <dsp:txXfrm>
        <a:off x="56544" y="1864200"/>
        <a:ext cx="5501899" cy="1045212"/>
      </dsp:txXfrm>
    </dsp:sp>
    <dsp:sp modelId="{8697168A-EB16-4F2B-A2AD-0633D6E2E6B2}">
      <dsp:nvSpPr>
        <dsp:cNvPr id="0" name=""/>
        <dsp:cNvSpPr/>
      </dsp:nvSpPr>
      <dsp:spPr>
        <a:xfrm>
          <a:off x="0" y="3029316"/>
          <a:ext cx="5614987" cy="115830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We were able to learn new things by working as a team.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6544" y="3085860"/>
        <a:ext cx="5501899" cy="1045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18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30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5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3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FF97F-908B-2F1F-A715-D92AA301FF02}"/>
              </a:ext>
            </a:extLst>
          </p:cNvPr>
          <p:cNvSpPr/>
          <p:nvPr/>
        </p:nvSpPr>
        <p:spPr>
          <a:xfrm>
            <a:off x="895148" y="956112"/>
            <a:ext cx="8604985" cy="1491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331" y="1001639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PROJECT</a:t>
            </a:r>
            <a:br>
              <a:rPr lang="en-US" sz="4200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0" i="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Auto-Mates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	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Srinivas Suresh Kumar 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			        Tharun A U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			 Sanjay K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			    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Poojeshwar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A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			      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Parthiv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odak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EA452C-36F9-67BF-2CB6-F766A8AE5E02}"/>
              </a:ext>
            </a:extLst>
          </p:cNvPr>
          <p:cNvSpPr/>
          <p:nvPr/>
        </p:nvSpPr>
        <p:spPr>
          <a:xfrm>
            <a:off x="723900" y="9779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– justdial.com</a:t>
            </a:r>
          </a:p>
        </p:txBody>
      </p:sp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CCCD3494-B32C-4D3A-3681-70CA9EB50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72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85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19DF60-2692-6579-067D-C8767860392C}"/>
              </a:ext>
            </a:extLst>
          </p:cNvPr>
          <p:cNvSpPr/>
          <p:nvPr/>
        </p:nvSpPr>
        <p:spPr>
          <a:xfrm>
            <a:off x="723900" y="9652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152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 DELIVERABLE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7193E61-4A95-2617-8375-A14E733F5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44266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69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229085-C0CC-F3AA-DFA1-71856014ADAB}"/>
              </a:ext>
            </a:extLst>
          </p:cNvPr>
          <p:cNvSpPr/>
          <p:nvPr/>
        </p:nvSpPr>
        <p:spPr>
          <a:xfrm>
            <a:off x="723900" y="9652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152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 DELIVERABLE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8A16A-EF3F-56FB-F462-854977257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5969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38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317B02-2DFF-C87E-6A78-DA78E62329C8}"/>
              </a:ext>
            </a:extLst>
          </p:cNvPr>
          <p:cNvSpPr/>
          <p:nvPr/>
        </p:nvSpPr>
        <p:spPr>
          <a:xfrm>
            <a:off x="723900" y="9652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152" y="1063417"/>
            <a:ext cx="3505495" cy="4675396"/>
          </a:xfrm>
        </p:spPr>
        <p:txBody>
          <a:bodyPr anchor="ctr">
            <a:normAutofit/>
          </a:bodyPr>
          <a:lstStyle/>
          <a:p>
            <a:b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 DELIVERABLE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DC374-3DCF-8663-2375-F6D0EA7D9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8372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40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0FE8DA-8B28-AF81-CFA3-2C8C7832FDA2}"/>
              </a:ext>
            </a:extLst>
          </p:cNvPr>
          <p:cNvSpPr/>
          <p:nvPr/>
        </p:nvSpPr>
        <p:spPr>
          <a:xfrm>
            <a:off x="723900" y="9652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152" y="1091302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4 DELIVERABLE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418A9-F354-A03F-ABF5-499EF2E49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82769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95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987910-47BA-FBEE-C8FF-C29B20D9FD87}"/>
              </a:ext>
            </a:extLst>
          </p:cNvPr>
          <p:cNvSpPr/>
          <p:nvPr/>
        </p:nvSpPr>
        <p:spPr>
          <a:xfrm>
            <a:off x="723900" y="965200"/>
            <a:ext cx="3810000" cy="494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52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FA77F-1B6A-A27B-FC80-FC9668637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79216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1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329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Trebuchet MS</vt:lpstr>
      <vt:lpstr>Wingdings 3</vt:lpstr>
      <vt:lpstr>Facet</vt:lpstr>
      <vt:lpstr>HACKATHON PROJECT Auto-Mates</vt:lpstr>
      <vt:lpstr>PROJECT IDEA  WEBSITE – justdial.com</vt:lpstr>
      <vt:lpstr>WEEK 1 DELIVERABLE</vt:lpstr>
      <vt:lpstr>WEEK 2 DELIVERABLE</vt:lpstr>
      <vt:lpstr> WEEK 3 DELIVERABLE</vt:lpstr>
      <vt:lpstr>WEEK 4 DELIVERABLE</vt:lpstr>
      <vt:lpstr>LEARNING AND OVERALL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K, Sanjay (Contractor)</cp:lastModifiedBy>
  <cp:revision>46</cp:revision>
  <dcterms:created xsi:type="dcterms:W3CDTF">2020-06-04T06:55:09Z</dcterms:created>
  <dcterms:modified xsi:type="dcterms:W3CDTF">2025-07-18T09:32:36Z</dcterms:modified>
</cp:coreProperties>
</file>