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147471372" r:id="rId5"/>
    <p:sldId id="2147471382" r:id="rId6"/>
    <p:sldId id="2147471383" r:id="rId7"/>
    <p:sldId id="2147471380" r:id="rId8"/>
    <p:sldId id="2147471386" r:id="rId9"/>
    <p:sldId id="2134806517" r:id="rId10"/>
    <p:sldId id="2147471384" r:id="rId11"/>
    <p:sldId id="2147471387" r:id="rId12"/>
    <p:sldId id="2147471385" r:id="rId13"/>
    <p:sldId id="2147471388" r:id="rId14"/>
    <p:sldId id="2147471379" r:id="rId15"/>
    <p:sldId id="21474713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9E5"/>
    <a:srgbClr val="2F78C4"/>
    <a:srgbClr val="89F9FC"/>
    <a:srgbClr val="2DB820"/>
    <a:srgbClr val="EAC71D"/>
    <a:srgbClr val="B81E2D"/>
    <a:srgbClr val="424242"/>
    <a:srgbClr val="ECECEC"/>
    <a:srgbClr val="00004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F5C-E912-9094-4DA5-D351A5BF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540C2-ADFF-D3DF-387F-53A6BE2C3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9584C-C404-BF81-9B0E-7B9A846F6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2BE-795B-C3EB-85DE-11FAE04D8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7C92-9A8F-4FAD-FCB0-FFAC1EEE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A80D9-9469-5A1F-88A5-58F53BDE3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E91EE-7E1C-63F4-640B-5381BDB9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5ACDF-B0FD-28AD-7ED7-235D46FE8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BF72-9273-3255-E8D8-4646A068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0925C-6CF0-6F4D-ADEE-3414031A8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9F848-7C99-E6BD-CFBA-8F2953E0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D758-9FB6-B691-012F-5FE1C9C7A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F210-410F-54D6-A1A9-CE7B9501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F8A76-19DF-A6EF-DD31-00666B231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57F36-B19E-CDE8-98D9-89EDFBF93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E309-E03A-F8F8-D610-3E23C5821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E792-562B-0723-B386-95D7B8C1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E744B-41F2-46CC-2775-4EC7702F4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53B3A-568E-EA27-2E0C-CFCD97F08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86EA-55A5-1DC2-5F3B-C9C30DE06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strict.i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15F138CE-D7F7-0747-7AB9-307F8C2A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20" y="1818286"/>
            <a:ext cx="4013200" cy="1828469"/>
          </a:xfrm>
        </p:spPr>
        <p:txBody>
          <a:bodyPr/>
          <a:lstStyle/>
          <a:p>
            <a:r>
              <a:rPr lang="en-US" dirty="0"/>
              <a:t>Hackathon Project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E77CA0F-73CE-9F2A-C05B-172C3A7E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520" y="3834901"/>
            <a:ext cx="4014215" cy="457200"/>
          </a:xfrm>
        </p:spPr>
        <p:txBody>
          <a:bodyPr/>
          <a:lstStyle/>
          <a:p>
            <a:r>
              <a:rPr lang="en-US" dirty="0"/>
              <a:t>District by Zomato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9C61-87E8-7E4C-9510-DFE3F2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2025 Cognizant | Confidential &amp;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1C2C-E373-6BF3-87C9-D5AAFCE65A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352425" cy="3048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43AA-0D82-6009-A484-BEE19755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BCB4-8EFC-E796-8C68-8B42E9EE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07CDF-8366-2BF1-2000-7E83236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10BB9AF-856F-32BB-0548-3B9E1C09C9E9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2A884-2BA6-1702-17BF-16A8AEA3AA73}"/>
              </a:ext>
            </a:extLst>
          </p:cNvPr>
          <p:cNvSpPr txBox="1"/>
          <p:nvPr/>
        </p:nvSpPr>
        <p:spPr>
          <a:xfrm>
            <a:off x="457199" y="1483390"/>
            <a:ext cx="10412361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List Pune events, sort by ascending price, export to Excel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Order History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View orders, Order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Home Page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Verify correct redirection for social media icons like Facebook &amp; YouTube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Contact 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Submit form with valid/invalid inputs using XML utility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City 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Search cities starting with letter "A", display results, export list</a:t>
            </a:r>
          </a:p>
        </p:txBody>
      </p:sp>
    </p:spTree>
    <p:extLst>
      <p:ext uri="{BB962C8B-B14F-4D97-AF65-F5344CB8AC3E}">
        <p14:creationId xmlns:p14="http://schemas.microsoft.com/office/powerpoint/2010/main" val="411883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8CA-E03A-DBB3-5C4B-63D0033C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492443"/>
          </a:xfrm>
        </p:spPr>
        <p:txBody>
          <a:bodyPr/>
          <a:lstStyle/>
          <a:p>
            <a:r>
              <a:rPr lang="en-IN" sz="3200" b="1" dirty="0"/>
              <a:t>Project Summary &amp; Learnings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1EEF-8051-2574-3F68-F9E01B3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9637-49DD-D5ED-FD6B-AC0ABC06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03C821-B064-C8CE-D077-284A89B1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328995"/>
            <a:ext cx="11714202" cy="30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Successfully designed and implemented an automation framework for district.in using Java, Selenium, and Cucumber.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Automated key modules including authentication, product search, cart, checkout, and profile management.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Integrated data-driven testing and reporting for comprehensive test coverage.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Enabled easy maintenance and scalability through modular framework design.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Learned best practices in test automation, framework structuring, and CI/CD integration.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Improved collaboration and code quality with version control and documentation.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 Enhanced understanding of real-world automation challenges and solutions.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1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98BAD-77DC-F348-23A0-453EE1A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72A6E-6EB6-9FA5-B056-8FA05FD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37486-6800-19BA-FFC4-8A8C4658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930" y="2813447"/>
            <a:ext cx="8575589" cy="61555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30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A621C9-17EC-3862-D0DD-C5AF7A37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66AFD-23E4-5FDF-1539-CEA9682C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BAAD8-92A4-28E3-D46D-DF13841C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295" y="1272693"/>
            <a:ext cx="9381744" cy="1107996"/>
          </a:xfrm>
        </p:spPr>
        <p:txBody>
          <a:bodyPr/>
          <a:lstStyle/>
          <a:p>
            <a:r>
              <a:rPr lang="en-US" sz="2400" dirty="0"/>
              <a:t>Team Name 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dirty="0"/>
              <a:t>Protester </a:t>
            </a:r>
            <a:endParaRPr lang="en-IN" sz="2400" b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08AF0D4-44A6-40FD-5C79-ED936E47E4B2}"/>
              </a:ext>
            </a:extLst>
          </p:cNvPr>
          <p:cNvSpPr txBox="1">
            <a:spLocks/>
          </p:cNvSpPr>
          <p:nvPr/>
        </p:nvSpPr>
        <p:spPr>
          <a:xfrm>
            <a:off x="809295" y="3125453"/>
            <a:ext cx="9381744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Team Members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51BAF-BD95-B60D-FD58-B92C92E37D3D}"/>
              </a:ext>
            </a:extLst>
          </p:cNvPr>
          <p:cNvSpPr txBox="1"/>
          <p:nvPr/>
        </p:nvSpPr>
        <p:spPr>
          <a:xfrm>
            <a:off x="809295" y="3903407"/>
            <a:ext cx="3664734" cy="13076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Joseph Martin       (2403719)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Nikhil </a:t>
            </a:r>
            <a:r>
              <a:rPr lang="en-US" sz="1600" dirty="0" err="1">
                <a:solidFill>
                  <a:schemeClr val="bg1"/>
                </a:solidFill>
              </a:rPr>
              <a:t>Vermani</a:t>
            </a:r>
            <a:r>
              <a:rPr lang="en-US" sz="1600" dirty="0">
                <a:solidFill>
                  <a:schemeClr val="bg1"/>
                </a:solidFill>
              </a:rPr>
              <a:t>       (2403760)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Janhavi Tripathi     (2403731)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Rutuja </a:t>
            </a:r>
            <a:r>
              <a:rPr lang="en-US" sz="1600" dirty="0" err="1">
                <a:solidFill>
                  <a:schemeClr val="bg1"/>
                </a:solidFill>
              </a:rPr>
              <a:t>Katkar</a:t>
            </a:r>
            <a:r>
              <a:rPr lang="en-US" sz="1600" dirty="0">
                <a:solidFill>
                  <a:schemeClr val="bg1"/>
                </a:solidFill>
              </a:rPr>
              <a:t>        (2403736)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Balasaheb</a:t>
            </a:r>
            <a:r>
              <a:rPr lang="en-US" sz="1600" dirty="0">
                <a:solidFill>
                  <a:schemeClr val="bg1"/>
                </a:solidFill>
              </a:rPr>
              <a:t> Hinge   (2403737)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6CEA5CD-118D-9B7F-EABC-4560A7B9E906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H</a:t>
            </a:r>
            <a:r>
              <a:rPr lang="en-IN" sz="2800" dirty="0" err="1">
                <a:solidFill>
                  <a:schemeClr val="bg1"/>
                </a:solidFill>
                <a:latin typeface="+mj-lt"/>
              </a:rPr>
              <a:t>ackathon</a:t>
            </a:r>
            <a:r>
              <a:rPr lang="en-IN" sz="2800" dirty="0">
                <a:solidFill>
                  <a:schemeClr val="bg1"/>
                </a:solidFill>
                <a:latin typeface="+mj-lt"/>
              </a:rPr>
              <a:t> Team </a:t>
            </a:r>
            <a:r>
              <a:rPr lang="en-IN" sz="2800" dirty="0" err="1">
                <a:solidFill>
                  <a:schemeClr val="bg1"/>
                </a:solidFill>
                <a:latin typeface="+mj-lt"/>
              </a:rPr>
              <a:t>Inforamtion</a:t>
            </a:r>
            <a:endParaRPr lang="en-IN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5AABFD-2281-8C61-FDD3-B9558D8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DC8C2-5EFA-7F6A-4E08-E6D9D51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D0B18-FC04-77C1-26CF-6306FCD083FF}"/>
              </a:ext>
            </a:extLst>
          </p:cNvPr>
          <p:cNvSpPr txBox="1"/>
          <p:nvPr/>
        </p:nvSpPr>
        <p:spPr>
          <a:xfrm>
            <a:off x="809296" y="2134356"/>
            <a:ext cx="732503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Project Objective</a:t>
            </a:r>
            <a:br>
              <a:rPr lang="en-IN" sz="1600" dirty="0">
                <a:solidFill>
                  <a:schemeClr val="bg1"/>
                </a:solidFill>
              </a:rPr>
            </a:b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- Automate end-to-end testing for core workflows on district.in.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- Ensure high test coverage for critical functionalities.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- Provide fast feedback to developers and stakeholders.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- Maintain easy-to-update and reusable test scripts.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0E582-DB48-36E3-D9EC-812052D70D33}"/>
              </a:ext>
            </a:extLst>
          </p:cNvPr>
          <p:cNvSpPr txBox="1"/>
          <p:nvPr/>
        </p:nvSpPr>
        <p:spPr>
          <a:xfrm>
            <a:off x="710974" y="46036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 Link: </a:t>
            </a:r>
            <a:r>
              <a:rPr lang="en-US" dirty="0">
                <a:hlinkClick r:id="rId2"/>
              </a:rPr>
              <a:t>District by Zomato: Movies, Events, Dining, Sports &amp; Concerts Nearby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B338F7-973C-B231-BC75-6012CE100B03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Project Overview: District</a:t>
            </a:r>
            <a:endParaRPr lang="en-IN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8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E72A-9D98-B5ED-E930-1A1337C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814B-FADB-C664-B65F-B2AAB689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37AEE4A0-731C-4B23-5492-553039ACC4ED}"/>
              </a:ext>
            </a:extLst>
          </p:cNvPr>
          <p:cNvSpPr txBox="1">
            <a:spLocks/>
          </p:cNvSpPr>
          <p:nvPr/>
        </p:nvSpPr>
        <p:spPr>
          <a:xfrm>
            <a:off x="809296" y="378281"/>
            <a:ext cx="808889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+mj-lt"/>
              </a:rPr>
              <a:t>Modules and Features Automated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995F1D-3924-4E84-FF7B-563942981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9568"/>
              </p:ext>
            </p:extLst>
          </p:nvPr>
        </p:nvGraphicFramePr>
        <p:xfrm>
          <a:off x="809296" y="928911"/>
          <a:ext cx="10831287" cy="530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429">
                  <a:extLst>
                    <a:ext uri="{9D8B030D-6E8A-4147-A177-3AD203B41FA5}">
                      <a16:colId xmlns:a16="http://schemas.microsoft.com/office/drawing/2014/main" val="3761922466"/>
                    </a:ext>
                  </a:extLst>
                </a:gridCol>
                <a:gridCol w="3610429">
                  <a:extLst>
                    <a:ext uri="{9D8B030D-6E8A-4147-A177-3AD203B41FA5}">
                      <a16:colId xmlns:a16="http://schemas.microsoft.com/office/drawing/2014/main" val="1926795368"/>
                    </a:ext>
                  </a:extLst>
                </a:gridCol>
                <a:gridCol w="3610429">
                  <a:extLst>
                    <a:ext uri="{9D8B030D-6E8A-4147-A177-3AD203B41FA5}">
                      <a16:colId xmlns:a16="http://schemas.microsoft.com/office/drawing/2014/main" val="1056832435"/>
                    </a:ext>
                  </a:extLst>
                </a:gridCol>
              </a:tblGrid>
              <a:tr h="335407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Scenarios 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98678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r>
                        <a:rPr lang="en-US" sz="1400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and Export Weekend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Fetch, sort by price, display, and export weekend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26781"/>
                  </a:ext>
                </a:extLst>
              </a:tr>
              <a:tr h="913299">
                <a:tc>
                  <a:txBody>
                    <a:bodyPr/>
                    <a:lstStyle/>
                    <a:p>
                      <a:r>
                        <a:rPr lang="en-US" sz="1400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Language Extraction, Movie Seat Selection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Retrieve and export movie languages, Select movie seats using config data and verify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19431"/>
                  </a:ext>
                </a:extLst>
              </a:tr>
              <a:tr h="702538">
                <a:tc>
                  <a:txBody>
                    <a:bodyPr/>
                    <a:lstStyle/>
                    <a:p>
                      <a:r>
                        <a:rPr lang="en-US" sz="1400" dirty="0"/>
                        <a:t>User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Sign-In, Mobile Login Flow, Logout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 error on missing phone number, Login with mobile and OTP, Successful 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86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r>
                        <a:rPr lang="en-US" sz="1400" dirty="0"/>
                        <a:t>Dining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Dining Search and Café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for specific café and export its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58754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r>
                        <a:rPr lang="en-US" sz="1400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Events Listing and Price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Pune events, sort by ascending price, export to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60524"/>
                  </a:ext>
                </a:extLst>
              </a:tr>
              <a:tr h="702538">
                <a:tc>
                  <a:txBody>
                    <a:bodyPr/>
                    <a:lstStyle/>
                    <a:p>
                      <a:r>
                        <a:rPr lang="en-US" sz="1400" dirty="0"/>
                        <a:t>Home Page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Footer Social Media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Verify correct redirection for social media icons like Facebook &amp; YouTube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50479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r>
                        <a:rPr lang="en-US" sz="1400" dirty="0"/>
                        <a:t>Contact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 Submission with Multiple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Submit form with valid/invalid inputs using XML utility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14121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r>
                        <a:rPr lang="en-US" sz="1400" dirty="0"/>
                        <a:t>City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Alphabetical City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cities starting with letter "A", display results, export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2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D14C-3918-E43F-B443-CF758C17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3D39-437F-3CED-CF77-5676C53F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7" y="6325193"/>
            <a:ext cx="200558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421C9-EA71-DC39-BC00-41196F8C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25299"/>
            <a:ext cx="45719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4FB6-2C85-3602-3E89-0E639F79A0CF}"/>
              </a:ext>
            </a:extLst>
          </p:cNvPr>
          <p:cNvSpPr txBox="1"/>
          <p:nvPr/>
        </p:nvSpPr>
        <p:spPr>
          <a:xfrm>
            <a:off x="1900761" y="6772049"/>
            <a:ext cx="82330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1B11C64-8A8E-47E8-4D4A-BF161911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9" y="1419390"/>
            <a:ext cx="10977419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test coverage feasibility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framework skeleton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POM and utility module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Automation Feasibility Report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up Maven/TestNG project with structured directories: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/</a:t>
            </a:r>
            <a:r>
              <a:rPr lang="en-US" altLang="en-US" sz="1600" dirty="0" err="1">
                <a:latin typeface="Arial Unicode MS"/>
              </a:rPr>
              <a:t>pageObjects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lang="en-US" altLang="en-US" sz="1600" dirty="0" err="1">
                <a:latin typeface="Arial Unicode MS"/>
              </a:rPr>
              <a:t>stepDefinations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/utilities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lang="en-US" altLang="en-US" sz="1600" dirty="0">
                <a:latin typeface="Arial Unicode MS"/>
              </a:rPr>
              <a:t>feature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/reports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Page Object Model (POM)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Factory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F7BDD24-895E-DBEA-FB18-30065F4103B9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Week 1: Framework Foundation &amp; Feasibility</a:t>
            </a:r>
          </a:p>
        </p:txBody>
      </p:sp>
    </p:spTree>
    <p:extLst>
      <p:ext uri="{BB962C8B-B14F-4D97-AF65-F5344CB8AC3E}">
        <p14:creationId xmlns:p14="http://schemas.microsoft.com/office/powerpoint/2010/main" val="17622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04480-A95E-FD85-9E9B-C3F0052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2E72AF-F824-E9B3-4DBC-9BA866C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6" y="522975"/>
            <a:ext cx="8088898" cy="861774"/>
          </a:xfrm>
        </p:spPr>
        <p:txBody>
          <a:bodyPr/>
          <a:lstStyle/>
          <a:p>
            <a:r>
              <a:rPr lang="en-US" sz="2800" b="1" dirty="0"/>
              <a:t>Week 1: Framework Foundation &amp; Feasibility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E689B-5A88-C317-658B-C2BAB8F4BAA0}"/>
              </a:ext>
            </a:extLst>
          </p:cNvPr>
          <p:cNvSpPr txBox="1"/>
          <p:nvPr/>
        </p:nvSpPr>
        <p:spPr>
          <a:xfrm>
            <a:off x="1900759" y="6772049"/>
            <a:ext cx="7482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7FC0699-575F-A1F0-2861-E054B382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7" y="1136065"/>
            <a:ext cx="7482348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reusable functions for: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actions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Wait mechanisms / Input validations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test environment setup via base configuration classes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Requirement analysis and feasibility study for automating district.in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Selection of tech stack (Java, Selenium, Cucumber, Maven)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framework setup and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project structure with Page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feature file and step definition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repository initialized for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Documentation of setup steps and framework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AFD6-4AC5-0F55-1D0F-571093F6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18A3-9770-7E41-3240-4FF319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2BF5F-DA2B-939B-3B6B-29B2790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EBF60-0259-4436-6CE8-941ADFD5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4" y="1628506"/>
            <a:ext cx="1102781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feature logic based on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data-driven test coverage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Cucumber for BDD-style test mapping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and automate feature files for key modules (login, search, cart, checkout,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step definitions for new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data-driven testing using Excel with Apache POI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 framework to support parameterized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Refactor code for reusability and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Validate automation against district.in workflows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5780730-9AEF-94E0-FFF6-AF0EEDC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7" y="522975"/>
            <a:ext cx="10742676" cy="861774"/>
          </a:xfrm>
        </p:spPr>
        <p:txBody>
          <a:bodyPr/>
          <a:lstStyle/>
          <a:p>
            <a:r>
              <a:rPr lang="en-US" sz="2800" dirty="0"/>
              <a:t>Week 2: Feature Automation &amp; Data-Cucumber Integration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6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C4CF-9590-CC67-2126-0AAB65FB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9999-4635-8A61-71F5-B318C83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1D2BF-ED5D-AB4A-C4F5-12FBFC0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58A0-1098-58BC-BDDE-E4E361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5" y="2413336"/>
            <a:ext cx="110278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/>
              <a:t>Deliverables</a:t>
            </a:r>
            <a:r>
              <a:rPr lang="en-IN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Automated feature files for major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 definitions mapped to feature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Data-driven test scripts integrated with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Updated framework supporting parameterized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execution reports for automated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Documentation for feature automation and data integration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C386ED8-A43D-09A4-5585-E7714DCB6CBD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Week 2: Feature Automation &amp; Data-Cucumber Integration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61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B2F5-04BD-3C77-16BD-CCED7673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52987-6980-C73B-C7E0-BF0AEE6F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C6D5D-61C2-0223-18A4-53B176A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E67050-B3DB-2531-9D50-75FFD4697C95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8E777-668F-FAF6-4140-709983F104E8}"/>
              </a:ext>
            </a:extLst>
          </p:cNvPr>
          <p:cNvSpPr txBox="1"/>
          <p:nvPr/>
        </p:nvSpPr>
        <p:spPr>
          <a:xfrm>
            <a:off x="633247" y="1169311"/>
            <a:ext cx="10412361" cy="4570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Goals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Activities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Fetch, sort by price, display, and export weekend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Movies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Language Extraction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Movie Seat Selection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 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Validate error on missing phone number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Login with mobile and OTP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Successful logout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Search for specific café and export its details</a:t>
            </a:r>
          </a:p>
        </p:txBody>
      </p:sp>
    </p:spTree>
    <p:extLst>
      <p:ext uri="{BB962C8B-B14F-4D97-AF65-F5344CB8AC3E}">
        <p14:creationId xmlns:p14="http://schemas.microsoft.com/office/powerpoint/2010/main" val="22794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2023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2F8E"/>
      </a:accent2>
      <a:accent3>
        <a:srgbClr val="2F78C4"/>
      </a:accent3>
      <a:accent4>
        <a:srgbClr val="91B9E5"/>
      </a:accent4>
      <a:accent5>
        <a:srgbClr val="05C7CC"/>
      </a:accent5>
      <a:accent6>
        <a:srgbClr val="000048"/>
      </a:accent6>
      <a:hlink>
        <a:srgbClr val="2F78C3"/>
      </a:hlink>
      <a:folHlink>
        <a:srgbClr val="91B9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9D4EBE8-3F7E-4619-B76F-0B0BF7F9FB71}" vid="{48B051EE-1B79-499E-A6A7-28854F4177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6ce515-a707-4959-aaa2-b339df12b9ad">
      <Terms xmlns="http://schemas.microsoft.com/office/infopath/2007/PartnerControls"/>
    </lcf76f155ced4ddcb4097134ff3c332f>
    <TaxCatchAll xmlns="c1fa1b37-97c2-4738-b9c9-f06e40c084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039A044B60D40B3724930C1FBFD03" ma:contentTypeVersion="15" ma:contentTypeDescription="Create a new document." ma:contentTypeScope="" ma:versionID="a7b9db4aa7b78f270230ef8cfb6de930">
  <xsd:schema xmlns:xsd="http://www.w3.org/2001/XMLSchema" xmlns:xs="http://www.w3.org/2001/XMLSchema" xmlns:p="http://schemas.microsoft.com/office/2006/metadata/properties" xmlns:ns2="a36ce515-a707-4959-aaa2-b339df12b9ad" xmlns:ns3="c1fa1b37-97c2-4738-b9c9-f06e40c084a6" targetNamespace="http://schemas.microsoft.com/office/2006/metadata/properties" ma:root="true" ma:fieldsID="b80bd20d014bf2b2fb16f4b3fe6d9649" ns2:_="" ns3:_="">
    <xsd:import namespace="a36ce515-a707-4959-aaa2-b339df12b9ad"/>
    <xsd:import namespace="c1fa1b37-97c2-4738-b9c9-f06e40c08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e515-a707-4959-aaa2-b339df12b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1b37-97c2-4738-b9c9-f06e40c08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00b07d-837c-47c6-83e1-c25618c757b1}" ma:internalName="TaxCatchAll" ma:showField="CatchAllData" ma:web="c1fa1b37-97c2-4738-b9c9-f06e40c08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20AD93-EC2D-4327-9EF1-902D27AF5C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434AD-C3DD-4033-A63E-F6FE9BDA23DA}">
  <ds:schemaRefs>
    <ds:schemaRef ds:uri="http://schemas.microsoft.com/office/2006/documentManagement/types"/>
    <ds:schemaRef ds:uri="a36ce515-a707-4959-aaa2-b339df12b9ad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c1fa1b37-97c2-4738-b9c9-f06e40c084a6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AA1991E-609C-43CD-AE13-3B1600ECBE33}">
  <ds:schemaRefs>
    <ds:schemaRef ds:uri="a36ce515-a707-4959-aaa2-b339df12b9ad"/>
    <ds:schemaRef ds:uri="c1fa1b37-97c2-4738-b9c9-f06e40c084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Effective Communication</Template>
  <TotalTime>379</TotalTime>
  <Words>885</Words>
  <Application>Microsoft Office PowerPoint</Application>
  <PresentationFormat>Widescreen</PresentationFormat>
  <Paragraphs>154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Cambria</vt:lpstr>
      <vt:lpstr>Office Theme</vt:lpstr>
      <vt:lpstr>Hackathon Project</vt:lpstr>
      <vt:lpstr>Team Name   Protester </vt:lpstr>
      <vt:lpstr>PowerPoint Presentation</vt:lpstr>
      <vt:lpstr>PowerPoint Presentation</vt:lpstr>
      <vt:lpstr>PowerPoint Presentation</vt:lpstr>
      <vt:lpstr>Week 1: Framework Foundation &amp; Feasibility</vt:lpstr>
      <vt:lpstr>Week 2: Feature Automation &amp; Data-Cucumber Integration</vt:lpstr>
      <vt:lpstr>PowerPoint Presentation</vt:lpstr>
      <vt:lpstr>PowerPoint Presentation</vt:lpstr>
      <vt:lpstr>PowerPoint Presentation</vt:lpstr>
      <vt:lpstr>Project Summary &amp; Learnings</vt:lpstr>
      <vt:lpstr>THANK YOU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Murugan (Contractor)</dc:creator>
  <cp:keywords/>
  <dc:description/>
  <cp:lastModifiedBy>Martin, Joseph (Contractor)</cp:lastModifiedBy>
  <cp:revision>20</cp:revision>
  <dcterms:created xsi:type="dcterms:W3CDTF">2025-01-03T04:06:37Z</dcterms:created>
  <dcterms:modified xsi:type="dcterms:W3CDTF">2025-07-21T11:22:07Z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0x010100145039A044B60D40B3724930C1FBFD03</vt:lpwstr>
  </property>
  <property fmtid="{D5CDD505-2E9C-101B-9397-08002B2CF9AE}" pid="3" name="MediaServiceImageTags">
    <vt:lpwstr/>
  </property>
</Properties>
</file>