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8" r:id="rId1"/>
    <p:sldMasterId id="2147483669" r:id="rId2"/>
  </p:sldMasterIdLst>
  <p:notesMasterIdLst>
    <p:notesMasterId r:id="rId32"/>
  </p:notesMasterIdLst>
  <p:sldIdLst>
    <p:sldId id="256" r:id="rId3"/>
    <p:sldId id="257" r:id="rId4"/>
    <p:sldId id="258" r:id="rId5"/>
    <p:sldId id="259" r:id="rId6"/>
    <p:sldId id="268" r:id="rId7"/>
    <p:sldId id="260" r:id="rId8"/>
    <p:sldId id="261" r:id="rId9"/>
    <p:sldId id="262" r:id="rId10"/>
    <p:sldId id="267" r:id="rId11"/>
    <p:sldId id="269" r:id="rId12"/>
    <p:sldId id="284" r:id="rId13"/>
    <p:sldId id="271" r:id="rId14"/>
    <p:sldId id="272" r:id="rId15"/>
    <p:sldId id="276" r:id="rId16"/>
    <p:sldId id="275" r:id="rId17"/>
    <p:sldId id="273" r:id="rId18"/>
    <p:sldId id="277" r:id="rId19"/>
    <p:sldId id="274" r:id="rId20"/>
    <p:sldId id="278" r:id="rId21"/>
    <p:sldId id="279" r:id="rId22"/>
    <p:sldId id="280" r:id="rId23"/>
    <p:sldId id="281" r:id="rId24"/>
    <p:sldId id="270" r:id="rId25"/>
    <p:sldId id="263" r:id="rId26"/>
    <p:sldId id="264" r:id="rId27"/>
    <p:sldId id="265" r:id="rId28"/>
    <p:sldId id="282" r:id="rId29"/>
    <p:sldId id="283" r:id="rId30"/>
    <p:sldId id="266" r:id="rId31"/>
  </p:sldIdLst>
  <p:sldSz cx="12192000" cy="6858000"/>
  <p:notesSz cx="6888163" cy="100218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val="1"/>
      </p:ext>
    </p:extLst>
  </p:showPr>
  <p:clrMru>
    <a:srgbClr val="000099"/>
    <a:srgbClr val="0033CC"/>
  </p:clrMru>
  <p:extLs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95" autoAdjust="0"/>
    <p:restoredTop sz="96552" autoAdjust="0"/>
  </p:normalViewPr>
  <p:slideViewPr>
    <p:cSldViewPr snapToGrid="0">
      <p:cViewPr varScale="1">
        <p:scale>
          <a:sx n="116" d="100"/>
          <a:sy n="116" d="100"/>
        </p:scale>
        <p:origin x="-2868" y="-96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688" y="10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4870" cy="502835"/>
          </a:xfrm>
          <a:prstGeom prst="rect">
            <a:avLst/>
          </a:prstGeom>
        </p:spPr>
        <p:txBody>
          <a:bodyPr vert="horz" lIns="92455" tIns="46227" rIns="92455" bIns="46227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1699" y="0"/>
            <a:ext cx="2984870" cy="502835"/>
          </a:xfrm>
          <a:prstGeom prst="rect">
            <a:avLst/>
          </a:prstGeom>
        </p:spPr>
        <p:txBody>
          <a:bodyPr vert="horz" lIns="92455" tIns="46227" rIns="92455" bIns="46227"/>
          <a:lstStyle>
            <a:lvl1pPr algn="r">
              <a:defRPr sz="1200"/>
            </a:lvl1pPr>
          </a:lstStyle>
          <a:p>
            <a:pPr lvl="0">
              <a:defRPr/>
            </a:pPr>
            <a:fld id="{06E18984-C7B7-450A-BF7D-4D8649335597}" type="datetime1">
              <a:rPr lang="ko-KR" altLang="en-US"/>
              <a:pPr lvl="0">
                <a:defRPr/>
              </a:pPr>
              <a:t>2019-07-11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438150" y="1254125"/>
            <a:ext cx="6011863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55" tIns="46227" rIns="92455" bIns="46227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817" y="4823033"/>
            <a:ext cx="5510530" cy="3946119"/>
          </a:xfrm>
          <a:prstGeom prst="rect">
            <a:avLst/>
          </a:prstGeom>
        </p:spPr>
        <p:txBody>
          <a:bodyPr vert="horz" lIns="92455" tIns="46227" rIns="92455" bIns="46227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519055"/>
            <a:ext cx="2984870" cy="502834"/>
          </a:xfrm>
          <a:prstGeom prst="rect">
            <a:avLst/>
          </a:prstGeom>
        </p:spPr>
        <p:txBody>
          <a:bodyPr vert="horz" lIns="92455" tIns="46227" rIns="92455" bIns="46227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1699" y="9519055"/>
            <a:ext cx="2984870" cy="502834"/>
          </a:xfrm>
          <a:prstGeom prst="rect">
            <a:avLst/>
          </a:prstGeom>
        </p:spPr>
        <p:txBody>
          <a:bodyPr vert="horz" lIns="92455" tIns="46227" rIns="92455" bIns="46227" anchor="b"/>
          <a:lstStyle>
            <a:lvl1pPr algn="r">
              <a:defRPr sz="1200"/>
            </a:lvl1pPr>
          </a:lstStyle>
          <a:p>
            <a:pPr lvl="0">
              <a:defRPr/>
            </a:pPr>
            <a:fld id="{62D3B756-14E6-43E2-84DF-07FAC15FC43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B153-3BE4-46D5-AEB1-BEE49F46B7D0}" type="datetimeFigureOut">
              <a:rPr lang="ko-KR" altLang="en-US" smtClean="0"/>
              <a:pPr/>
              <a:t>2019-07-11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EB06-0A8F-41A4-9AA5-FA4EAD27EBF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13285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B153-3BE4-46D5-AEB1-BEE49F46B7D0}" type="datetimeFigureOut">
              <a:rPr lang="ko-KR" altLang="en-US" smtClean="0"/>
              <a:pPr/>
              <a:t>2019-07-11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EB06-0A8F-41A4-9AA5-FA4EAD27EBF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090860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B153-3BE4-46D5-AEB1-BEE49F46B7D0}" type="datetimeFigureOut">
              <a:rPr lang="ko-KR" altLang="en-US" smtClean="0"/>
              <a:pPr/>
              <a:t>2019-07-11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EB06-0A8F-41A4-9AA5-FA4EAD27EBF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04384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10129" y="88058"/>
            <a:ext cx="2603072" cy="24531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="" xmlns:p14="http://schemas.microsoft.com/office/powerpoint/2010/main" val="1883673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B153-3BE4-46D5-AEB1-BEE49F46B7D0}" type="datetimeFigureOut">
              <a:rPr lang="ko-KR" altLang="en-US" smtClean="0"/>
              <a:pPr/>
              <a:t>2019-07-11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EB06-0A8F-41A4-9AA5-FA4EAD27EBF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255644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B153-3BE4-46D5-AEB1-BEE49F46B7D0}" type="datetimeFigureOut">
              <a:rPr lang="ko-KR" altLang="en-US" smtClean="0"/>
              <a:pPr/>
              <a:t>2019-07-11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EB06-0A8F-41A4-9AA5-FA4EAD27EBF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638314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B153-3BE4-46D5-AEB1-BEE49F46B7D0}" type="datetimeFigureOut">
              <a:rPr lang="ko-KR" altLang="en-US" smtClean="0"/>
              <a:pPr/>
              <a:t>2019-07-11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EB06-0A8F-41A4-9AA5-FA4EAD27EBF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68296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B153-3BE4-46D5-AEB1-BEE49F46B7D0}" type="datetimeFigureOut">
              <a:rPr lang="ko-KR" altLang="en-US" smtClean="0"/>
              <a:pPr/>
              <a:t>2019-07-11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EB06-0A8F-41A4-9AA5-FA4EAD27EBF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66970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B153-3BE4-46D5-AEB1-BEE49F46B7D0}" type="datetimeFigureOut">
              <a:rPr lang="ko-KR" altLang="en-US" smtClean="0"/>
              <a:pPr/>
              <a:t>2019-07-11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EB06-0A8F-41A4-9AA5-FA4EAD27EBF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064583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B153-3BE4-46D5-AEB1-BEE49F46B7D0}" type="datetimeFigureOut">
              <a:rPr lang="ko-KR" altLang="en-US" smtClean="0"/>
              <a:pPr/>
              <a:t>2019-07-11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EB06-0A8F-41A4-9AA5-FA4EAD27EBF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8310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B153-3BE4-46D5-AEB1-BEE49F46B7D0}" type="datetimeFigureOut">
              <a:rPr lang="ko-KR" altLang="en-US" smtClean="0"/>
              <a:pPr/>
              <a:t>2019-07-11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EB06-0A8F-41A4-9AA5-FA4EAD27EBF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801425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B153-3BE4-46D5-AEB1-BEE49F46B7D0}" type="datetimeFigureOut">
              <a:rPr lang="ko-KR" altLang="en-US" smtClean="0"/>
              <a:pPr/>
              <a:t>2019-07-11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EB06-0A8F-41A4-9AA5-FA4EAD27EBF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008059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FB153-3BE4-46D5-AEB1-BEE49F46B7D0}" type="datetimeFigureOut">
              <a:rPr lang="ko-KR" altLang="en-US" smtClean="0"/>
              <a:pPr/>
              <a:t>2019-07-11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EEB06-0A8F-41A4-9AA5-FA4EAD27EBF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564870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1409155" y="80966"/>
            <a:ext cx="2604046" cy="252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27023" y="428625"/>
            <a:ext cx="11921641" cy="62865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28700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144608" y="80963"/>
            <a:ext cx="11932096" cy="252412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1028700">
              <a:defRPr/>
            </a:pPr>
            <a:endParaRPr lang="ko-KR" altLang="ko-KR" dirty="0">
              <a:solidFill>
                <a:prstClr val="black"/>
              </a:solidFill>
              <a:ea typeface="굴림" charset="-127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121159" y="80963"/>
            <a:ext cx="1291700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1028700">
              <a:defRPr/>
            </a:pPr>
            <a:r>
              <a:rPr lang="en-US" altLang="ko-KR" sz="900" dirty="0">
                <a:solidFill>
                  <a:prstClr val="black"/>
                </a:solidFill>
                <a:latin typeface="Tahoma" pitchFamily="34" charset="0"/>
                <a:ea typeface="HY중고딕" pitchFamily="18" charset="-127"/>
              </a:rPr>
              <a:t>Page Name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4013845" y="80963"/>
            <a:ext cx="1289745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1028700">
              <a:defRPr/>
            </a:pPr>
            <a:r>
              <a:rPr lang="en-US" altLang="ko-KR" sz="900" dirty="0">
                <a:solidFill>
                  <a:prstClr val="black"/>
                </a:solidFill>
                <a:latin typeface="Tahoma" pitchFamily="34" charset="0"/>
                <a:ea typeface="HY중고딕" pitchFamily="18" charset="-127"/>
              </a:rPr>
              <a:t>Navigation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9784478" y="80963"/>
            <a:ext cx="1291698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1028700">
              <a:defRPr/>
            </a:pPr>
            <a:r>
              <a:rPr lang="en-US" altLang="ko-KR" sz="900" dirty="0">
                <a:solidFill>
                  <a:prstClr val="black"/>
                </a:solidFill>
                <a:latin typeface="Tahoma" pitchFamily="34" charset="0"/>
                <a:ea typeface="HY중고딕" pitchFamily="18" charset="-127"/>
              </a:rPr>
              <a:t>Page Number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078538" y="97582"/>
            <a:ext cx="9915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28700" fontAlgn="base">
              <a:spcBef>
                <a:spcPct val="0"/>
              </a:spcBef>
              <a:spcAft>
                <a:spcPct val="0"/>
              </a:spcAft>
            </a:pPr>
            <a:fld id="{DC7294CA-482F-4D20-BFD2-3ADD9D0E8986}" type="slidenum">
              <a:rPr kumimoji="1" lang="ko-KR" altLang="en-US" sz="900">
                <a:solidFill>
                  <a:prstClr val="black"/>
                </a:solidFill>
              </a:rPr>
              <a:pPr algn="ctr" defTabSz="10287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9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24013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9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9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9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9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9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9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9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9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9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10000recipe.com/" TargetMode="External"/><Relationship Id="rId2" Type="http://schemas.openxmlformats.org/officeDocument/2006/relationships/hyperlink" Target="http://www.stubbyplanner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18.png"/><Relationship Id="rId4" Type="http://schemas.openxmlformats.org/officeDocument/2006/relationships/image" Target="../media/image17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Kimgildong@naver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Leegildong@naver.com" TargetMode="External"/><Relationship Id="rId2" Type="http://schemas.openxmlformats.org/officeDocument/2006/relationships/hyperlink" Target="mailto:Kimgildong@naver.com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mailto:Yoogildong@naver.com" TargetMode="External"/><Relationship Id="rId4" Type="http://schemas.openxmlformats.org/officeDocument/2006/relationships/hyperlink" Target="mailto:Parkgildong@naver.com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mailto:Yoogildong@naver.com" TargetMode="External"/><Relationship Id="rId3" Type="http://schemas.openxmlformats.org/officeDocument/2006/relationships/image" Target="../media/image10.png"/><Relationship Id="rId7" Type="http://schemas.openxmlformats.org/officeDocument/2006/relationships/hyperlink" Target="mailto:Parkgildong@naver.com" TargetMode="External"/><Relationship Id="rId12" Type="http://schemas.openxmlformats.org/officeDocument/2006/relationships/hyperlink" Target="mailto:Hamgildong@naver.com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hyperlink" Target="mailto:Leegildong@naver.com" TargetMode="External"/><Relationship Id="rId11" Type="http://schemas.openxmlformats.org/officeDocument/2006/relationships/hyperlink" Target="mailto:Janggildong@naver.com" TargetMode="External"/><Relationship Id="rId5" Type="http://schemas.openxmlformats.org/officeDocument/2006/relationships/hyperlink" Target="mailto:Kimgildong@naver.com" TargetMode="External"/><Relationship Id="rId10" Type="http://schemas.openxmlformats.org/officeDocument/2006/relationships/hyperlink" Target="mailto:Magildong@naver.com" TargetMode="External"/><Relationship Id="rId4" Type="http://schemas.openxmlformats.org/officeDocument/2006/relationships/image" Target="../media/image9.png"/><Relationship Id="rId9" Type="http://schemas.openxmlformats.org/officeDocument/2006/relationships/hyperlink" Target="mailto:Choigildong@naver.com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mailto:Magildong@naver.com" TargetMode="External"/><Relationship Id="rId3" Type="http://schemas.openxmlformats.org/officeDocument/2006/relationships/hyperlink" Target="mailto:Kimgildong@naver.com" TargetMode="External"/><Relationship Id="rId7" Type="http://schemas.openxmlformats.org/officeDocument/2006/relationships/hyperlink" Target="mailto:Choigildong@naver.com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hyperlink" Target="mailto:Yoogildong@naver.com" TargetMode="External"/><Relationship Id="rId5" Type="http://schemas.openxmlformats.org/officeDocument/2006/relationships/hyperlink" Target="mailto:Parkgildong@naver.com" TargetMode="External"/><Relationship Id="rId10" Type="http://schemas.openxmlformats.org/officeDocument/2006/relationships/hyperlink" Target="mailto:Hamgildong@naver.com" TargetMode="External"/><Relationship Id="rId4" Type="http://schemas.openxmlformats.org/officeDocument/2006/relationships/hyperlink" Target="mailto:Leegildong@naver.com" TargetMode="External"/><Relationship Id="rId9" Type="http://schemas.openxmlformats.org/officeDocument/2006/relationships/hyperlink" Target="mailto:Janggildong@naver.com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mailto:Kimgildong@naver.com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hyperlink" Target="mailto:Yoogildong@naver.com" TargetMode="External"/><Relationship Id="rId5" Type="http://schemas.openxmlformats.org/officeDocument/2006/relationships/hyperlink" Target="mailto:Parkgildong@naver.com" TargetMode="External"/><Relationship Id="rId4" Type="http://schemas.openxmlformats.org/officeDocument/2006/relationships/hyperlink" Target="mailto:Leegildong@naver.com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74263357"/>
              </p:ext>
            </p:extLst>
          </p:nvPr>
        </p:nvGraphicFramePr>
        <p:xfrm>
          <a:off x="7783551" y="5996146"/>
          <a:ext cx="2446122" cy="5445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30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230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22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강 의 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제 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2</a:t>
                      </a:r>
                      <a:r>
                        <a:rPr lang="en-US" altLang="ko-KR" sz="1100" u="none" strike="noStrike" baseline="0" dirty="0" smtClean="0">
                          <a:effectLst/>
                        </a:rPr>
                        <a:t> </a:t>
                      </a:r>
                      <a:r>
                        <a:rPr lang="ko-KR" altLang="en-US" sz="1100" u="none" strike="noStrike" baseline="0" dirty="0" smtClean="0">
                          <a:effectLst/>
                        </a:rPr>
                        <a:t>강의실</a:t>
                      </a:r>
                      <a:endParaRPr lang="en-US" altLang="ko-KR" sz="1100" u="none" strike="noStrike" baseline="0" dirty="0" smtClean="0">
                        <a:effectLst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22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작 성 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3081584" y="3414002"/>
            <a:ext cx="5786665" cy="31880"/>
            <a:chOff x="3081584" y="3414002"/>
            <a:chExt cx="5786665" cy="31880"/>
          </a:xfrm>
        </p:grpSpPr>
        <p:cxnSp>
          <p:nvCxnSpPr>
            <p:cNvPr id="11" name="직선 연결선 10"/>
            <p:cNvCxnSpPr/>
            <p:nvPr/>
          </p:nvCxnSpPr>
          <p:spPr>
            <a:xfrm flipV="1">
              <a:off x="3083085" y="3414002"/>
              <a:ext cx="5785164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V="1">
              <a:off x="3081584" y="3445881"/>
              <a:ext cx="5785164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직사각형 14"/>
          <p:cNvSpPr/>
          <p:nvPr/>
        </p:nvSpPr>
        <p:spPr>
          <a:xfrm>
            <a:off x="1418791" y="2531481"/>
            <a:ext cx="9110749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ICT </a:t>
            </a:r>
            <a:r>
              <a:rPr lang="ko-KR" altLang="en-US" sz="4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레시피</a:t>
            </a:r>
            <a:endParaRPr lang="ko-KR" altLang="en-US" sz="4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82772" y="5185461"/>
            <a:ext cx="35534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hlinkClick r:id="rId2"/>
              </a:rPr>
              <a:t>참고 </a:t>
            </a:r>
            <a:r>
              <a:rPr lang="en-US" altLang="ko-KR" sz="1000" dirty="0" smtClean="0">
                <a:hlinkClick r:id="rId2"/>
              </a:rPr>
              <a:t>: </a:t>
            </a:r>
            <a:r>
              <a:rPr lang="ko-KR" altLang="en-US" sz="1000" dirty="0" err="1" smtClean="0">
                <a:hlinkClick r:id="rId2"/>
              </a:rPr>
              <a:t>만개의레시피</a:t>
            </a:r>
            <a:r>
              <a:rPr lang="ko-KR" altLang="en-US" sz="1000" dirty="0" smtClean="0">
                <a:hlinkClick r:id="rId2"/>
              </a:rPr>
              <a:t> </a:t>
            </a:r>
            <a:r>
              <a:rPr lang="en-US" altLang="ko-KR" sz="1000" dirty="0" smtClean="0">
                <a:hlinkClick r:id="rId3"/>
              </a:rPr>
              <a:t>http://www.10000recipe.com</a:t>
            </a:r>
            <a:endParaRPr lang="ko-KR" altLang="en-US" sz="1000" dirty="0"/>
          </a:p>
        </p:txBody>
      </p:sp>
    </p:spTree>
    <p:extLst>
      <p:ext uri="{BB962C8B-B14F-4D97-AF65-F5344CB8AC3E}">
        <p14:creationId xmlns="" xmlns:p14="http://schemas.microsoft.com/office/powerpoint/2010/main" val="165650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직사각형 217"/>
          <p:cNvSpPr/>
          <p:nvPr/>
        </p:nvSpPr>
        <p:spPr>
          <a:xfrm>
            <a:off x="390990" y="1663480"/>
            <a:ext cx="7553391" cy="136680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sz="120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 smtClean="0"/>
              <a:t>레시피</a:t>
            </a:r>
            <a:r>
              <a:rPr lang="ko-KR" altLang="en-US" dirty="0" smtClean="0"/>
              <a:t> </a:t>
            </a:r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35" name="제목 1"/>
          <p:cNvSpPr txBox="1"/>
          <p:nvPr/>
        </p:nvSpPr>
        <p:spPr>
          <a:xfrm>
            <a:off x="5324632" y="82333"/>
            <a:ext cx="2603072" cy="24531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r>
              <a:rPr lang="en-US" altLang="ko-KR" dirty="0">
                <a:solidFill>
                  <a:prstClr val="black"/>
                </a:solidFill>
              </a:rPr>
              <a:t>Main &gt; </a:t>
            </a:r>
            <a:r>
              <a:rPr lang="ko-KR" altLang="en-US" dirty="0" err="1" smtClean="0">
                <a:solidFill>
                  <a:prstClr val="black"/>
                </a:solidFill>
              </a:rPr>
              <a:t>레시피</a:t>
            </a:r>
            <a:r>
              <a:rPr lang="ko-KR" altLang="en-US" dirty="0" smtClean="0">
                <a:solidFill>
                  <a:prstClr val="black"/>
                </a:solidFill>
              </a:rPr>
              <a:t> 등록하기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12271" y="506185"/>
            <a:ext cx="8833758" cy="614770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" name="그룹 142"/>
          <p:cNvGrpSpPr/>
          <p:nvPr/>
        </p:nvGrpSpPr>
        <p:grpSpPr>
          <a:xfrm>
            <a:off x="9112608" y="424846"/>
            <a:ext cx="2743203" cy="6291325"/>
            <a:chOff x="9302315" y="425669"/>
            <a:chExt cx="2743203" cy="6291325"/>
          </a:xfrm>
        </p:grpSpPr>
        <p:sp>
          <p:nvSpPr>
            <p:cNvPr id="144" name="직사각형 143"/>
            <p:cNvSpPr/>
            <p:nvPr/>
          </p:nvSpPr>
          <p:spPr>
            <a:xfrm>
              <a:off x="9302315" y="433552"/>
              <a:ext cx="2743200" cy="6283442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900" b="1" i="0" u="none" strike="noStrike" kern="1200" cap="none" spc="0" normalizeH="0" baseline="0"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9302317" y="425669"/>
              <a:ext cx="2743201" cy="3380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900" b="1" i="0" u="none" strike="noStrike" kern="1200" cap="none" spc="0" normalizeH="0" baseline="0"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Description</a:t>
              </a:r>
              <a:endParaRPr kumimoji="0" lang="ko-KR" altLang="en-US" sz="9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185" name="TextBox 184"/>
          <p:cNvSpPr txBox="1"/>
          <p:nvPr/>
        </p:nvSpPr>
        <p:spPr>
          <a:xfrm>
            <a:off x="9102176" y="782753"/>
            <a:ext cx="2743208" cy="8279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0" indent="-228600">
              <a:defRPr/>
            </a:pPr>
            <a:r>
              <a:rPr lang="en-US" altLang="ko-KR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1. </a:t>
            </a:r>
            <a:r>
              <a:rPr lang="ko-KR" altLang="en-US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기본 정보</a:t>
            </a: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indent="-228600">
              <a:defRPr/>
            </a:pPr>
            <a:r>
              <a:rPr lang="en-US" altLang="ko-KR" sz="700" b="1" dirty="0" smtClean="0">
                <a:solidFill>
                  <a:prstClr val="black"/>
                </a:solidFill>
              </a:rPr>
              <a:t>2. </a:t>
            </a:r>
            <a:r>
              <a:rPr lang="ko-KR" altLang="en-US" sz="700" b="1" dirty="0" smtClean="0">
                <a:solidFill>
                  <a:prstClr val="black"/>
                </a:solidFill>
              </a:rPr>
              <a:t>재료 정보</a:t>
            </a:r>
            <a:endParaRPr lang="en-US" altLang="ko-KR" sz="700" b="1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- Client</a:t>
            </a:r>
            <a:r>
              <a:rPr lang="ko-KR" altLang="en-US" sz="700" dirty="0" smtClean="0">
                <a:solidFill>
                  <a:prstClr val="black"/>
                </a:solidFill>
              </a:rPr>
              <a:t>가 재료 정보 입력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- </a:t>
            </a:r>
            <a:r>
              <a:rPr lang="ko-KR" altLang="en-US" sz="700" dirty="0" smtClean="0">
                <a:solidFill>
                  <a:prstClr val="black"/>
                </a:solidFill>
              </a:rPr>
              <a:t>체크박스 재료</a:t>
            </a:r>
            <a:r>
              <a:rPr lang="en-US" altLang="ko-KR" sz="700" dirty="0" smtClean="0">
                <a:solidFill>
                  <a:prstClr val="black"/>
                </a:solidFill>
              </a:rPr>
              <a:t>/</a:t>
            </a:r>
            <a:r>
              <a:rPr lang="ko-KR" altLang="en-US" sz="700" dirty="0" smtClean="0">
                <a:solidFill>
                  <a:prstClr val="black"/>
                </a:solidFill>
              </a:rPr>
              <a:t>양념</a:t>
            </a:r>
            <a:r>
              <a:rPr lang="en-US" altLang="ko-KR" sz="700" dirty="0" smtClean="0">
                <a:solidFill>
                  <a:prstClr val="black"/>
                </a:solidFill>
              </a:rPr>
              <a:t>/</a:t>
            </a:r>
            <a:r>
              <a:rPr lang="ko-KR" altLang="en-US" sz="700" dirty="0" smtClean="0">
                <a:solidFill>
                  <a:prstClr val="black"/>
                </a:solidFill>
              </a:rPr>
              <a:t>소스</a:t>
            </a:r>
            <a:r>
              <a:rPr lang="en-US" altLang="ko-KR" sz="700" dirty="0" smtClean="0">
                <a:solidFill>
                  <a:prstClr val="black"/>
                </a:solidFill>
              </a:rPr>
              <a:t>/</a:t>
            </a:r>
            <a:r>
              <a:rPr lang="ko-KR" altLang="en-US" sz="700" dirty="0" smtClean="0">
                <a:solidFill>
                  <a:prstClr val="black"/>
                </a:solidFill>
              </a:rPr>
              <a:t>육수</a:t>
            </a:r>
            <a:r>
              <a:rPr lang="en-US" altLang="ko-KR" sz="700" dirty="0" smtClean="0">
                <a:solidFill>
                  <a:prstClr val="black"/>
                </a:solidFill>
              </a:rPr>
              <a:t>/</a:t>
            </a:r>
            <a:r>
              <a:rPr lang="ko-KR" altLang="en-US" sz="700" dirty="0" err="1" smtClean="0">
                <a:solidFill>
                  <a:prstClr val="black"/>
                </a:solidFill>
              </a:rPr>
              <a:t>토핑</a:t>
            </a:r>
            <a:r>
              <a:rPr lang="en-US" altLang="ko-KR" sz="700" dirty="0" smtClean="0">
                <a:solidFill>
                  <a:prstClr val="black"/>
                </a:solidFill>
              </a:rPr>
              <a:t>/</a:t>
            </a:r>
            <a:r>
              <a:rPr lang="ko-KR" altLang="en-US" sz="700" dirty="0" smtClean="0">
                <a:solidFill>
                  <a:prstClr val="black"/>
                </a:solidFill>
              </a:rPr>
              <a:t>시럽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&gt; </a:t>
            </a:r>
            <a:r>
              <a:rPr lang="ko-KR" altLang="en-US" sz="700" dirty="0" smtClean="0">
                <a:solidFill>
                  <a:prstClr val="black"/>
                </a:solidFill>
              </a:rPr>
              <a:t>기본값 </a:t>
            </a:r>
            <a:r>
              <a:rPr lang="en-US" altLang="ko-KR" sz="700" dirty="0" smtClean="0">
                <a:solidFill>
                  <a:prstClr val="black"/>
                </a:solidFill>
              </a:rPr>
              <a:t>‘</a:t>
            </a:r>
            <a:r>
              <a:rPr lang="ko-KR" altLang="en-US" sz="700" dirty="0" smtClean="0">
                <a:solidFill>
                  <a:prstClr val="black"/>
                </a:solidFill>
              </a:rPr>
              <a:t>재료</a:t>
            </a:r>
            <a:r>
              <a:rPr lang="en-US" altLang="ko-KR" sz="700" dirty="0" smtClean="0">
                <a:solidFill>
                  <a:prstClr val="black"/>
                </a:solidFill>
              </a:rPr>
              <a:t>’ </a:t>
            </a:r>
            <a:r>
              <a:rPr lang="ko-KR" altLang="en-US" sz="700" dirty="0" smtClean="0">
                <a:solidFill>
                  <a:prstClr val="black"/>
                </a:solidFill>
              </a:rPr>
              <a:t>체크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&gt; </a:t>
            </a:r>
            <a:r>
              <a:rPr lang="ko-KR" altLang="en-US" sz="700" dirty="0" smtClean="0">
                <a:solidFill>
                  <a:prstClr val="black"/>
                </a:solidFill>
              </a:rPr>
              <a:t>체크사항 추가 시 하단 작성메뉴 추가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&gt; </a:t>
            </a:r>
            <a:r>
              <a:rPr lang="ko-KR" altLang="en-US" sz="700" dirty="0" smtClean="0">
                <a:solidFill>
                  <a:prstClr val="black"/>
                </a:solidFill>
              </a:rPr>
              <a:t>항목당 작성메뉴 </a:t>
            </a:r>
            <a:r>
              <a:rPr lang="ko-KR" altLang="en-US" sz="700" dirty="0" err="1" smtClean="0">
                <a:solidFill>
                  <a:prstClr val="black"/>
                </a:solidFill>
              </a:rPr>
              <a:t>추가시</a:t>
            </a:r>
            <a:r>
              <a:rPr lang="ko-KR" altLang="en-US" sz="700" dirty="0" smtClean="0">
                <a:solidFill>
                  <a:prstClr val="black"/>
                </a:solidFill>
              </a:rPr>
              <a:t> </a:t>
            </a:r>
            <a:r>
              <a:rPr lang="en-US" altLang="ko-KR" sz="700" b="1" dirty="0" smtClean="0">
                <a:solidFill>
                  <a:srgbClr val="0000CC"/>
                </a:solidFill>
              </a:rPr>
              <a:t>A(+) </a:t>
            </a:r>
            <a:r>
              <a:rPr lang="ko-KR" altLang="en-US" sz="700" dirty="0" smtClean="0"/>
              <a:t>클릭</a:t>
            </a:r>
            <a:endParaRPr lang="en-US" altLang="ko-KR" sz="700" dirty="0" smtClean="0"/>
          </a:p>
          <a:p>
            <a:pPr marL="228600" indent="-228600">
              <a:defRPr/>
            </a:pPr>
            <a:endParaRPr lang="en-US" altLang="ko-KR" sz="700" dirty="0" smtClean="0"/>
          </a:p>
          <a:p>
            <a:pPr marL="228600" indent="-228600">
              <a:defRPr/>
            </a:pPr>
            <a:r>
              <a:rPr lang="en-US" altLang="ko-KR" sz="700" b="1" dirty="0" smtClean="0">
                <a:solidFill>
                  <a:prstClr val="black"/>
                </a:solidFill>
              </a:rPr>
              <a:t>3. </a:t>
            </a:r>
            <a:r>
              <a:rPr lang="ko-KR" altLang="en-US" sz="700" b="1" dirty="0" smtClean="0">
                <a:solidFill>
                  <a:prstClr val="black"/>
                </a:solidFill>
              </a:rPr>
              <a:t>요리 순서</a:t>
            </a:r>
            <a:endParaRPr lang="en-US" altLang="ko-KR" sz="700" b="1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b="1" dirty="0" smtClean="0">
                <a:solidFill>
                  <a:srgbClr val="0000CC"/>
                </a:solidFill>
              </a:rPr>
              <a:t>- B </a:t>
            </a:r>
            <a:r>
              <a:rPr lang="ko-KR" altLang="en-US" sz="700" b="1" dirty="0" smtClean="0">
                <a:solidFill>
                  <a:srgbClr val="0000CC"/>
                </a:solidFill>
              </a:rPr>
              <a:t>작성요령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  &gt; </a:t>
            </a:r>
            <a:r>
              <a:rPr lang="ko-KR" altLang="en-US" sz="700" dirty="0" smtClean="0">
                <a:solidFill>
                  <a:prstClr val="black"/>
                </a:solidFill>
              </a:rPr>
              <a:t>새 창으로 작성 방법 상세 안내 </a:t>
            </a:r>
            <a:r>
              <a:rPr lang="en-US" altLang="ko-KR" sz="700" dirty="0" smtClean="0">
                <a:solidFill>
                  <a:prstClr val="black"/>
                </a:solidFill>
              </a:rPr>
              <a:t>(</a:t>
            </a:r>
            <a:r>
              <a:rPr lang="ko-KR" altLang="en-US" sz="700" dirty="0" smtClean="0">
                <a:solidFill>
                  <a:prstClr val="black"/>
                </a:solidFill>
              </a:rPr>
              <a:t>상세내용은 추후 삽입</a:t>
            </a:r>
            <a:r>
              <a:rPr lang="en-US" altLang="ko-KR" sz="700" dirty="0" smtClean="0">
                <a:solidFill>
                  <a:prstClr val="black"/>
                </a:solidFill>
              </a:rPr>
              <a:t>)</a:t>
            </a:r>
          </a:p>
          <a:p>
            <a:pPr marL="228600" indent="-228600">
              <a:defRPr/>
            </a:pP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- </a:t>
            </a:r>
            <a:r>
              <a:rPr lang="ko-KR" altLang="en-US" sz="700" dirty="0" smtClean="0">
                <a:solidFill>
                  <a:prstClr val="black"/>
                </a:solidFill>
              </a:rPr>
              <a:t>사진 한번에 업로드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 &gt; </a:t>
            </a:r>
            <a:r>
              <a:rPr lang="ko-KR" altLang="en-US" sz="700" dirty="0" smtClean="0">
                <a:solidFill>
                  <a:prstClr val="black"/>
                </a:solidFill>
              </a:rPr>
              <a:t>요리 순서 </a:t>
            </a:r>
            <a:r>
              <a:rPr lang="ko-KR" altLang="en-US" sz="700" dirty="0" err="1" smtClean="0">
                <a:solidFill>
                  <a:prstClr val="black"/>
                </a:solidFill>
              </a:rPr>
              <a:t>안내시</a:t>
            </a:r>
            <a:r>
              <a:rPr lang="ko-KR" altLang="en-US" sz="700" dirty="0" smtClean="0">
                <a:solidFill>
                  <a:prstClr val="black"/>
                </a:solidFill>
              </a:rPr>
              <a:t> 필요한 사진 한번에 업로드 후 </a:t>
            </a:r>
            <a:r>
              <a:rPr lang="ko-KR" altLang="en-US" sz="700" dirty="0" err="1" smtClean="0">
                <a:solidFill>
                  <a:prstClr val="black"/>
                </a:solidFill>
              </a:rPr>
              <a:t>드레그</a:t>
            </a:r>
            <a:r>
              <a:rPr lang="ko-KR" altLang="en-US" sz="700" dirty="0" smtClean="0">
                <a:solidFill>
                  <a:prstClr val="black"/>
                </a:solidFill>
              </a:rPr>
              <a:t> 방식으로 해당 </a:t>
            </a:r>
            <a:r>
              <a:rPr lang="en-US" altLang="ko-KR" sz="700" dirty="0" err="1" smtClean="0">
                <a:solidFill>
                  <a:prstClr val="black"/>
                </a:solidFill>
              </a:rPr>
              <a:t>Stemp</a:t>
            </a:r>
            <a:r>
              <a:rPr lang="ko-KR" altLang="en-US" sz="700" dirty="0" smtClean="0">
                <a:solidFill>
                  <a:prstClr val="black"/>
                </a:solidFill>
              </a:rPr>
              <a:t>에 삽입</a:t>
            </a:r>
            <a:r>
              <a:rPr lang="en-US" altLang="ko-KR" sz="700" dirty="0" smtClean="0">
                <a:solidFill>
                  <a:prstClr val="black"/>
                </a:solidFill>
              </a:rPr>
              <a:t>(</a:t>
            </a:r>
            <a:r>
              <a:rPr lang="ko-KR" altLang="en-US" sz="700" dirty="0" smtClean="0">
                <a:solidFill>
                  <a:prstClr val="black"/>
                </a:solidFill>
              </a:rPr>
              <a:t>적용</a:t>
            </a:r>
            <a:r>
              <a:rPr lang="en-US" altLang="ko-KR" sz="700" dirty="0" smtClean="0">
                <a:solidFill>
                  <a:prstClr val="black"/>
                </a:solidFill>
              </a:rPr>
              <a:t>).</a:t>
            </a:r>
          </a:p>
          <a:p>
            <a:pPr marL="228600" indent="-228600">
              <a:defRPr/>
            </a:pP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b="1" dirty="0" smtClean="0">
                <a:solidFill>
                  <a:srgbClr val="0000CC"/>
                </a:solidFill>
              </a:rPr>
              <a:t>- C Step</a:t>
            </a:r>
            <a:r>
              <a:rPr lang="ko-KR" altLang="en-US" sz="700" b="1" dirty="0" smtClean="0">
                <a:solidFill>
                  <a:srgbClr val="0000CC"/>
                </a:solidFill>
              </a:rPr>
              <a:t>추가</a:t>
            </a:r>
            <a:endParaRPr lang="en-US" altLang="ko-KR" sz="700" b="1" dirty="0" smtClean="0">
              <a:solidFill>
                <a:srgbClr val="0000CC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 &gt; </a:t>
            </a:r>
            <a:r>
              <a:rPr lang="ko-KR" altLang="en-US" sz="700" dirty="0" smtClean="0">
                <a:solidFill>
                  <a:prstClr val="black"/>
                </a:solidFill>
              </a:rPr>
              <a:t>하단에 </a:t>
            </a:r>
            <a:r>
              <a:rPr lang="en-US" altLang="ko-KR" sz="700" dirty="0" smtClean="0">
                <a:solidFill>
                  <a:prstClr val="black"/>
                </a:solidFill>
              </a:rPr>
              <a:t>Step @ </a:t>
            </a:r>
            <a:r>
              <a:rPr lang="ko-KR" altLang="en-US" sz="700" dirty="0" smtClean="0">
                <a:solidFill>
                  <a:prstClr val="black"/>
                </a:solidFill>
              </a:rPr>
              <a:t>추가 적용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- </a:t>
            </a:r>
            <a:r>
              <a:rPr lang="ko-KR" altLang="en-US" sz="700" dirty="0" smtClean="0">
                <a:solidFill>
                  <a:prstClr val="black"/>
                </a:solidFill>
              </a:rPr>
              <a:t>요리 완성 사진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 &gt; </a:t>
            </a:r>
            <a:r>
              <a:rPr lang="ko-KR" altLang="en-US" sz="700" dirty="0" smtClean="0">
                <a:solidFill>
                  <a:prstClr val="black"/>
                </a:solidFill>
              </a:rPr>
              <a:t>완성 요리사진 추가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ko-KR" altLang="en-US" sz="700" dirty="0" smtClean="0">
                <a:solidFill>
                  <a:prstClr val="black"/>
                </a:solidFill>
              </a:rPr>
              <a:t> </a:t>
            </a:r>
            <a:r>
              <a:rPr lang="en-US" altLang="ko-KR" sz="700" dirty="0" smtClean="0">
                <a:solidFill>
                  <a:prstClr val="black"/>
                </a:solidFill>
              </a:rPr>
              <a:t>&gt; </a:t>
            </a:r>
            <a:r>
              <a:rPr lang="ko-KR" altLang="en-US" sz="700" dirty="0" smtClean="0">
                <a:solidFill>
                  <a:prstClr val="black"/>
                </a:solidFill>
              </a:rPr>
              <a:t>사진 한번에 업로드 에서 </a:t>
            </a:r>
            <a:r>
              <a:rPr lang="ko-KR" altLang="en-US" sz="700" dirty="0" err="1" smtClean="0">
                <a:solidFill>
                  <a:prstClr val="black"/>
                </a:solidFill>
              </a:rPr>
              <a:t>드레그</a:t>
            </a:r>
            <a:r>
              <a:rPr lang="ko-KR" altLang="en-US" sz="700" dirty="0" smtClean="0">
                <a:solidFill>
                  <a:prstClr val="black"/>
                </a:solidFill>
              </a:rPr>
              <a:t> 삽입 적용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- </a:t>
            </a:r>
            <a:r>
              <a:rPr lang="ko-KR" altLang="en-US" sz="700" dirty="0" err="1" smtClean="0">
                <a:solidFill>
                  <a:prstClr val="black"/>
                </a:solidFill>
              </a:rPr>
              <a:t>요리팁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/>
              <a:t> &gt; </a:t>
            </a:r>
            <a:r>
              <a:rPr lang="ko-KR" altLang="en-US" sz="700" dirty="0" err="1" smtClean="0"/>
              <a:t>요리팁</a:t>
            </a:r>
            <a:r>
              <a:rPr lang="ko-KR" altLang="en-US" sz="700" dirty="0" smtClean="0"/>
              <a:t> 작성</a:t>
            </a:r>
            <a:endParaRPr lang="en-US" altLang="ko-KR" sz="700" dirty="0" smtClean="0"/>
          </a:p>
          <a:p>
            <a:pPr marL="228600" indent="-228600">
              <a:defRPr/>
            </a:pPr>
            <a:endParaRPr lang="en-US" altLang="ko-KR" sz="700" dirty="0" smtClean="0"/>
          </a:p>
          <a:p>
            <a:pPr marL="228600" indent="-228600">
              <a:defRPr/>
            </a:pPr>
            <a:r>
              <a:rPr lang="en-US" altLang="ko-KR" sz="700" dirty="0" smtClean="0"/>
              <a:t>- </a:t>
            </a:r>
            <a:r>
              <a:rPr lang="ko-KR" altLang="en-US" sz="700" dirty="0" smtClean="0"/>
              <a:t>태그</a:t>
            </a:r>
            <a:endParaRPr lang="en-US" altLang="ko-KR" sz="700" dirty="0" smtClean="0"/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 &gt; </a:t>
            </a:r>
            <a:r>
              <a:rPr lang="ko-KR" altLang="en-US" sz="700" dirty="0" smtClean="0">
                <a:solidFill>
                  <a:prstClr val="black"/>
                </a:solidFill>
              </a:rPr>
              <a:t>태그 작성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endParaRPr lang="en-US" altLang="ko-KR" sz="700" dirty="0" smtClean="0"/>
          </a:p>
          <a:p>
            <a:pPr marL="228600" lvl="0" indent="-228600"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endParaRPr lang="en-US" altLang="ko-KR" sz="7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</p:txBody>
      </p:sp>
      <p:sp>
        <p:nvSpPr>
          <p:cNvPr id="202" name="직사각형 194"/>
          <p:cNvSpPr/>
          <p:nvPr/>
        </p:nvSpPr>
        <p:spPr>
          <a:xfrm>
            <a:off x="222467" y="1132484"/>
            <a:ext cx="8812231" cy="571082"/>
          </a:xfrm>
          <a:prstGeom prst="rect">
            <a:avLst/>
          </a:prstGeom>
          <a:solidFill>
            <a:srgbClr val="E46C0A">
              <a:alpha val="100000"/>
            </a:srgbClr>
          </a:solidFill>
          <a:ln w="9525" cap="flat" cmpd="sng" algn="ctr">
            <a:solidFill>
              <a:srgbClr val="808080">
                <a:alpha val="100000"/>
              </a:srgbClr>
            </a:solidFill>
            <a:prstDash val="solid"/>
          </a:ln>
        </p:spPr>
        <p:txBody>
          <a:bodyPr lIns="36000" tIns="0" rIns="36000" b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900" b="1" i="0" u="none" strike="noStrike" kern="1200" cap="none" spc="0" normalizeH="0" baseline="0">
              <a:solidFill>
                <a:srgbClr val="80808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3" name="직사각형 75"/>
          <p:cNvSpPr/>
          <p:nvPr/>
        </p:nvSpPr>
        <p:spPr>
          <a:xfrm>
            <a:off x="478494" y="510714"/>
            <a:ext cx="1755427" cy="554158"/>
          </a:xfrm>
          <a:prstGeom prst="rect">
            <a:avLst/>
          </a:prstGeom>
          <a:noFill/>
          <a:ln w="9525" cap="flat" cmpd="sng" algn="ctr">
            <a:noFill/>
            <a:prstDash val="solid"/>
          </a:ln>
        </p:spPr>
        <p:txBody>
          <a:bodyPr lIns="36000" tIns="0" rIns="36000" b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E46C0A"/>
                </a:solidFill>
                <a:latin typeface="맑은 고딕"/>
                <a:ea typeface="맑은 고딕"/>
                <a:cs typeface="맑은 고딕"/>
              </a:rPr>
              <a:t>ICT 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E46C0A"/>
                </a:solidFill>
                <a:latin typeface="맑은 고딕"/>
                <a:ea typeface="맑은 고딕"/>
                <a:cs typeface="맑은 고딕"/>
              </a:rPr>
              <a:t>레시피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1" i="0" u="none" strike="noStrike" kern="1200" cap="none" spc="0" normalizeH="0" baseline="0">
                <a:solidFill>
                  <a:srgbClr val="E46C0A"/>
                </a:solidFill>
                <a:latin typeface="맑은 고딕"/>
                <a:ea typeface="맑은 고딕"/>
                <a:cs typeface="맑은 고딕"/>
              </a:rPr>
              <a:t>  ICT RECIPE</a:t>
            </a:r>
            <a:endParaRPr kumimoji="0" lang="ko-KR" altLang="en-US" sz="1300" b="1" i="0" u="none" strike="noStrike" kern="1200" cap="none" spc="0" normalizeH="0" baseline="0">
              <a:solidFill>
                <a:srgbClr val="E46C0A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204" name="표 191"/>
          <p:cNvGraphicFramePr>
            <a:graphicFrameLocks noGrp="1"/>
          </p:cNvGraphicFramePr>
          <p:nvPr/>
        </p:nvGraphicFramePr>
        <p:xfrm>
          <a:off x="220397" y="1164787"/>
          <a:ext cx="6805435" cy="556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071"/>
                <a:gridCol w="1076446"/>
                <a:gridCol w="1030147"/>
                <a:gridCol w="1064871"/>
                <a:gridCol w="983848"/>
                <a:gridCol w="914400"/>
                <a:gridCol w="798652"/>
              </a:tblGrid>
              <a:tr h="55640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HOME</a:t>
                      </a: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레시피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레시피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동영상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토크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랭킹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이벤트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MY</a:t>
                      </a: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홈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" name="그룹 63"/>
          <p:cNvGrpSpPr/>
          <p:nvPr/>
        </p:nvGrpSpPr>
        <p:grpSpPr>
          <a:xfrm>
            <a:off x="2446877" y="591639"/>
            <a:ext cx="3849772" cy="307771"/>
            <a:chOff x="2261677" y="636608"/>
            <a:chExt cx="3849772" cy="363255"/>
          </a:xfrm>
        </p:grpSpPr>
        <p:sp>
          <p:nvSpPr>
            <p:cNvPr id="207" name="모서리가 둥근 직사각형 206"/>
            <p:cNvSpPr/>
            <p:nvPr/>
          </p:nvSpPr>
          <p:spPr>
            <a:xfrm>
              <a:off x="2261677" y="636608"/>
              <a:ext cx="3849772" cy="363255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215968">
                  <a:alpha val="100000"/>
                </a:srgbClr>
              </a:solidFill>
              <a:prstDash val="solid"/>
            </a:ln>
          </p:spPr>
          <p:txBody>
            <a:bodyPr lIns="36000" tIns="0" rIns="36000" bIns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900" b="1" i="0" u="none" strike="noStrike" kern="1200" cap="none" spc="0" normalizeH="0" baseline="0">
                <a:solidFill>
                  <a:srgbClr val="80808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08" name="모서리가 둥근 직사각형 58"/>
            <p:cNvSpPr/>
            <p:nvPr/>
          </p:nvSpPr>
          <p:spPr>
            <a:xfrm>
              <a:off x="5648455" y="636609"/>
              <a:ext cx="451412" cy="347240"/>
            </a:xfrm>
            <a:prstGeom prst="roundRect">
              <a:avLst>
                <a:gd name="adj" fmla="val 16667"/>
              </a:avLst>
            </a:prstGeom>
            <a:solidFill>
              <a:srgbClr val="FAC090">
                <a:alpha val="100000"/>
              </a:srgbClr>
            </a:solidFill>
            <a:ln w="9525" cap="flat" cmpd="sng" algn="ctr">
              <a:solidFill>
                <a:srgbClr val="808080">
                  <a:alpha val="100000"/>
                </a:srgbClr>
              </a:solidFill>
              <a:prstDash val="solid"/>
            </a:ln>
          </p:spPr>
          <p:txBody>
            <a:bodyPr lIns="36000" tIns="0" rIns="36000" bIns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pic>
          <p:nvPicPr>
            <p:cNvPr id="209" name="그림 214" descr="magnifying-glass-1294834_960_720.png"/>
            <p:cNvPicPr>
              <a:picLocks noChangeAspect="1"/>
            </p:cNvPicPr>
            <p:nvPr/>
          </p:nvPicPr>
          <p:blipFill rotWithShape="1">
            <a:blip r:embed="rId2" cstate="print"/>
            <a:stretch>
              <a:fillRect/>
            </a:stretch>
          </p:blipFill>
          <p:spPr>
            <a:xfrm>
              <a:off x="5742645" y="690180"/>
              <a:ext cx="345656" cy="258944"/>
            </a:xfrm>
            <a:prstGeom prst="rect">
              <a:avLst/>
            </a:prstGeom>
          </p:spPr>
        </p:pic>
      </p:grpSp>
      <p:graphicFrame>
        <p:nvGraphicFramePr>
          <p:cNvPr id="210" name="표 68"/>
          <p:cNvGraphicFramePr>
            <a:graphicFrameLocks noGrp="1"/>
          </p:cNvGraphicFramePr>
          <p:nvPr/>
        </p:nvGraphicFramePr>
        <p:xfrm>
          <a:off x="6412375" y="627069"/>
          <a:ext cx="24075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511"/>
                <a:gridCol w="802511"/>
                <a:gridCol w="802511"/>
              </a:tblGrid>
              <a:tr h="39150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로그인</a:t>
                      </a: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/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회원가입</a:t>
                      </a: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레시피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등록하기</a:t>
                      </a: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000" b="1" i="0" u="none" strike="sng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ICT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sng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스토어</a:t>
                      </a: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" name="TextBox 235"/>
          <p:cNvSpPr txBox="1"/>
          <p:nvPr/>
        </p:nvSpPr>
        <p:spPr>
          <a:xfrm>
            <a:off x="2578307" y="899409"/>
            <a:ext cx="338777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감자   </a:t>
            </a:r>
            <a:r>
              <a:rPr kumimoji="0" lang="en-US" altLang="ko-KR" sz="800" b="0" i="0" u="none" strike="noStrike" kern="1200" cap="none" spc="0" normalizeH="0" baseline="0">
                <a:solidFill>
                  <a:srgbClr val="A6A6A6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kumimoji="0" lang="en-US" altLang="ko-KR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밑반찬   </a:t>
            </a:r>
            <a:r>
              <a:rPr kumimoji="0" lang="en-US" altLang="ko-KR" sz="800" b="0" i="0" u="none" strike="noStrike" kern="1200" cap="none" spc="0" normalizeH="0" baseline="0">
                <a:solidFill>
                  <a:srgbClr val="A6A6A6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kumimoji="0" lang="en-US" altLang="ko-KR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가지볶음   </a:t>
            </a:r>
            <a:r>
              <a:rPr kumimoji="0" lang="en-US" altLang="ko-KR" sz="800" b="0" i="0" u="none" strike="noStrike" kern="1200" cap="none" spc="0" normalizeH="0" baseline="0">
                <a:solidFill>
                  <a:srgbClr val="A6A6A6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kumimoji="0" lang="en-US" altLang="ko-KR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도시락</a:t>
            </a:r>
          </a:p>
        </p:txBody>
      </p:sp>
      <p:graphicFrame>
        <p:nvGraphicFramePr>
          <p:cNvPr id="137" name="표 136"/>
          <p:cNvGraphicFramePr>
            <a:graphicFrameLocks noGrp="1"/>
          </p:cNvGraphicFramePr>
          <p:nvPr/>
        </p:nvGraphicFramePr>
        <p:xfrm>
          <a:off x="9169915" y="976419"/>
          <a:ext cx="2657704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66"/>
                <a:gridCol w="1971238"/>
              </a:tblGrid>
              <a:tr h="0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700" b="1" dirty="0" err="1" smtClean="0">
                          <a:solidFill>
                            <a:prstClr val="black"/>
                          </a:solidFill>
                        </a:rPr>
                        <a:t>레시피</a:t>
                      </a:r>
                      <a:r>
                        <a:rPr lang="ko-KR" altLang="en-US" sz="700" b="1" dirty="0" smtClean="0">
                          <a:solidFill>
                            <a:prstClr val="black"/>
                          </a:solidFill>
                        </a:rPr>
                        <a:t> 제목</a:t>
                      </a:r>
                      <a:endParaRPr lang="en-US" altLang="ko-KR" sz="700" b="1" dirty="0" smtClean="0">
                        <a:solidFill>
                          <a:prstClr val="black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- Client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가 레시피 제목 작성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700" b="1" dirty="0" smtClean="0">
                          <a:solidFill>
                            <a:prstClr val="black"/>
                          </a:solidFill>
                        </a:rPr>
                        <a:t>요리 소개</a:t>
                      </a:r>
                      <a:endParaRPr lang="en-US" altLang="ko-KR" sz="700" b="1" dirty="0" smtClean="0">
                        <a:solidFill>
                          <a:prstClr val="black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Client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가 요리 간략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</a:rPr>
                        <a:t>소개글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 작성</a:t>
                      </a:r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카테고리</a:t>
                      </a:r>
                      <a:endParaRPr lang="en-US" altLang="ko-KR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Char char="-"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 종류별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</a:rPr>
                        <a:t>상황별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</a:rPr>
                        <a:t>방법별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재료별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buFontTx/>
                        <a:buChar char="-"/>
                        <a:defRPr/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카테고리관리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700" b="1" baseline="0" dirty="0" smtClean="0">
                          <a:solidFill>
                            <a:srgbClr val="000099"/>
                          </a:solidFill>
                        </a:rPr>
                        <a:t>29page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등록정보 노출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요리정보</a:t>
                      </a:r>
                      <a:endParaRPr lang="en-US" altLang="ko-KR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Char char="-"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 인원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시간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난이도 선택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buFontTx/>
                        <a:buChar char="-"/>
                        <a:defRPr/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buFont typeface="Wingdings"/>
                        <a:buChar char="Ø"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인원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: 1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인분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인분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/3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인분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/4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인분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/5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인분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l" latinLnBrk="1">
                        <a:buFont typeface="Wingdings"/>
                        <a:buChar char="Ø"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시간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: 5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분이내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/10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분이내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/20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분이내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/30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분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buFont typeface="Wingdings"/>
                        <a:buNone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         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이내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/60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분이내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/90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분이내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시간이상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buFont typeface="Wingdings"/>
                        <a:buChar char="Ø"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난이도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아무나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초급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중급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고급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전문가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대표사진</a:t>
                      </a:r>
                      <a:endParaRPr lang="en-US" altLang="ko-KR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레시피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 대표사진 업로드</a:t>
                      </a:r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7" name="그룹 167"/>
          <p:cNvGrpSpPr/>
          <p:nvPr/>
        </p:nvGrpSpPr>
        <p:grpSpPr>
          <a:xfrm>
            <a:off x="802172" y="1864219"/>
            <a:ext cx="6016822" cy="1052624"/>
            <a:chOff x="802172" y="4862725"/>
            <a:chExt cx="6016822" cy="1052624"/>
          </a:xfrm>
        </p:grpSpPr>
        <p:sp>
          <p:nvSpPr>
            <p:cNvPr id="152" name="TextBox 151"/>
            <p:cNvSpPr txBox="1"/>
            <p:nvPr/>
          </p:nvSpPr>
          <p:spPr>
            <a:xfrm>
              <a:off x="802172" y="4862725"/>
              <a:ext cx="792712" cy="424495"/>
            </a:xfrm>
            <a:prstGeom prst="rect">
              <a:avLst/>
            </a:prstGeom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1000" dirty="0" smtClean="0">
                  <a:latin typeface="맑은 고딕"/>
                  <a:ea typeface="맑은 고딕"/>
                </a:rPr>
                <a:t>요리</a:t>
              </a:r>
              <a:endParaRPr lang="en-US" altLang="ko-KR" sz="1000" dirty="0" smtClean="0">
                <a:latin typeface="맑은 고딕"/>
                <a:ea typeface="맑은 고딕"/>
              </a:endParaRPr>
            </a:p>
            <a:p>
              <a:pPr algn="ctr">
                <a:defRPr/>
              </a:pPr>
              <a:r>
                <a:rPr lang="ko-KR" altLang="en-US" sz="1000" dirty="0" smtClean="0">
                  <a:latin typeface="맑은 고딕"/>
                  <a:ea typeface="맑은 고딕"/>
                </a:rPr>
                <a:t>완성 사진</a:t>
              </a:r>
              <a:endParaRPr lang="ko-KR" altLang="en-US" sz="1000" dirty="0">
                <a:latin typeface="맑은 고딕"/>
                <a:ea typeface="맑은 고딕"/>
              </a:endParaRPr>
            </a:p>
          </p:txBody>
        </p:sp>
        <p:grpSp>
          <p:nvGrpSpPr>
            <p:cNvPr id="8" name="그룹 162"/>
            <p:cNvGrpSpPr/>
            <p:nvPr/>
          </p:nvGrpSpPr>
          <p:grpSpPr>
            <a:xfrm>
              <a:off x="5351711" y="4862725"/>
              <a:ext cx="1467283" cy="1052624"/>
              <a:chOff x="5351711" y="4777661"/>
              <a:chExt cx="1467283" cy="1052624"/>
            </a:xfrm>
          </p:grpSpPr>
          <p:sp>
            <p:nvSpPr>
              <p:cNvPr id="153" name="직사각형 152"/>
              <p:cNvSpPr/>
              <p:nvPr/>
            </p:nvSpPr>
            <p:spPr>
              <a:xfrm>
                <a:off x="5351711" y="4777661"/>
                <a:ext cx="1467283" cy="10526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endPara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pic>
            <p:nvPicPr>
              <p:cNvPr id="154" name="Picture 4" descr="plus icon pngì ëí ì´ë¯¸ì§ ê²ìê²°ê³¼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70000" contrast="-70000"/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77015" y="5267027"/>
                <a:ext cx="573996" cy="5100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5" name="TextBox 154"/>
              <p:cNvSpPr txBox="1"/>
              <p:nvPr/>
            </p:nvSpPr>
            <p:spPr>
              <a:xfrm>
                <a:off x="5362347" y="4862721"/>
                <a:ext cx="1446028" cy="369332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solidFill>
                      <a:schemeClr val="bg1">
                        <a:lumMod val="65000"/>
                      </a:schemeClr>
                    </a:solidFill>
                  </a:rPr>
                  <a:t>Image</a:t>
                </a:r>
                <a:endParaRPr lang="ko-KR" alt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9" name="그룹 161"/>
            <p:cNvGrpSpPr/>
            <p:nvPr/>
          </p:nvGrpSpPr>
          <p:grpSpPr>
            <a:xfrm>
              <a:off x="1931571" y="4862725"/>
              <a:ext cx="1467283" cy="1052624"/>
              <a:chOff x="5504111" y="4930061"/>
              <a:chExt cx="1467283" cy="1052624"/>
            </a:xfrm>
          </p:grpSpPr>
          <p:sp>
            <p:nvSpPr>
              <p:cNvPr id="159" name="직사각형 158"/>
              <p:cNvSpPr/>
              <p:nvPr/>
            </p:nvSpPr>
            <p:spPr>
              <a:xfrm>
                <a:off x="5504111" y="4930061"/>
                <a:ext cx="1467283" cy="10526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endPara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pic>
            <p:nvPicPr>
              <p:cNvPr id="160" name="Picture 4" descr="plus icon pngì ëí ì´ë¯¸ì§ ê²ìê²°ê³¼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70000" contrast="-70000"/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9415" y="5419427"/>
                <a:ext cx="573996" cy="5100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1" name="TextBox 160"/>
              <p:cNvSpPr txBox="1"/>
              <p:nvPr/>
            </p:nvSpPr>
            <p:spPr>
              <a:xfrm>
                <a:off x="5514747" y="5015121"/>
                <a:ext cx="1446028" cy="369332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solidFill>
                      <a:schemeClr val="bg1">
                        <a:lumMod val="65000"/>
                      </a:schemeClr>
                    </a:solidFill>
                  </a:rPr>
                  <a:t>Image</a:t>
                </a:r>
                <a:endParaRPr lang="ko-KR" alt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10" name="그룹 163"/>
            <p:cNvGrpSpPr/>
            <p:nvPr/>
          </p:nvGrpSpPr>
          <p:grpSpPr>
            <a:xfrm>
              <a:off x="3641641" y="4862725"/>
              <a:ext cx="1467283" cy="1052624"/>
              <a:chOff x="5504111" y="4930061"/>
              <a:chExt cx="1467283" cy="1052624"/>
            </a:xfrm>
          </p:grpSpPr>
          <p:sp>
            <p:nvSpPr>
              <p:cNvPr id="165" name="직사각형 164"/>
              <p:cNvSpPr/>
              <p:nvPr/>
            </p:nvSpPr>
            <p:spPr>
              <a:xfrm>
                <a:off x="5504111" y="4930061"/>
                <a:ext cx="1467283" cy="10526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endPara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pic>
            <p:nvPicPr>
              <p:cNvPr id="166" name="Picture 4" descr="plus icon pngì ëí ì´ë¯¸ì§ ê²ìê²°ê³¼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70000" contrast="-70000"/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9415" y="5419427"/>
                <a:ext cx="573996" cy="5100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7" name="TextBox 166"/>
              <p:cNvSpPr txBox="1"/>
              <p:nvPr/>
            </p:nvSpPr>
            <p:spPr>
              <a:xfrm>
                <a:off x="5514747" y="5015121"/>
                <a:ext cx="1446028" cy="369332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solidFill>
                      <a:schemeClr val="bg1">
                        <a:lumMod val="65000"/>
                      </a:schemeClr>
                    </a:solidFill>
                  </a:rPr>
                  <a:t>Image</a:t>
                </a:r>
                <a:endParaRPr lang="ko-KR" alt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sp>
        <p:nvSpPr>
          <p:cNvPr id="57" name="TextBox 56"/>
          <p:cNvSpPr txBox="1"/>
          <p:nvPr/>
        </p:nvSpPr>
        <p:spPr>
          <a:xfrm>
            <a:off x="805710" y="3335111"/>
            <a:ext cx="792712" cy="424495"/>
          </a:xfrm>
          <a:prstGeom prst="rect">
            <a:avLst/>
          </a:prstGeom>
        </p:spPr>
        <p:txBody>
          <a:bodyPr wrap="square"/>
          <a:lstStyle/>
          <a:p>
            <a:pPr algn="ctr">
              <a:defRPr/>
            </a:pPr>
            <a:r>
              <a:rPr lang="ko-KR" altLang="en-US" sz="1000" dirty="0" err="1" smtClean="0">
                <a:latin typeface="맑은 고딕"/>
                <a:ea typeface="맑은 고딕"/>
              </a:rPr>
              <a:t>요리팁</a:t>
            </a:r>
            <a:endParaRPr lang="ko-KR" altLang="en-US" sz="1000" dirty="0">
              <a:latin typeface="맑은 고딕"/>
              <a:ea typeface="맑은 고딕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05167" y="3102419"/>
            <a:ext cx="7553391" cy="136680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sz="120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19343" y="4530726"/>
            <a:ext cx="7553391" cy="1019469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sz="120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917627" y="3275922"/>
            <a:ext cx="4951006" cy="10622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lvl="0">
              <a:defRPr/>
            </a:pPr>
            <a:endParaRPr lang="ko-KR" alt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913861" y="3296089"/>
            <a:ext cx="4944139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예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) 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고기요리에는 소금보다 설탕을 먼저 넣어야 단맛이 겉돌지 않고 육질이 부드러워요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98615" y="4699673"/>
            <a:ext cx="792712" cy="424495"/>
          </a:xfrm>
          <a:prstGeom prst="rect">
            <a:avLst/>
          </a:prstGeom>
        </p:spPr>
        <p:txBody>
          <a:bodyPr wrap="square"/>
          <a:lstStyle/>
          <a:p>
            <a:pPr algn="ctr">
              <a:defRPr/>
            </a:pPr>
            <a:r>
              <a:rPr lang="ko-KR" altLang="en-US" sz="1000" dirty="0" smtClean="0">
                <a:latin typeface="맑은 고딕"/>
                <a:ea typeface="맑은 고딕"/>
              </a:rPr>
              <a:t>태그</a:t>
            </a:r>
            <a:endParaRPr lang="ko-KR" altLang="en-US" sz="1000" dirty="0">
              <a:latin typeface="맑은 고딕"/>
              <a:ea typeface="맑은 고딕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921165" y="4608585"/>
            <a:ext cx="4951006" cy="4312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lvl="0">
              <a:defRPr/>
            </a:pPr>
            <a:endParaRPr lang="ko-KR" alt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928038" y="5043373"/>
            <a:ext cx="4944139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주재료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목적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효능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대상 등을 태그로 남겨주세요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예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) 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돼지고기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다이어트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비만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칼슘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감기예방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이유식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1000" dirty="0" err="1" smtClean="0">
                <a:solidFill>
                  <a:schemeClr val="bg1">
                    <a:lumMod val="65000"/>
                  </a:schemeClr>
                </a:solidFill>
              </a:rPr>
              <a:t>초간단</a:t>
            </a:r>
            <a:endParaRPr lang="en-US" altLang="ko-KR" sz="10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1796902" y="5911702"/>
            <a:ext cx="1594884" cy="446568"/>
          </a:xfrm>
          <a:prstGeom prst="roundRect">
            <a:avLst/>
          </a:prstGeom>
          <a:solidFill>
            <a:srgbClr val="92D05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저장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3549502" y="5911702"/>
            <a:ext cx="1594884" cy="4465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저장 후 공개하기</a:t>
            </a:r>
          </a:p>
        </p:txBody>
      </p:sp>
      <p:sp>
        <p:nvSpPr>
          <p:cNvPr id="67" name="모서리가 둥근 직사각형 66"/>
          <p:cNvSpPr/>
          <p:nvPr/>
        </p:nvSpPr>
        <p:spPr>
          <a:xfrm>
            <a:off x="5302102" y="5911702"/>
            <a:ext cx="1594884" cy="446568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취소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직사각형 194"/>
          <p:cNvSpPr/>
          <p:nvPr/>
        </p:nvSpPr>
        <p:spPr>
          <a:xfrm>
            <a:off x="222467" y="1132484"/>
            <a:ext cx="8812231" cy="57108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 smtClean="0"/>
              <a:t>레시피</a:t>
            </a:r>
            <a:endParaRPr lang="ko-KR" altLang="en-US" dirty="0"/>
          </a:p>
        </p:txBody>
      </p:sp>
      <p:sp>
        <p:nvSpPr>
          <p:cNvPr id="35" name="제목 1"/>
          <p:cNvSpPr txBox="1"/>
          <p:nvPr/>
        </p:nvSpPr>
        <p:spPr>
          <a:xfrm>
            <a:off x="5324632" y="82333"/>
            <a:ext cx="2603072" cy="24531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r>
              <a:rPr lang="en-US" altLang="ko-KR" dirty="0" smtClean="0">
                <a:solidFill>
                  <a:prstClr val="black"/>
                </a:solidFill>
              </a:rPr>
              <a:t>Main &gt; </a:t>
            </a:r>
            <a:r>
              <a:rPr lang="ko-KR" altLang="en-US" dirty="0" err="1" smtClean="0">
                <a:solidFill>
                  <a:prstClr val="black"/>
                </a:solidFill>
              </a:rPr>
              <a:t>레시피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3" name="그룹 4"/>
          <p:cNvGrpSpPr/>
          <p:nvPr/>
        </p:nvGrpSpPr>
        <p:grpSpPr>
          <a:xfrm>
            <a:off x="9304004" y="424846"/>
            <a:ext cx="2743201" cy="6291325"/>
            <a:chOff x="9302317" y="425669"/>
            <a:chExt cx="2743201" cy="6291325"/>
          </a:xfrm>
        </p:grpSpPr>
        <p:sp>
          <p:nvSpPr>
            <p:cNvPr id="6" name="직사각형 5"/>
            <p:cNvSpPr/>
            <p:nvPr/>
          </p:nvSpPr>
          <p:spPr>
            <a:xfrm>
              <a:off x="9302318" y="433552"/>
              <a:ext cx="2743200" cy="6283442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9302317" y="425669"/>
              <a:ext cx="2743201" cy="3380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r>
                <a:rPr lang="en-US" altLang="ko-KR" sz="900" b="1">
                  <a:solidFill>
                    <a:schemeClr val="tx1"/>
                  </a:solidFill>
                </a:rPr>
                <a:t>Description</a:t>
              </a:r>
              <a:endParaRPr lang="ko-KR" altLang="en-US" sz="900" b="1">
                <a:solidFill>
                  <a:schemeClr val="tx1"/>
                </a:solidFill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212271" y="506185"/>
            <a:ext cx="8833758" cy="614770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78494" y="510714"/>
            <a:ext cx="1755427" cy="55415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r>
              <a:rPr lang="en-US" altLang="ko-KR" sz="2000" b="1">
                <a:solidFill>
                  <a:schemeClr val="accent6">
                    <a:lumMod val="75000"/>
                  </a:schemeClr>
                </a:solidFill>
              </a:rPr>
              <a:t>ICT </a:t>
            </a:r>
            <a:r>
              <a:rPr lang="ko-KR" altLang="en-US" sz="2000" b="1">
                <a:solidFill>
                  <a:schemeClr val="accent6">
                    <a:lumMod val="75000"/>
                  </a:schemeClr>
                </a:solidFill>
              </a:rPr>
              <a:t>레시피</a:t>
            </a:r>
          </a:p>
          <a:p>
            <a:pPr algn="ctr">
              <a:defRPr/>
            </a:pPr>
            <a:r>
              <a:rPr lang="en-US" altLang="ko-KR" sz="1300" b="1">
                <a:solidFill>
                  <a:schemeClr val="accent6">
                    <a:lumMod val="75000"/>
                  </a:schemeClr>
                </a:solidFill>
              </a:rPr>
              <a:t>  ICT RECIPE</a:t>
            </a:r>
            <a:endParaRPr lang="ko-KR" altLang="en-US" sz="13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9311182" y="774045"/>
            <a:ext cx="2743208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700" b="1" dirty="0" smtClean="0">
                <a:solidFill>
                  <a:prstClr val="black"/>
                </a:solidFill>
                <a:ea typeface="맑은 고딕"/>
              </a:rPr>
              <a:t>1. </a:t>
            </a:r>
            <a:r>
              <a:rPr lang="ko-KR" altLang="en-US" sz="700" b="1" dirty="0" err="1" smtClean="0">
                <a:solidFill>
                  <a:prstClr val="black"/>
                </a:solidFill>
                <a:ea typeface="맑은 고딕"/>
              </a:rPr>
              <a:t>레시피</a:t>
            </a:r>
            <a:r>
              <a:rPr lang="ko-KR" altLang="en-US" sz="700" b="1" dirty="0" smtClean="0">
                <a:solidFill>
                  <a:prstClr val="black"/>
                </a:solidFill>
                <a:ea typeface="맑은 고딕"/>
              </a:rPr>
              <a:t> </a:t>
            </a:r>
            <a:r>
              <a:rPr lang="ko-KR" altLang="en-US" sz="700" b="1" dirty="0" err="1">
                <a:solidFill>
                  <a:prstClr val="black"/>
                </a:solidFill>
                <a:ea typeface="맑은 고딕"/>
              </a:rPr>
              <a:t>빠른검색</a:t>
            </a:r>
            <a:r>
              <a:rPr lang="ko-KR" altLang="en-US" sz="700" b="1" dirty="0">
                <a:solidFill>
                  <a:prstClr val="black"/>
                </a:solidFill>
                <a:ea typeface="맑은 고딕"/>
              </a:rPr>
              <a:t> </a:t>
            </a:r>
            <a:r>
              <a:rPr lang="en-US" altLang="ko-KR" sz="700" b="1" dirty="0">
                <a:solidFill>
                  <a:prstClr val="black"/>
                </a:solidFill>
                <a:ea typeface="맑은 고딕"/>
              </a:rPr>
              <a:t>(</a:t>
            </a:r>
            <a:r>
              <a:rPr lang="ko-KR" altLang="en-US" sz="700" b="1" dirty="0" err="1">
                <a:solidFill>
                  <a:prstClr val="black"/>
                </a:solidFill>
                <a:ea typeface="맑은 고딕"/>
              </a:rPr>
              <a:t>카테고리별</a:t>
            </a:r>
            <a:r>
              <a:rPr lang="en-US" altLang="ko-KR" sz="700" b="1" dirty="0">
                <a:solidFill>
                  <a:prstClr val="black"/>
                </a:solidFill>
                <a:ea typeface="맑은 고딕"/>
              </a:rPr>
              <a:t>)</a:t>
            </a:r>
          </a:p>
          <a:p>
            <a:pPr>
              <a:defRPr/>
            </a:pPr>
            <a:r>
              <a:rPr lang="en-US" altLang="ko-KR" sz="700" dirty="0">
                <a:solidFill>
                  <a:prstClr val="black"/>
                </a:solidFill>
                <a:ea typeface="맑은 고딕"/>
              </a:rPr>
              <a:t>- </a:t>
            </a:r>
            <a:r>
              <a:rPr lang="ko-KR" altLang="en-US" sz="700" dirty="0">
                <a:solidFill>
                  <a:prstClr val="black"/>
                </a:solidFill>
                <a:ea typeface="맑은 고딕"/>
              </a:rPr>
              <a:t>빠른 검색 기능</a:t>
            </a:r>
          </a:p>
          <a:p>
            <a:pPr>
              <a:defRPr/>
            </a:pPr>
            <a:r>
              <a:rPr lang="en-US" altLang="ko-KR" sz="700" dirty="0">
                <a:solidFill>
                  <a:prstClr val="black"/>
                </a:solidFill>
                <a:ea typeface="맑은 고딕"/>
              </a:rPr>
              <a:t>-</a:t>
            </a:r>
            <a:r>
              <a:rPr lang="ko-KR" altLang="en-US" sz="700" dirty="0">
                <a:solidFill>
                  <a:prstClr val="black"/>
                </a:solidFill>
                <a:ea typeface="맑은 고딕"/>
              </a:rPr>
              <a:t> </a:t>
            </a:r>
            <a:r>
              <a:rPr lang="en-US" altLang="ko-KR" sz="700" dirty="0" smtClean="0">
                <a:solidFill>
                  <a:prstClr val="black"/>
                </a:solidFill>
                <a:ea typeface="맑은 고딕"/>
              </a:rPr>
              <a:t>1-1</a:t>
            </a:r>
            <a:r>
              <a:rPr lang="ko-KR" altLang="en-US" sz="700" dirty="0" smtClean="0">
                <a:solidFill>
                  <a:prstClr val="black"/>
                </a:solidFill>
                <a:ea typeface="맑은 고딕"/>
              </a:rPr>
              <a:t> </a:t>
            </a:r>
            <a:r>
              <a:rPr lang="ko-KR" altLang="en-US" sz="700" dirty="0">
                <a:solidFill>
                  <a:prstClr val="black"/>
                </a:solidFill>
                <a:ea typeface="맑은 고딕"/>
              </a:rPr>
              <a:t>클릭 시 카테고리 </a:t>
            </a:r>
            <a:r>
              <a:rPr lang="ko-KR" altLang="en-US" sz="700" dirty="0" smtClean="0">
                <a:solidFill>
                  <a:prstClr val="black"/>
                </a:solidFill>
                <a:ea typeface="맑은 고딕"/>
              </a:rPr>
              <a:t>노출 </a:t>
            </a:r>
            <a:r>
              <a:rPr lang="en-US" altLang="ko-KR" sz="700" dirty="0" smtClean="0">
                <a:solidFill>
                  <a:prstClr val="black"/>
                </a:solidFill>
                <a:ea typeface="맑은 고딕"/>
              </a:rPr>
              <a:t>(</a:t>
            </a:r>
            <a:r>
              <a:rPr lang="ko-KR" altLang="en-US" sz="700" dirty="0" smtClean="0">
                <a:solidFill>
                  <a:prstClr val="black"/>
                </a:solidFill>
                <a:ea typeface="맑은 고딕"/>
              </a:rPr>
              <a:t>기본값은 </a:t>
            </a:r>
            <a:r>
              <a:rPr lang="en-US" altLang="ko-KR" sz="700" dirty="0" smtClean="0">
                <a:solidFill>
                  <a:prstClr val="black"/>
                </a:solidFill>
                <a:ea typeface="맑은 고딕"/>
              </a:rPr>
              <a:t>‘</a:t>
            </a:r>
            <a:r>
              <a:rPr lang="ko-KR" altLang="en-US" sz="700" dirty="0" err="1" smtClean="0">
                <a:solidFill>
                  <a:prstClr val="black"/>
                </a:solidFill>
                <a:ea typeface="맑은 고딕"/>
              </a:rPr>
              <a:t>접힘상태</a:t>
            </a:r>
            <a:r>
              <a:rPr lang="en-US" altLang="ko-KR" sz="700" dirty="0" smtClean="0">
                <a:solidFill>
                  <a:prstClr val="black"/>
                </a:solidFill>
                <a:ea typeface="맑은 고딕"/>
              </a:rPr>
              <a:t>’)</a:t>
            </a:r>
            <a:endParaRPr lang="ko-KR" altLang="en-US" sz="700" dirty="0">
              <a:solidFill>
                <a:prstClr val="black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700" dirty="0">
                <a:solidFill>
                  <a:prstClr val="black"/>
                </a:solidFill>
                <a:ea typeface="맑은 고딕"/>
              </a:rPr>
              <a:t>&gt;</a:t>
            </a:r>
            <a:r>
              <a:rPr lang="ko-KR" altLang="en-US" sz="700" dirty="0">
                <a:solidFill>
                  <a:prstClr val="black"/>
                </a:solidFill>
                <a:ea typeface="맑은 고딕"/>
              </a:rPr>
              <a:t> </a:t>
            </a:r>
            <a:r>
              <a:rPr lang="ko-KR" altLang="en-US" sz="700" dirty="0" smtClean="0">
                <a:solidFill>
                  <a:prstClr val="black"/>
                </a:solidFill>
                <a:ea typeface="맑은 고딕"/>
              </a:rPr>
              <a:t>카테고리 </a:t>
            </a:r>
            <a:r>
              <a:rPr lang="ko-KR" altLang="en-US" sz="700" dirty="0" err="1" smtClean="0">
                <a:solidFill>
                  <a:prstClr val="black"/>
                </a:solidFill>
                <a:ea typeface="맑은 고딕"/>
              </a:rPr>
              <a:t>선택시</a:t>
            </a:r>
            <a:r>
              <a:rPr lang="ko-KR" altLang="en-US" sz="700" dirty="0" smtClean="0">
                <a:solidFill>
                  <a:prstClr val="black"/>
                </a:solidFill>
                <a:ea typeface="맑은 고딕"/>
              </a:rPr>
              <a:t> 하단에 관련 </a:t>
            </a:r>
            <a:r>
              <a:rPr lang="ko-KR" altLang="en-US" sz="700" dirty="0" err="1" smtClean="0">
                <a:solidFill>
                  <a:prstClr val="black"/>
                </a:solidFill>
                <a:ea typeface="맑은 고딕"/>
              </a:rPr>
              <a:t>레시피</a:t>
            </a:r>
            <a:r>
              <a:rPr lang="ko-KR" altLang="en-US" sz="700" dirty="0" smtClean="0">
                <a:solidFill>
                  <a:prstClr val="black"/>
                </a:solidFill>
                <a:ea typeface="맑은 고딕"/>
              </a:rPr>
              <a:t> </a:t>
            </a:r>
            <a:r>
              <a:rPr lang="ko-KR" altLang="en-US" sz="700" dirty="0">
                <a:solidFill>
                  <a:prstClr val="black"/>
                </a:solidFill>
                <a:ea typeface="맑은 고딕"/>
              </a:rPr>
              <a:t>순차적으로 노출</a:t>
            </a:r>
          </a:p>
          <a:p>
            <a:pPr>
              <a:defRPr/>
            </a:pPr>
            <a:r>
              <a:rPr lang="en-US" altLang="ko-KR" sz="700" dirty="0" smtClean="0">
                <a:solidFill>
                  <a:prstClr val="black"/>
                </a:solidFill>
                <a:ea typeface="맑은 고딕"/>
              </a:rPr>
              <a:t>&gt; </a:t>
            </a:r>
            <a:r>
              <a:rPr lang="ko-KR" altLang="en-US" sz="700" dirty="0" err="1" smtClean="0">
                <a:solidFill>
                  <a:prstClr val="black"/>
                </a:solidFill>
                <a:ea typeface="맑은 고딕"/>
              </a:rPr>
              <a:t>레시피</a:t>
            </a:r>
            <a:r>
              <a:rPr lang="ko-KR" altLang="en-US" sz="700" dirty="0" smtClean="0">
                <a:solidFill>
                  <a:prstClr val="black"/>
                </a:solidFill>
                <a:ea typeface="맑은 고딕"/>
              </a:rPr>
              <a:t> </a:t>
            </a:r>
            <a:r>
              <a:rPr lang="ko-KR" altLang="en-US" sz="700" dirty="0">
                <a:solidFill>
                  <a:prstClr val="black"/>
                </a:solidFill>
                <a:ea typeface="맑은 고딕"/>
              </a:rPr>
              <a:t>클릭 시 상세보기페이지로 </a:t>
            </a:r>
            <a:r>
              <a:rPr lang="ko-KR" altLang="en-US" sz="700" dirty="0" smtClean="0">
                <a:solidFill>
                  <a:prstClr val="black"/>
                </a:solidFill>
                <a:ea typeface="맑은 고딕"/>
              </a:rPr>
              <a:t>이동</a:t>
            </a:r>
            <a:endParaRPr lang="en-US" altLang="ko-KR" sz="700" dirty="0" smtClean="0">
              <a:solidFill>
                <a:prstClr val="black"/>
              </a:solidFill>
              <a:ea typeface="맑은 고딕"/>
            </a:endParaRPr>
          </a:p>
        </p:txBody>
      </p:sp>
      <p:graphicFrame>
        <p:nvGraphicFramePr>
          <p:cNvPr id="192" name="표 191"/>
          <p:cNvGraphicFramePr>
            <a:graphicFrameLocks noGrp="1"/>
          </p:cNvGraphicFramePr>
          <p:nvPr/>
        </p:nvGraphicFramePr>
        <p:xfrm>
          <a:off x="220397" y="1164787"/>
          <a:ext cx="6805435" cy="556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071"/>
                <a:gridCol w="1076446"/>
                <a:gridCol w="1030147"/>
                <a:gridCol w="1064871"/>
                <a:gridCol w="983848"/>
                <a:gridCol w="914400"/>
                <a:gridCol w="798652"/>
              </a:tblGrid>
              <a:tr h="55640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1">
                          <a:solidFill>
                            <a:schemeClr val="bg1"/>
                          </a:solidFill>
                        </a:rPr>
                        <a:t>HOME</a:t>
                      </a:r>
                      <a:endParaRPr lang="ko-KR" altLang="en-US" sz="10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1">
                          <a:solidFill>
                            <a:schemeClr val="bg1"/>
                          </a:solidFill>
                        </a:rPr>
                        <a:t>레시피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1">
                          <a:solidFill>
                            <a:schemeClr val="bg1"/>
                          </a:solidFill>
                        </a:rPr>
                        <a:t>레시피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000" b="1">
                          <a:solidFill>
                            <a:schemeClr val="bg1"/>
                          </a:solidFill>
                        </a:rPr>
                        <a:t>동영상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1">
                          <a:solidFill>
                            <a:schemeClr val="bg1"/>
                          </a:solidFill>
                        </a:rPr>
                        <a:t>토크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1">
                          <a:solidFill>
                            <a:schemeClr val="bg1"/>
                          </a:solidFill>
                        </a:rPr>
                        <a:t>랭킹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1">
                          <a:solidFill>
                            <a:schemeClr val="bg1"/>
                          </a:solidFill>
                        </a:rPr>
                        <a:t>이벤트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1">
                          <a:solidFill>
                            <a:schemeClr val="bg1"/>
                          </a:solidFill>
                        </a:rPr>
                        <a:t>MY</a:t>
                      </a:r>
                      <a:r>
                        <a:rPr lang="ko-KR" altLang="en-US" sz="1000" b="1">
                          <a:solidFill>
                            <a:schemeClr val="bg1"/>
                          </a:solidFill>
                        </a:rPr>
                        <a:t>홈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6" name="직사각형 215"/>
          <p:cNvSpPr/>
          <p:nvPr/>
        </p:nvSpPr>
        <p:spPr>
          <a:xfrm>
            <a:off x="215030" y="1705888"/>
            <a:ext cx="8836373" cy="1930649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" name="그룹 63"/>
          <p:cNvGrpSpPr/>
          <p:nvPr/>
        </p:nvGrpSpPr>
        <p:grpSpPr>
          <a:xfrm>
            <a:off x="2446877" y="591639"/>
            <a:ext cx="3849772" cy="307771"/>
            <a:chOff x="2261677" y="636608"/>
            <a:chExt cx="3849772" cy="363255"/>
          </a:xfrm>
        </p:grpSpPr>
        <p:sp>
          <p:nvSpPr>
            <p:cNvPr id="207" name="모서리가 둥근 직사각형 206"/>
            <p:cNvSpPr/>
            <p:nvPr/>
          </p:nvSpPr>
          <p:spPr>
            <a:xfrm>
              <a:off x="2261677" y="636608"/>
              <a:ext cx="3849772" cy="36325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5648455" y="636609"/>
              <a:ext cx="451412" cy="34724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pic>
          <p:nvPicPr>
            <p:cNvPr id="215" name="그림 214" descr="magnifying-glass-1294834_960_720.png"/>
            <p:cNvPicPr>
              <a:picLocks noChangeAspect="1"/>
            </p:cNvPicPr>
            <p:nvPr/>
          </p:nvPicPr>
          <p:blipFill rotWithShape="1">
            <a:blip r:embed="rId2" cstate="print"/>
            <a:stretch>
              <a:fillRect/>
            </a:stretch>
          </p:blipFill>
          <p:spPr>
            <a:xfrm>
              <a:off x="5742645" y="690180"/>
              <a:ext cx="345656" cy="258944"/>
            </a:xfrm>
            <a:prstGeom prst="rect">
              <a:avLst/>
            </a:prstGeom>
          </p:spPr>
        </p:pic>
      </p:grp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6412375" y="627069"/>
          <a:ext cx="24075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511"/>
                <a:gridCol w="802511"/>
                <a:gridCol w="802511"/>
              </a:tblGrid>
              <a:tr h="39150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로그인</a:t>
                      </a:r>
                      <a:r>
                        <a:rPr lang="en-US" altLang="ko-KR" sz="100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/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회원가입</a:t>
                      </a:r>
                    </a:p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레시피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등록하기</a:t>
                      </a:r>
                    </a:p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strike="sngStrike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ICT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 strike="sngStrike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스토어</a:t>
                      </a:r>
                    </a:p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" name="그룹 132"/>
          <p:cNvGrpSpPr/>
          <p:nvPr/>
        </p:nvGrpSpPr>
        <p:grpSpPr>
          <a:xfrm>
            <a:off x="306594" y="2169080"/>
            <a:ext cx="8378381" cy="1322505"/>
            <a:chOff x="306594" y="1761870"/>
            <a:chExt cx="8378381" cy="1322505"/>
          </a:xfrm>
        </p:grpSpPr>
        <p:grpSp>
          <p:nvGrpSpPr>
            <p:cNvPr id="8" name="그룹 129"/>
            <p:cNvGrpSpPr/>
            <p:nvPr/>
          </p:nvGrpSpPr>
          <p:grpSpPr>
            <a:xfrm>
              <a:off x="308519" y="2101395"/>
              <a:ext cx="8337881" cy="303930"/>
              <a:chOff x="308519" y="2101395"/>
              <a:chExt cx="8337881" cy="303930"/>
            </a:xfrm>
          </p:grpSpPr>
          <p:sp>
            <p:nvSpPr>
              <p:cNvPr id="82" name="모서리가 둥근 직사각형 81"/>
              <p:cNvSpPr/>
              <p:nvPr/>
            </p:nvSpPr>
            <p:spPr>
              <a:xfrm>
                <a:off x="1064215" y="2111955"/>
                <a:ext cx="617220" cy="285750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 b="1">
                    <a:solidFill>
                      <a:schemeClr val="bg1"/>
                    </a:solidFill>
                  </a:rPr>
                  <a:t>전체</a:t>
                </a:r>
              </a:p>
            </p:txBody>
          </p:sp>
          <p:sp>
            <p:nvSpPr>
              <p:cNvPr id="83" name="모서리가 둥근 직사각형 82"/>
              <p:cNvSpPr/>
              <p:nvPr/>
            </p:nvSpPr>
            <p:spPr>
              <a:xfrm>
                <a:off x="1707525" y="2119575"/>
                <a:ext cx="540000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일상</a:t>
                </a:r>
              </a:p>
            </p:txBody>
          </p:sp>
          <p:sp>
            <p:nvSpPr>
              <p:cNvPr id="84" name="모서리가 둥근 직사각형 83"/>
              <p:cNvSpPr/>
              <p:nvPr/>
            </p:nvSpPr>
            <p:spPr>
              <a:xfrm>
                <a:off x="2268636" y="2119575"/>
                <a:ext cx="717629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초스피드</a:t>
                </a:r>
              </a:p>
            </p:txBody>
          </p:sp>
          <p:sp>
            <p:nvSpPr>
              <p:cNvPr id="85" name="모서리가 둥근 직사각형 84"/>
              <p:cNvSpPr/>
              <p:nvPr/>
            </p:nvSpPr>
            <p:spPr>
              <a:xfrm>
                <a:off x="3009416" y="2119575"/>
                <a:ext cx="729205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손님접대</a:t>
                </a:r>
              </a:p>
            </p:txBody>
          </p:sp>
          <p:sp>
            <p:nvSpPr>
              <p:cNvPr id="86" name="모서리가 둥근 직사각형 85"/>
              <p:cNvSpPr/>
              <p:nvPr/>
            </p:nvSpPr>
            <p:spPr>
              <a:xfrm>
                <a:off x="3758883" y="2119575"/>
                <a:ext cx="604776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술안주</a:t>
                </a:r>
              </a:p>
            </p:txBody>
          </p:sp>
          <p:sp>
            <p:nvSpPr>
              <p:cNvPr id="87" name="모서리가 둥근 직사각형 86"/>
              <p:cNvSpPr/>
              <p:nvPr/>
            </p:nvSpPr>
            <p:spPr>
              <a:xfrm>
                <a:off x="4396367" y="2119575"/>
                <a:ext cx="742797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다이어트</a:t>
                </a:r>
              </a:p>
            </p:txBody>
          </p:sp>
          <p:sp>
            <p:nvSpPr>
              <p:cNvPr id="88" name="모서리가 둥근 직사각형 87"/>
              <p:cNvSpPr/>
              <p:nvPr/>
            </p:nvSpPr>
            <p:spPr>
              <a:xfrm>
                <a:off x="5161179" y="2119575"/>
                <a:ext cx="568299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도시락</a:t>
                </a:r>
              </a:p>
            </p:txBody>
          </p:sp>
          <p:sp>
            <p:nvSpPr>
              <p:cNvPr id="90" name="모서리가 둥근 직사각형 89"/>
              <p:cNvSpPr/>
              <p:nvPr/>
            </p:nvSpPr>
            <p:spPr>
              <a:xfrm>
                <a:off x="5764802" y="2119575"/>
                <a:ext cx="540000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야식</a:t>
                </a:r>
              </a:p>
            </p:txBody>
          </p:sp>
          <p:sp>
            <p:nvSpPr>
              <p:cNvPr id="91" name="모서리가 둥근 직사각형 90"/>
              <p:cNvSpPr/>
              <p:nvPr/>
            </p:nvSpPr>
            <p:spPr>
              <a:xfrm>
                <a:off x="6332838" y="2119575"/>
                <a:ext cx="600394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이유식</a:t>
                </a:r>
              </a:p>
            </p:txBody>
          </p:sp>
          <p:sp>
            <p:nvSpPr>
              <p:cNvPr id="92" name="모서리가 둥근 직사각형 91"/>
              <p:cNvSpPr/>
              <p:nvPr/>
            </p:nvSpPr>
            <p:spPr>
              <a:xfrm>
                <a:off x="6958749" y="2119575"/>
                <a:ext cx="540000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명절</a:t>
                </a:r>
              </a:p>
            </p:txBody>
          </p:sp>
          <p:sp>
            <p:nvSpPr>
              <p:cNvPr id="93" name="모서리가 둥근 직사각형 92"/>
              <p:cNvSpPr/>
              <p:nvPr/>
            </p:nvSpPr>
            <p:spPr>
              <a:xfrm>
                <a:off x="7538360" y="2119575"/>
                <a:ext cx="540000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해장</a:t>
                </a:r>
              </a:p>
            </p:txBody>
          </p:sp>
          <p:sp>
            <p:nvSpPr>
              <p:cNvPr id="94" name="모서리가 둥근 직사각형 93"/>
              <p:cNvSpPr/>
              <p:nvPr/>
            </p:nvSpPr>
            <p:spPr>
              <a:xfrm>
                <a:off x="8106400" y="2119575"/>
                <a:ext cx="540000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기타</a:t>
                </a:r>
              </a:p>
            </p:txBody>
          </p:sp>
          <p:sp>
            <p:nvSpPr>
              <p:cNvPr id="98" name="모서리가 둥근 직사각형 97"/>
              <p:cNvSpPr/>
              <p:nvPr/>
            </p:nvSpPr>
            <p:spPr>
              <a:xfrm>
                <a:off x="308519" y="2101395"/>
                <a:ext cx="712470" cy="28575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 b="1">
                    <a:solidFill>
                      <a:schemeClr val="accent6">
                        <a:lumMod val="75000"/>
                      </a:schemeClr>
                    </a:solidFill>
                  </a:rPr>
                  <a:t>상황별</a:t>
                </a:r>
              </a:p>
            </p:txBody>
          </p:sp>
        </p:grpSp>
        <p:grpSp>
          <p:nvGrpSpPr>
            <p:cNvPr id="9" name="그룹 128"/>
            <p:cNvGrpSpPr/>
            <p:nvPr/>
          </p:nvGrpSpPr>
          <p:grpSpPr>
            <a:xfrm>
              <a:off x="306594" y="1761870"/>
              <a:ext cx="8328114" cy="310825"/>
              <a:chOff x="306594" y="1761870"/>
              <a:chExt cx="8328114" cy="310825"/>
            </a:xfrm>
          </p:grpSpPr>
          <p:sp>
            <p:nvSpPr>
              <p:cNvPr id="71" name="모서리가 둥근 직사각형 70"/>
              <p:cNvSpPr/>
              <p:nvPr/>
            </p:nvSpPr>
            <p:spPr>
              <a:xfrm>
                <a:off x="1083700" y="1777110"/>
                <a:ext cx="617220" cy="285750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 b="1">
                    <a:solidFill>
                      <a:schemeClr val="bg1"/>
                    </a:solidFill>
                  </a:rPr>
                  <a:t>전체</a:t>
                </a:r>
              </a:p>
            </p:txBody>
          </p:sp>
          <p:sp>
            <p:nvSpPr>
              <p:cNvPr id="72" name="모서리가 둥근 직사각형 71"/>
              <p:cNvSpPr/>
              <p:nvPr/>
            </p:nvSpPr>
            <p:spPr>
              <a:xfrm>
                <a:off x="1727010" y="1767586"/>
                <a:ext cx="599497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밑반찬</a:t>
                </a:r>
              </a:p>
            </p:txBody>
          </p:sp>
          <p:sp>
            <p:nvSpPr>
              <p:cNvPr id="73" name="모서리가 둥근 직사각형 72"/>
              <p:cNvSpPr/>
              <p:nvPr/>
            </p:nvSpPr>
            <p:spPr>
              <a:xfrm>
                <a:off x="2353443" y="1761870"/>
                <a:ext cx="736991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메인반찬</a:t>
                </a:r>
              </a:p>
            </p:txBody>
          </p:sp>
          <p:sp>
            <p:nvSpPr>
              <p:cNvPr id="74" name="모서리가 둥근 직사각형 73"/>
              <p:cNvSpPr/>
              <p:nvPr/>
            </p:nvSpPr>
            <p:spPr>
              <a:xfrm>
                <a:off x="3114968" y="1764728"/>
                <a:ext cx="560070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국</a:t>
                </a:r>
                <a:r>
                  <a:rPr lang="en-US" altLang="ko-KR" sz="120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200">
                    <a:solidFill>
                      <a:schemeClr val="tx1"/>
                    </a:solidFill>
                  </a:rPr>
                  <a:t>탕</a:t>
                </a:r>
              </a:p>
            </p:txBody>
          </p:sp>
          <p:sp>
            <p:nvSpPr>
              <p:cNvPr id="75" name="모서리가 둥근 직사각형 74"/>
              <p:cNvSpPr/>
              <p:nvPr/>
            </p:nvSpPr>
            <p:spPr>
              <a:xfrm>
                <a:off x="3712517" y="1768538"/>
                <a:ext cx="500661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찌개</a:t>
                </a:r>
              </a:p>
            </p:txBody>
          </p:sp>
          <p:sp>
            <p:nvSpPr>
              <p:cNvPr id="77" name="모서리가 둥근 직사각형 76"/>
              <p:cNvSpPr/>
              <p:nvPr/>
            </p:nvSpPr>
            <p:spPr>
              <a:xfrm>
                <a:off x="4251466" y="1762823"/>
                <a:ext cx="586739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디저트</a:t>
                </a:r>
              </a:p>
            </p:txBody>
          </p:sp>
          <p:sp>
            <p:nvSpPr>
              <p:cNvPr id="78" name="모서리가 둥근 직사각형 77"/>
              <p:cNvSpPr/>
              <p:nvPr/>
            </p:nvSpPr>
            <p:spPr>
              <a:xfrm>
                <a:off x="4861790" y="1765681"/>
                <a:ext cx="624604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면</a:t>
                </a:r>
                <a:r>
                  <a:rPr lang="en-US" altLang="ko-KR" sz="120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200">
                    <a:solidFill>
                      <a:schemeClr val="tx1"/>
                    </a:solidFill>
                  </a:rPr>
                  <a:t>만두</a:t>
                </a:r>
              </a:p>
            </p:txBody>
          </p:sp>
          <p:sp>
            <p:nvSpPr>
              <p:cNvPr id="79" name="모서리가 둥근 직사각형 78"/>
              <p:cNvSpPr/>
              <p:nvPr/>
            </p:nvSpPr>
            <p:spPr>
              <a:xfrm>
                <a:off x="5506839" y="1769490"/>
                <a:ext cx="769620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밥</a:t>
                </a:r>
                <a:r>
                  <a:rPr lang="en-US" altLang="ko-KR" sz="120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200">
                    <a:solidFill>
                      <a:schemeClr val="tx1"/>
                    </a:solidFill>
                  </a:rPr>
                  <a:t>죽</a:t>
                </a:r>
                <a:r>
                  <a:rPr lang="en-US" altLang="ko-KR" sz="120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200">
                    <a:solidFill>
                      <a:schemeClr val="tx1"/>
                    </a:solidFill>
                  </a:rPr>
                  <a:t>떡</a:t>
                </a:r>
              </a:p>
            </p:txBody>
          </p:sp>
          <p:sp>
            <p:nvSpPr>
              <p:cNvPr id="80" name="모서리가 둥근 직사각형 79"/>
              <p:cNvSpPr/>
              <p:nvPr/>
            </p:nvSpPr>
            <p:spPr>
              <a:xfrm>
                <a:off x="6302364" y="1763776"/>
                <a:ext cx="526684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양식</a:t>
                </a:r>
              </a:p>
            </p:txBody>
          </p:sp>
          <p:sp>
            <p:nvSpPr>
              <p:cNvPr id="81" name="모서리가 둥근 직사각형 80"/>
              <p:cNvSpPr/>
              <p:nvPr/>
            </p:nvSpPr>
            <p:spPr>
              <a:xfrm>
                <a:off x="6854810" y="1766634"/>
                <a:ext cx="610845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샐러드</a:t>
                </a:r>
              </a:p>
            </p:txBody>
          </p:sp>
          <p:sp>
            <p:nvSpPr>
              <p:cNvPr id="97" name="모서리가 둥근 직사각형 96"/>
              <p:cNvSpPr/>
              <p:nvPr/>
            </p:nvSpPr>
            <p:spPr>
              <a:xfrm>
                <a:off x="306594" y="1786945"/>
                <a:ext cx="712470" cy="28575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 b="1">
                    <a:solidFill>
                      <a:schemeClr val="accent6">
                        <a:lumMod val="75000"/>
                      </a:schemeClr>
                    </a:solidFill>
                  </a:rPr>
                  <a:t>종류별</a:t>
                </a:r>
              </a:p>
            </p:txBody>
          </p:sp>
          <p:sp>
            <p:nvSpPr>
              <p:cNvPr id="99" name="모서리가 둥근 직사각형 98"/>
              <p:cNvSpPr/>
              <p:nvPr/>
            </p:nvSpPr>
            <p:spPr>
              <a:xfrm>
                <a:off x="7493358" y="1768559"/>
                <a:ext cx="1141350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김치</a:t>
                </a:r>
                <a:r>
                  <a:rPr lang="en-US" altLang="ko-KR" sz="120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200">
                    <a:solidFill>
                      <a:schemeClr val="tx1"/>
                    </a:solidFill>
                  </a:rPr>
                  <a:t>젓갈</a:t>
                </a:r>
                <a:r>
                  <a:rPr lang="en-US" altLang="ko-KR" sz="120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200">
                    <a:solidFill>
                      <a:schemeClr val="tx1"/>
                    </a:solidFill>
                  </a:rPr>
                  <a:t>장류</a:t>
                </a:r>
              </a:p>
            </p:txBody>
          </p:sp>
        </p:grpSp>
        <p:grpSp>
          <p:nvGrpSpPr>
            <p:cNvPr id="10" name="그룹 130"/>
            <p:cNvGrpSpPr/>
            <p:nvPr/>
          </p:nvGrpSpPr>
          <p:grpSpPr>
            <a:xfrm>
              <a:off x="310444" y="2438995"/>
              <a:ext cx="8083231" cy="303930"/>
              <a:chOff x="310444" y="2438995"/>
              <a:chExt cx="8083231" cy="303930"/>
            </a:xfrm>
          </p:grpSpPr>
          <p:sp>
            <p:nvSpPr>
              <p:cNvPr id="101" name="모서리가 둥근 직사각형 100"/>
              <p:cNvSpPr/>
              <p:nvPr/>
            </p:nvSpPr>
            <p:spPr>
              <a:xfrm>
                <a:off x="1066140" y="2449555"/>
                <a:ext cx="617220" cy="285750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 b="1">
                    <a:solidFill>
                      <a:schemeClr val="bg1"/>
                    </a:solidFill>
                  </a:rPr>
                  <a:t>전체</a:t>
                </a:r>
              </a:p>
            </p:txBody>
          </p:sp>
          <p:sp>
            <p:nvSpPr>
              <p:cNvPr id="102" name="모서리가 둥근 직사각형 101"/>
              <p:cNvSpPr/>
              <p:nvPr/>
            </p:nvSpPr>
            <p:spPr>
              <a:xfrm>
                <a:off x="1709449" y="2457175"/>
                <a:ext cx="605487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소고기</a:t>
                </a:r>
              </a:p>
            </p:txBody>
          </p:sp>
          <p:sp>
            <p:nvSpPr>
              <p:cNvPr id="103" name="모서리가 둥근 직사각형 102"/>
              <p:cNvSpPr/>
              <p:nvPr/>
            </p:nvSpPr>
            <p:spPr>
              <a:xfrm>
                <a:off x="2328436" y="2457175"/>
                <a:ext cx="717629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돼지고기</a:t>
                </a:r>
              </a:p>
            </p:txBody>
          </p:sp>
          <p:sp>
            <p:nvSpPr>
              <p:cNvPr id="104" name="모서리가 둥근 직사각형 103"/>
              <p:cNvSpPr/>
              <p:nvPr/>
            </p:nvSpPr>
            <p:spPr>
              <a:xfrm>
                <a:off x="3069217" y="2457175"/>
                <a:ext cx="576808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닭고기</a:t>
                </a:r>
              </a:p>
            </p:txBody>
          </p:sp>
          <p:sp>
            <p:nvSpPr>
              <p:cNvPr id="105" name="모서리가 둥근 직사각형 104"/>
              <p:cNvSpPr/>
              <p:nvPr/>
            </p:nvSpPr>
            <p:spPr>
              <a:xfrm>
                <a:off x="3679783" y="2457175"/>
                <a:ext cx="604776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육류</a:t>
                </a:r>
              </a:p>
            </p:txBody>
          </p:sp>
          <p:sp>
            <p:nvSpPr>
              <p:cNvPr id="106" name="모서리가 둥근 직사각형 105"/>
              <p:cNvSpPr/>
              <p:nvPr/>
            </p:nvSpPr>
            <p:spPr>
              <a:xfrm>
                <a:off x="4317268" y="2457175"/>
                <a:ext cx="578819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채소류</a:t>
                </a:r>
              </a:p>
            </p:txBody>
          </p:sp>
          <p:sp>
            <p:nvSpPr>
              <p:cNvPr id="107" name="모서리가 둥근 직사각형 106"/>
              <p:cNvSpPr/>
              <p:nvPr/>
            </p:nvSpPr>
            <p:spPr>
              <a:xfrm>
                <a:off x="4920029" y="2457175"/>
                <a:ext cx="568299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해물류</a:t>
                </a:r>
              </a:p>
            </p:txBody>
          </p:sp>
          <p:sp>
            <p:nvSpPr>
              <p:cNvPr id="108" name="모서리가 둥근 직사각형 107"/>
              <p:cNvSpPr/>
              <p:nvPr/>
            </p:nvSpPr>
            <p:spPr>
              <a:xfrm>
                <a:off x="5521123" y="2457175"/>
                <a:ext cx="972274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 dirty="0">
                    <a:solidFill>
                      <a:schemeClr val="tx1"/>
                    </a:solidFill>
                  </a:rPr>
                  <a:t>달걀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유제품</a:t>
                </a:r>
              </a:p>
            </p:txBody>
          </p:sp>
          <p:sp>
            <p:nvSpPr>
              <p:cNvPr id="110" name="모서리가 둥근 직사각형 109"/>
              <p:cNvSpPr/>
              <p:nvPr/>
            </p:nvSpPr>
            <p:spPr>
              <a:xfrm>
                <a:off x="6520824" y="2457175"/>
                <a:ext cx="655480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버섯류</a:t>
                </a:r>
              </a:p>
            </p:txBody>
          </p:sp>
          <p:sp>
            <p:nvSpPr>
              <p:cNvPr id="111" name="모서리가 둥근 직사각형 110"/>
              <p:cNvSpPr/>
              <p:nvPr/>
            </p:nvSpPr>
            <p:spPr>
              <a:xfrm>
                <a:off x="7204610" y="2457175"/>
                <a:ext cx="619876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과일류</a:t>
                </a:r>
              </a:p>
            </p:txBody>
          </p:sp>
          <p:sp>
            <p:nvSpPr>
              <p:cNvPr id="112" name="모서리가 둥근 직사각형 111"/>
              <p:cNvSpPr/>
              <p:nvPr/>
            </p:nvSpPr>
            <p:spPr>
              <a:xfrm>
                <a:off x="7853675" y="2457175"/>
                <a:ext cx="540000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기타</a:t>
                </a:r>
              </a:p>
            </p:txBody>
          </p:sp>
          <p:sp>
            <p:nvSpPr>
              <p:cNvPr id="113" name="모서리가 둥근 직사각형 112"/>
              <p:cNvSpPr/>
              <p:nvPr/>
            </p:nvSpPr>
            <p:spPr>
              <a:xfrm>
                <a:off x="310444" y="2438995"/>
                <a:ext cx="712470" cy="28575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 b="1">
                    <a:solidFill>
                      <a:schemeClr val="accent6">
                        <a:lumMod val="75000"/>
                      </a:schemeClr>
                    </a:solidFill>
                  </a:rPr>
                  <a:t>재료별</a:t>
                </a:r>
              </a:p>
            </p:txBody>
          </p:sp>
        </p:grpSp>
        <p:grpSp>
          <p:nvGrpSpPr>
            <p:cNvPr id="11" name="그룹 131"/>
            <p:cNvGrpSpPr/>
            <p:nvPr/>
          </p:nvGrpSpPr>
          <p:grpSpPr>
            <a:xfrm>
              <a:off x="312369" y="2765020"/>
              <a:ext cx="8372606" cy="319355"/>
              <a:chOff x="312369" y="2765020"/>
              <a:chExt cx="8372606" cy="319355"/>
            </a:xfrm>
          </p:grpSpPr>
          <p:sp>
            <p:nvSpPr>
              <p:cNvPr id="114" name="모서리가 둥근 직사각형 113"/>
              <p:cNvSpPr/>
              <p:nvPr/>
            </p:nvSpPr>
            <p:spPr>
              <a:xfrm>
                <a:off x="1068065" y="2775580"/>
                <a:ext cx="617220" cy="285750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 b="1">
                    <a:solidFill>
                      <a:schemeClr val="bg1"/>
                    </a:solidFill>
                  </a:rPr>
                  <a:t>전체</a:t>
                </a:r>
              </a:p>
            </p:txBody>
          </p:sp>
          <p:sp>
            <p:nvSpPr>
              <p:cNvPr id="115" name="모서리가 둥근 직사각형 114"/>
              <p:cNvSpPr/>
              <p:nvPr/>
            </p:nvSpPr>
            <p:spPr>
              <a:xfrm>
                <a:off x="1711375" y="2783200"/>
                <a:ext cx="487816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볶음</a:t>
                </a:r>
              </a:p>
            </p:txBody>
          </p:sp>
          <p:sp>
            <p:nvSpPr>
              <p:cNvPr id="116" name="모서리가 둥근 직사각형 115"/>
              <p:cNvSpPr/>
              <p:nvPr/>
            </p:nvSpPr>
            <p:spPr>
              <a:xfrm>
                <a:off x="2237761" y="2783200"/>
                <a:ext cx="447563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부침</a:t>
                </a:r>
              </a:p>
            </p:txBody>
          </p:sp>
          <p:sp>
            <p:nvSpPr>
              <p:cNvPr id="117" name="모서리가 둥근 직사각형 116"/>
              <p:cNvSpPr/>
              <p:nvPr/>
            </p:nvSpPr>
            <p:spPr>
              <a:xfrm>
                <a:off x="2723892" y="2783200"/>
                <a:ext cx="459146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조림</a:t>
                </a:r>
              </a:p>
            </p:txBody>
          </p:sp>
          <p:sp>
            <p:nvSpPr>
              <p:cNvPr id="118" name="모서리가 둥근 직사각형 117"/>
              <p:cNvSpPr/>
              <p:nvPr/>
            </p:nvSpPr>
            <p:spPr>
              <a:xfrm>
                <a:off x="3207133" y="2783200"/>
                <a:ext cx="604776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끓이기</a:t>
                </a:r>
              </a:p>
            </p:txBody>
          </p:sp>
          <p:sp>
            <p:nvSpPr>
              <p:cNvPr id="119" name="모서리가 둥근 직사각형 118"/>
              <p:cNvSpPr/>
              <p:nvPr/>
            </p:nvSpPr>
            <p:spPr>
              <a:xfrm>
                <a:off x="3856193" y="2783200"/>
                <a:ext cx="484309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무침</a:t>
                </a:r>
              </a:p>
            </p:txBody>
          </p:sp>
          <p:sp>
            <p:nvSpPr>
              <p:cNvPr id="120" name="모서리가 둥근 직사각형 119"/>
              <p:cNvSpPr/>
              <p:nvPr/>
            </p:nvSpPr>
            <p:spPr>
              <a:xfrm>
                <a:off x="4389505" y="2783200"/>
                <a:ext cx="471856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비빔</a:t>
                </a:r>
              </a:p>
            </p:txBody>
          </p:sp>
          <p:sp>
            <p:nvSpPr>
              <p:cNvPr id="121" name="모서리가 둥근 직사각형 120"/>
              <p:cNvSpPr/>
              <p:nvPr/>
            </p:nvSpPr>
            <p:spPr>
              <a:xfrm>
                <a:off x="4909573" y="2783200"/>
                <a:ext cx="414772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찜</a:t>
                </a:r>
              </a:p>
            </p:txBody>
          </p:sp>
          <p:sp>
            <p:nvSpPr>
              <p:cNvPr id="122" name="모서리가 둥근 직사각형 121"/>
              <p:cNvSpPr/>
              <p:nvPr/>
            </p:nvSpPr>
            <p:spPr>
              <a:xfrm>
                <a:off x="5353674" y="2783200"/>
                <a:ext cx="514686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절임</a:t>
                </a:r>
              </a:p>
            </p:txBody>
          </p:sp>
          <p:sp>
            <p:nvSpPr>
              <p:cNvPr id="123" name="모서리가 둥근 직사각형 122"/>
              <p:cNvSpPr/>
              <p:nvPr/>
            </p:nvSpPr>
            <p:spPr>
              <a:xfrm>
                <a:off x="5898560" y="2783200"/>
                <a:ext cx="513811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튀김</a:t>
                </a:r>
              </a:p>
            </p:txBody>
          </p:sp>
          <p:sp>
            <p:nvSpPr>
              <p:cNvPr id="124" name="모서리가 둥근 직사각형 123"/>
              <p:cNvSpPr/>
              <p:nvPr/>
            </p:nvSpPr>
            <p:spPr>
              <a:xfrm>
                <a:off x="8144975" y="2783200"/>
                <a:ext cx="540000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기타</a:t>
                </a:r>
              </a:p>
            </p:txBody>
          </p:sp>
          <p:sp>
            <p:nvSpPr>
              <p:cNvPr id="125" name="모서리가 둥근 직사각형 124"/>
              <p:cNvSpPr/>
              <p:nvPr/>
            </p:nvSpPr>
            <p:spPr>
              <a:xfrm>
                <a:off x="312369" y="2765020"/>
                <a:ext cx="712470" cy="28575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 b="1" dirty="0" err="1">
                    <a:solidFill>
                      <a:schemeClr val="accent6">
                        <a:lumMod val="75000"/>
                      </a:schemeClr>
                    </a:solidFill>
                  </a:rPr>
                  <a:t>방법별</a:t>
                </a:r>
                <a:endParaRPr lang="ko-KR" altLang="en-US" sz="12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6" name="모서리가 둥근 직사각형 125"/>
              <p:cNvSpPr/>
              <p:nvPr/>
            </p:nvSpPr>
            <p:spPr>
              <a:xfrm>
                <a:off x="6444510" y="2785125"/>
                <a:ext cx="513811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삶기</a:t>
                </a:r>
              </a:p>
            </p:txBody>
          </p:sp>
          <p:sp>
            <p:nvSpPr>
              <p:cNvPr id="127" name="모서리가 둥근 직사각형 126"/>
              <p:cNvSpPr/>
              <p:nvPr/>
            </p:nvSpPr>
            <p:spPr>
              <a:xfrm>
                <a:off x="6990460" y="2798625"/>
                <a:ext cx="579379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데치기</a:t>
                </a:r>
              </a:p>
            </p:txBody>
          </p:sp>
          <p:sp>
            <p:nvSpPr>
              <p:cNvPr id="128" name="모서리가 둥근 직사각형 127"/>
              <p:cNvSpPr/>
              <p:nvPr/>
            </p:nvSpPr>
            <p:spPr>
              <a:xfrm>
                <a:off x="7603935" y="2798625"/>
                <a:ext cx="513811" cy="28575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tx1"/>
                    </a:solidFill>
                  </a:rPr>
                  <a:t>굽기</a:t>
                </a:r>
              </a:p>
            </p:txBody>
          </p:sp>
        </p:grpSp>
      </p:grpSp>
      <p:sp>
        <p:nvSpPr>
          <p:cNvPr id="134" name="TextBox 133"/>
          <p:cNvSpPr txBox="1"/>
          <p:nvPr/>
        </p:nvSpPr>
        <p:spPr>
          <a:xfrm>
            <a:off x="254643" y="1749864"/>
            <a:ext cx="3565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 err="1">
                <a:solidFill>
                  <a:schemeClr val="accent6">
                    <a:lumMod val="75000"/>
                  </a:schemeClr>
                </a:solidFill>
              </a:rPr>
              <a:t>레시피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accent6">
                    <a:lumMod val="75000"/>
                  </a:schemeClr>
                </a:solidFill>
              </a:rPr>
              <a:t>빠른검색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dirty="0" err="1">
                <a:solidFill>
                  <a:schemeClr val="accent6">
                    <a:lumMod val="75000"/>
                  </a:schemeClr>
                </a:solidFill>
              </a:rPr>
              <a:t>카테고리별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35" name="Picture 2" descr="관련 이미지"/>
          <p:cNvPicPr>
            <a:picLocks noChangeAspect="1" noChangeArrowheads="1"/>
          </p:cNvPicPr>
          <p:nvPr/>
        </p:nvPicPr>
        <p:blipFill rotWithShape="1">
          <a:blip r:embed="rId3" cstate="print"/>
          <a:srcRect/>
          <a:stretch>
            <a:fillRect/>
          </a:stretch>
        </p:blipFill>
        <p:spPr>
          <a:xfrm>
            <a:off x="3318356" y="1793343"/>
            <a:ext cx="449673" cy="303880"/>
          </a:xfrm>
          <a:prstGeom prst="rect">
            <a:avLst/>
          </a:prstGeom>
          <a:noFill/>
        </p:spPr>
      </p:pic>
      <p:cxnSp>
        <p:nvCxnSpPr>
          <p:cNvPr id="137" name="직선 연결선 136"/>
          <p:cNvCxnSpPr/>
          <p:nvPr/>
        </p:nvCxnSpPr>
        <p:spPr>
          <a:xfrm>
            <a:off x="208344" y="2097104"/>
            <a:ext cx="8843059" cy="1157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2" name="그룹 166"/>
          <p:cNvGrpSpPr/>
          <p:nvPr/>
        </p:nvGrpSpPr>
        <p:grpSpPr>
          <a:xfrm>
            <a:off x="593769" y="3691688"/>
            <a:ext cx="1909589" cy="2532441"/>
            <a:chOff x="683709" y="3631728"/>
            <a:chExt cx="2297572" cy="2931405"/>
          </a:xfrm>
        </p:grpSpPr>
        <p:grpSp>
          <p:nvGrpSpPr>
            <p:cNvPr id="13" name="그룹 143"/>
            <p:cNvGrpSpPr/>
            <p:nvPr/>
          </p:nvGrpSpPr>
          <p:grpSpPr>
            <a:xfrm>
              <a:off x="683709" y="3631728"/>
              <a:ext cx="2297572" cy="2931405"/>
              <a:chOff x="811034" y="2446813"/>
              <a:chExt cx="2297572" cy="2931405"/>
            </a:xfrm>
          </p:grpSpPr>
          <p:sp>
            <p:nvSpPr>
              <p:cNvPr id="145" name="직사각형 144"/>
              <p:cNvSpPr/>
              <p:nvPr/>
            </p:nvSpPr>
            <p:spPr>
              <a:xfrm>
                <a:off x="811034" y="2446813"/>
                <a:ext cx="2297572" cy="293140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endParaRPr lang="ko-KR" altLang="en-US" sz="900" b="1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>
                <a:off x="891319" y="2530814"/>
                <a:ext cx="2128198" cy="13512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en-US" altLang="ko-KR" sz="9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image</a:t>
                </a:r>
                <a:endParaRPr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grpSp>
            <p:nvGrpSpPr>
              <p:cNvPr id="14" name="그룹 23"/>
              <p:cNvGrpSpPr/>
              <p:nvPr/>
            </p:nvGrpSpPr>
            <p:grpSpPr>
              <a:xfrm>
                <a:off x="820577" y="3878963"/>
                <a:ext cx="2243814" cy="995114"/>
                <a:chOff x="820577" y="3878963"/>
                <a:chExt cx="2243814" cy="995114"/>
              </a:xfrm>
            </p:grpSpPr>
            <p:grpSp>
              <p:nvGrpSpPr>
                <p:cNvPr id="15" name="그룹 14"/>
                <p:cNvGrpSpPr/>
                <p:nvPr/>
              </p:nvGrpSpPr>
              <p:grpSpPr>
                <a:xfrm>
                  <a:off x="820577" y="3878963"/>
                  <a:ext cx="2243814" cy="399373"/>
                  <a:chOff x="820577" y="3878963"/>
                  <a:chExt cx="2243814" cy="399373"/>
                </a:xfrm>
              </p:grpSpPr>
              <p:sp>
                <p:nvSpPr>
                  <p:cNvPr id="160" name="TextBox 159"/>
                  <p:cNvSpPr txBox="1"/>
                  <p:nvPr/>
                </p:nvSpPr>
                <p:spPr>
                  <a:xfrm>
                    <a:off x="820577" y="3878963"/>
                    <a:ext cx="543739" cy="20005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ko-KR" altLang="en-US" sz="700" b="1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메인반찬</a:t>
                    </a:r>
                  </a:p>
                </p:txBody>
              </p:sp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820577" y="4063665"/>
                    <a:ext cx="2119396" cy="21467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ko-KR" altLang="en-US" sz="800" b="1"/>
                      <a:t>해물누룽지탕 만들기</a:t>
                    </a:r>
                  </a:p>
                </p:txBody>
              </p:sp>
              <p:sp>
                <p:nvSpPr>
                  <p:cNvPr id="162" name="TextBox 161"/>
                  <p:cNvSpPr txBox="1"/>
                  <p:nvPr/>
                </p:nvSpPr>
                <p:spPr>
                  <a:xfrm>
                    <a:off x="2293026" y="3893579"/>
                    <a:ext cx="771365" cy="20005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en-US" altLang="ko-KR" sz="700" b="1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By </a:t>
                    </a:r>
                    <a:r>
                      <a:rPr lang="ko-KR" altLang="en-US" sz="700" b="1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레시피왕자</a:t>
                    </a:r>
                  </a:p>
                </p:txBody>
              </p:sp>
            </p:grpSp>
            <p:cxnSp>
              <p:nvCxnSpPr>
                <p:cNvPr id="149" name="직선 연결선 148"/>
                <p:cNvCxnSpPr/>
                <p:nvPr/>
              </p:nvCxnSpPr>
              <p:spPr>
                <a:xfrm>
                  <a:off x="908217" y="4336540"/>
                  <a:ext cx="2078500" cy="0"/>
                </a:xfrm>
                <a:prstGeom prst="line">
                  <a:avLst/>
                </a:prstGeom>
                <a:ln w="158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" name="그룹 22"/>
                <p:cNvGrpSpPr/>
                <p:nvPr/>
              </p:nvGrpSpPr>
              <p:grpSpPr>
                <a:xfrm>
                  <a:off x="1004817" y="4396010"/>
                  <a:ext cx="609493" cy="478067"/>
                  <a:chOff x="1004817" y="4396010"/>
                  <a:chExt cx="609493" cy="478067"/>
                </a:xfrm>
              </p:grpSpPr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1004817" y="4396010"/>
                    <a:ext cx="445956" cy="215444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en-US" altLang="ko-KR" sz="800"/>
                      <a:t>4</a:t>
                    </a:r>
                    <a:r>
                      <a:rPr lang="ko-KR" altLang="en-US" sz="800"/>
                      <a:t>인분</a:t>
                    </a:r>
                  </a:p>
                </p:txBody>
              </p:sp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1009657" y="4658633"/>
                    <a:ext cx="604653" cy="215444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en-US" altLang="ko-KR" sz="800"/>
                      <a:t>20</a:t>
                    </a:r>
                    <a:r>
                      <a:rPr lang="ko-KR" altLang="en-US" sz="800"/>
                      <a:t>분이내</a:t>
                    </a:r>
                  </a:p>
                </p:txBody>
              </p:sp>
            </p:grpSp>
          </p:grpSp>
        </p:grpSp>
        <p:pic>
          <p:nvPicPr>
            <p:cNvPr id="164" name="Picture 2" descr="C:\Users\user\AppData\Local\Microsoft\Windows\INetCache\IE\4YU28B9D\icon-157349_640[1]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lum bright="70000" contrast="-70000"/>
            </a:blip>
            <a:srcRect/>
            <a:stretch>
              <a:fillRect/>
            </a:stretch>
          </p:blipFill>
          <p:spPr>
            <a:xfrm>
              <a:off x="757034" y="5881751"/>
              <a:ext cx="142407" cy="161597"/>
            </a:xfrm>
            <a:prstGeom prst="rect">
              <a:avLst/>
            </a:prstGeom>
            <a:noFill/>
          </p:spPr>
        </p:pic>
        <p:pic>
          <p:nvPicPr>
            <p:cNvPr id="1031" name="Picture 7" descr="C:\Users\user\AppData\Local\Microsoft\Windows\INetCache\IE\4YU28B9D\person-378368_960_720[1]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lum bright="70000" contrast="-70000"/>
            </a:blip>
            <a:srcRect/>
            <a:stretch>
              <a:fillRect/>
            </a:stretch>
          </p:blipFill>
          <p:spPr>
            <a:xfrm>
              <a:off x="764498" y="5607792"/>
              <a:ext cx="140803" cy="148430"/>
            </a:xfrm>
            <a:prstGeom prst="rect">
              <a:avLst/>
            </a:prstGeom>
            <a:noFill/>
          </p:spPr>
        </p:pic>
        <p:pic>
          <p:nvPicPr>
            <p:cNvPr id="1032" name="Picture 8" descr="C:\Users\user\AppData\Local\Microsoft\Windows\INetCache\IE\0AS1EAL7\200px-US-O11_insignia.svg[1].png"/>
            <p:cNvPicPr>
              <a:picLocks noChangeAspect="1" noChangeArrowheads="1"/>
            </p:cNvPicPr>
            <p:nvPr/>
          </p:nvPicPr>
          <p:blipFill rotWithShape="1">
            <a:blip r:embed="rId6" cstate="print"/>
            <a:srcRect/>
            <a:stretch>
              <a:fillRect/>
            </a:stretch>
          </p:blipFill>
          <p:spPr>
            <a:xfrm>
              <a:off x="751382" y="6165327"/>
              <a:ext cx="158186" cy="145531"/>
            </a:xfrm>
            <a:prstGeom prst="rect">
              <a:avLst/>
            </a:prstGeom>
            <a:noFill/>
          </p:spPr>
        </p:pic>
        <p:sp>
          <p:nvSpPr>
            <p:cNvPr id="166" name="TextBox 165"/>
            <p:cNvSpPr txBox="1"/>
            <p:nvPr/>
          </p:nvSpPr>
          <p:spPr>
            <a:xfrm>
              <a:off x="884832" y="6115868"/>
              <a:ext cx="389850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/>
                <a:t>초급</a:t>
              </a:r>
            </a:p>
          </p:txBody>
        </p:sp>
      </p:grpSp>
      <p:grpSp>
        <p:nvGrpSpPr>
          <p:cNvPr id="17" name="그룹 167"/>
          <p:cNvGrpSpPr/>
          <p:nvPr/>
        </p:nvGrpSpPr>
        <p:grpSpPr>
          <a:xfrm>
            <a:off x="2649899" y="3694188"/>
            <a:ext cx="1908000" cy="2532441"/>
            <a:chOff x="683709" y="3631728"/>
            <a:chExt cx="2297572" cy="2931405"/>
          </a:xfrm>
        </p:grpSpPr>
        <p:grpSp>
          <p:nvGrpSpPr>
            <p:cNvPr id="18" name="그룹 143"/>
            <p:cNvGrpSpPr/>
            <p:nvPr/>
          </p:nvGrpSpPr>
          <p:grpSpPr>
            <a:xfrm>
              <a:off x="683709" y="3631728"/>
              <a:ext cx="2297572" cy="2931405"/>
              <a:chOff x="811034" y="2446813"/>
              <a:chExt cx="2297572" cy="2931405"/>
            </a:xfrm>
          </p:grpSpPr>
          <p:sp>
            <p:nvSpPr>
              <p:cNvPr id="174" name="직사각형 173"/>
              <p:cNvSpPr/>
              <p:nvPr/>
            </p:nvSpPr>
            <p:spPr>
              <a:xfrm>
                <a:off x="811034" y="2446813"/>
                <a:ext cx="2297572" cy="293140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endParaRPr lang="ko-KR" altLang="en-US" sz="900" b="1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75" name="직사각형 174"/>
              <p:cNvSpPr/>
              <p:nvPr/>
            </p:nvSpPr>
            <p:spPr>
              <a:xfrm>
                <a:off x="891319" y="2530814"/>
                <a:ext cx="2128198" cy="13512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en-US" altLang="ko-KR" sz="9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image</a:t>
                </a:r>
                <a:endParaRPr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grpSp>
            <p:nvGrpSpPr>
              <p:cNvPr id="19" name="그룹 23"/>
              <p:cNvGrpSpPr/>
              <p:nvPr/>
            </p:nvGrpSpPr>
            <p:grpSpPr>
              <a:xfrm>
                <a:off x="820577" y="3878963"/>
                <a:ext cx="2166140" cy="995114"/>
                <a:chOff x="820577" y="3878963"/>
                <a:chExt cx="2166140" cy="995114"/>
              </a:xfrm>
            </p:grpSpPr>
            <p:grpSp>
              <p:nvGrpSpPr>
                <p:cNvPr id="20" name="그룹 14"/>
                <p:cNvGrpSpPr/>
                <p:nvPr/>
              </p:nvGrpSpPr>
              <p:grpSpPr>
                <a:xfrm>
                  <a:off x="820577" y="3878963"/>
                  <a:ext cx="2119396" cy="399373"/>
                  <a:chOff x="820577" y="3878963"/>
                  <a:chExt cx="2119396" cy="399373"/>
                </a:xfrm>
              </p:grpSpPr>
              <p:sp>
                <p:nvSpPr>
                  <p:cNvPr id="182" name="TextBox 181"/>
                  <p:cNvSpPr txBox="1"/>
                  <p:nvPr/>
                </p:nvSpPr>
                <p:spPr>
                  <a:xfrm>
                    <a:off x="820577" y="3878963"/>
                    <a:ext cx="543739" cy="20005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ko-KR" altLang="en-US" sz="700" b="1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메인반찬</a:t>
                    </a:r>
                  </a:p>
                </p:txBody>
              </p:sp>
              <p:sp>
                <p:nvSpPr>
                  <p:cNvPr id="183" name="TextBox 182"/>
                  <p:cNvSpPr txBox="1"/>
                  <p:nvPr/>
                </p:nvSpPr>
                <p:spPr>
                  <a:xfrm>
                    <a:off x="820577" y="4063665"/>
                    <a:ext cx="2119396" cy="21467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ko-KR" altLang="en-US" sz="800" b="1"/>
                      <a:t>들기름 냄새 폴폴 두부부침만들기</a:t>
                    </a:r>
                  </a:p>
                </p:txBody>
              </p:sp>
              <p:sp>
                <p:nvSpPr>
                  <p:cNvPr id="184" name="TextBox 183"/>
                  <p:cNvSpPr txBox="1"/>
                  <p:nvPr/>
                </p:nvSpPr>
                <p:spPr>
                  <a:xfrm>
                    <a:off x="2293026" y="3893579"/>
                    <a:ext cx="591829" cy="20005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en-US" altLang="ko-KR" sz="700" b="1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By </a:t>
                    </a:r>
                    <a:r>
                      <a:rPr lang="ko-KR" altLang="en-US" sz="700" b="1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둘리맘</a:t>
                    </a:r>
                  </a:p>
                </p:txBody>
              </p:sp>
            </p:grpSp>
            <p:cxnSp>
              <p:nvCxnSpPr>
                <p:cNvPr id="178" name="직선 연결선 177"/>
                <p:cNvCxnSpPr/>
                <p:nvPr/>
              </p:nvCxnSpPr>
              <p:spPr>
                <a:xfrm>
                  <a:off x="908217" y="4336540"/>
                  <a:ext cx="2078500" cy="0"/>
                </a:xfrm>
                <a:prstGeom prst="line">
                  <a:avLst/>
                </a:prstGeom>
                <a:ln w="158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" name="그룹 22"/>
                <p:cNvGrpSpPr/>
                <p:nvPr/>
              </p:nvGrpSpPr>
              <p:grpSpPr>
                <a:xfrm>
                  <a:off x="1004817" y="4396010"/>
                  <a:ext cx="609493" cy="478067"/>
                  <a:chOff x="1004817" y="4396010"/>
                  <a:chExt cx="609493" cy="478067"/>
                </a:xfrm>
              </p:grpSpPr>
              <p:sp>
                <p:nvSpPr>
                  <p:cNvPr id="180" name="TextBox 179"/>
                  <p:cNvSpPr txBox="1"/>
                  <p:nvPr/>
                </p:nvSpPr>
                <p:spPr>
                  <a:xfrm>
                    <a:off x="1004817" y="4396010"/>
                    <a:ext cx="445956" cy="215444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en-US" altLang="ko-KR" sz="800"/>
                      <a:t>1</a:t>
                    </a:r>
                    <a:r>
                      <a:rPr lang="ko-KR" altLang="en-US" sz="800"/>
                      <a:t>인분</a:t>
                    </a:r>
                  </a:p>
                </p:txBody>
              </p:sp>
              <p:sp>
                <p:nvSpPr>
                  <p:cNvPr id="181" name="TextBox 180"/>
                  <p:cNvSpPr txBox="1"/>
                  <p:nvPr/>
                </p:nvSpPr>
                <p:spPr>
                  <a:xfrm>
                    <a:off x="1009657" y="4658633"/>
                    <a:ext cx="604653" cy="215444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en-US" altLang="ko-KR" sz="800"/>
                      <a:t>15</a:t>
                    </a:r>
                    <a:r>
                      <a:rPr lang="ko-KR" altLang="en-US" sz="800"/>
                      <a:t>분이내</a:t>
                    </a:r>
                  </a:p>
                </p:txBody>
              </p:sp>
            </p:grpSp>
          </p:grpSp>
        </p:grpSp>
        <p:pic>
          <p:nvPicPr>
            <p:cNvPr id="170" name="Picture 2" descr="C:\Users\user\AppData\Local\Microsoft\Windows\INetCache\IE\4YU28B9D\icon-157349_640[1]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lum bright="70000" contrast="-70000"/>
            </a:blip>
            <a:srcRect/>
            <a:stretch>
              <a:fillRect/>
            </a:stretch>
          </p:blipFill>
          <p:spPr>
            <a:xfrm>
              <a:off x="757034" y="5881751"/>
              <a:ext cx="142407" cy="161597"/>
            </a:xfrm>
            <a:prstGeom prst="rect">
              <a:avLst/>
            </a:prstGeom>
            <a:noFill/>
          </p:spPr>
        </p:pic>
        <p:pic>
          <p:nvPicPr>
            <p:cNvPr id="171" name="Picture 7" descr="C:\Users\user\AppData\Local\Microsoft\Windows\INetCache\IE\4YU28B9D\person-378368_960_720[1]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lum bright="70000" contrast="-70000"/>
            </a:blip>
            <a:srcRect/>
            <a:stretch>
              <a:fillRect/>
            </a:stretch>
          </p:blipFill>
          <p:spPr>
            <a:xfrm>
              <a:off x="764498" y="5607792"/>
              <a:ext cx="140803" cy="148430"/>
            </a:xfrm>
            <a:prstGeom prst="rect">
              <a:avLst/>
            </a:prstGeom>
            <a:noFill/>
          </p:spPr>
        </p:pic>
        <p:pic>
          <p:nvPicPr>
            <p:cNvPr id="172" name="Picture 8" descr="C:\Users\user\AppData\Local\Microsoft\Windows\INetCache\IE\0AS1EAL7\200px-US-O11_insignia.svg[1].png"/>
            <p:cNvPicPr>
              <a:picLocks noChangeAspect="1" noChangeArrowheads="1"/>
            </p:cNvPicPr>
            <p:nvPr/>
          </p:nvPicPr>
          <p:blipFill rotWithShape="1">
            <a:blip r:embed="rId6" cstate="print"/>
            <a:srcRect/>
            <a:stretch>
              <a:fillRect/>
            </a:stretch>
          </p:blipFill>
          <p:spPr>
            <a:xfrm>
              <a:off x="751382" y="6165327"/>
              <a:ext cx="158186" cy="145531"/>
            </a:xfrm>
            <a:prstGeom prst="rect">
              <a:avLst/>
            </a:prstGeom>
            <a:noFill/>
          </p:spPr>
        </p:pic>
        <p:sp>
          <p:nvSpPr>
            <p:cNvPr id="173" name="TextBox 172"/>
            <p:cNvSpPr txBox="1"/>
            <p:nvPr/>
          </p:nvSpPr>
          <p:spPr>
            <a:xfrm>
              <a:off x="884832" y="6115868"/>
              <a:ext cx="389850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/>
                <a:t>초급</a:t>
              </a:r>
            </a:p>
          </p:txBody>
        </p:sp>
      </p:grpSp>
      <p:grpSp>
        <p:nvGrpSpPr>
          <p:cNvPr id="22" name="그룹 184"/>
          <p:cNvGrpSpPr/>
          <p:nvPr/>
        </p:nvGrpSpPr>
        <p:grpSpPr>
          <a:xfrm>
            <a:off x="4706029" y="3681698"/>
            <a:ext cx="1908000" cy="2532441"/>
            <a:chOff x="683709" y="3631728"/>
            <a:chExt cx="2297572" cy="2931405"/>
          </a:xfrm>
        </p:grpSpPr>
        <p:grpSp>
          <p:nvGrpSpPr>
            <p:cNvPr id="23" name="그룹 143"/>
            <p:cNvGrpSpPr/>
            <p:nvPr/>
          </p:nvGrpSpPr>
          <p:grpSpPr>
            <a:xfrm>
              <a:off x="683709" y="3631728"/>
              <a:ext cx="2297572" cy="2931405"/>
              <a:chOff x="811034" y="2446813"/>
              <a:chExt cx="2297572" cy="2931405"/>
            </a:xfrm>
          </p:grpSpPr>
          <p:sp>
            <p:nvSpPr>
              <p:cNvPr id="191" name="직사각형 190"/>
              <p:cNvSpPr/>
              <p:nvPr/>
            </p:nvSpPr>
            <p:spPr>
              <a:xfrm>
                <a:off x="811034" y="2446813"/>
                <a:ext cx="2297572" cy="293140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endParaRPr lang="ko-KR" altLang="en-US" sz="900" b="1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3" name="직사각형 192"/>
              <p:cNvSpPr/>
              <p:nvPr/>
            </p:nvSpPr>
            <p:spPr>
              <a:xfrm>
                <a:off x="891319" y="2530814"/>
                <a:ext cx="2128198" cy="13512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en-US" altLang="ko-KR" sz="9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image</a:t>
                </a:r>
                <a:endParaRPr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grpSp>
            <p:nvGrpSpPr>
              <p:cNvPr id="24" name="그룹 23"/>
              <p:cNvGrpSpPr/>
              <p:nvPr/>
            </p:nvGrpSpPr>
            <p:grpSpPr>
              <a:xfrm>
                <a:off x="820577" y="3878963"/>
                <a:ext cx="2166140" cy="995114"/>
                <a:chOff x="820577" y="3878963"/>
                <a:chExt cx="2166140" cy="995114"/>
              </a:xfrm>
            </p:grpSpPr>
            <p:grpSp>
              <p:nvGrpSpPr>
                <p:cNvPr id="25" name="그룹 14"/>
                <p:cNvGrpSpPr/>
                <p:nvPr/>
              </p:nvGrpSpPr>
              <p:grpSpPr>
                <a:xfrm>
                  <a:off x="820577" y="3878963"/>
                  <a:ext cx="2119396" cy="399373"/>
                  <a:chOff x="820577" y="3878963"/>
                  <a:chExt cx="2119396" cy="399373"/>
                </a:xfrm>
              </p:grpSpPr>
              <p:sp>
                <p:nvSpPr>
                  <p:cNvPr id="202" name="TextBox 201"/>
                  <p:cNvSpPr txBox="1"/>
                  <p:nvPr/>
                </p:nvSpPr>
                <p:spPr>
                  <a:xfrm>
                    <a:off x="820577" y="3878963"/>
                    <a:ext cx="543739" cy="20005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ko-KR" altLang="en-US" sz="700" b="1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메인반찬</a:t>
                    </a:r>
                  </a:p>
                </p:txBody>
              </p:sp>
              <p:sp>
                <p:nvSpPr>
                  <p:cNvPr id="203" name="TextBox 202"/>
                  <p:cNvSpPr txBox="1"/>
                  <p:nvPr/>
                </p:nvSpPr>
                <p:spPr>
                  <a:xfrm>
                    <a:off x="820577" y="4063665"/>
                    <a:ext cx="2119396" cy="21467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ko-KR" altLang="en-US" sz="800" b="1"/>
                      <a:t>들기름 냄새 폴폴 두부부침만들기</a:t>
                    </a:r>
                  </a:p>
                </p:txBody>
              </p:sp>
              <p:sp>
                <p:nvSpPr>
                  <p:cNvPr id="204" name="TextBox 203"/>
                  <p:cNvSpPr txBox="1"/>
                  <p:nvPr/>
                </p:nvSpPr>
                <p:spPr>
                  <a:xfrm>
                    <a:off x="2293026" y="3893579"/>
                    <a:ext cx="591829" cy="20005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en-US" altLang="ko-KR" sz="700" b="1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By </a:t>
                    </a:r>
                    <a:r>
                      <a:rPr lang="ko-KR" altLang="en-US" sz="700" b="1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둘리맘</a:t>
                    </a:r>
                  </a:p>
                </p:txBody>
              </p:sp>
            </p:grpSp>
            <p:cxnSp>
              <p:nvCxnSpPr>
                <p:cNvPr id="198" name="직선 연결선 197"/>
                <p:cNvCxnSpPr/>
                <p:nvPr/>
              </p:nvCxnSpPr>
              <p:spPr>
                <a:xfrm>
                  <a:off x="908217" y="4336540"/>
                  <a:ext cx="2078500" cy="0"/>
                </a:xfrm>
                <a:prstGeom prst="line">
                  <a:avLst/>
                </a:prstGeom>
                <a:ln w="158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6" name="그룹 22"/>
                <p:cNvGrpSpPr/>
                <p:nvPr/>
              </p:nvGrpSpPr>
              <p:grpSpPr>
                <a:xfrm>
                  <a:off x="1004817" y="4396010"/>
                  <a:ext cx="609493" cy="478067"/>
                  <a:chOff x="1004817" y="4396010"/>
                  <a:chExt cx="609493" cy="478067"/>
                </a:xfrm>
              </p:grpSpPr>
              <p:sp>
                <p:nvSpPr>
                  <p:cNvPr id="200" name="TextBox 199"/>
                  <p:cNvSpPr txBox="1"/>
                  <p:nvPr/>
                </p:nvSpPr>
                <p:spPr>
                  <a:xfrm>
                    <a:off x="1004817" y="4396010"/>
                    <a:ext cx="445956" cy="215444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en-US" altLang="ko-KR" sz="800"/>
                      <a:t>1</a:t>
                    </a:r>
                    <a:r>
                      <a:rPr lang="ko-KR" altLang="en-US" sz="800"/>
                      <a:t>인분</a:t>
                    </a:r>
                  </a:p>
                </p:txBody>
              </p:sp>
              <p:sp>
                <p:nvSpPr>
                  <p:cNvPr id="201" name="TextBox 200"/>
                  <p:cNvSpPr txBox="1"/>
                  <p:nvPr/>
                </p:nvSpPr>
                <p:spPr>
                  <a:xfrm>
                    <a:off x="1009657" y="4658633"/>
                    <a:ext cx="604653" cy="215444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en-US" altLang="ko-KR" sz="800"/>
                      <a:t>15</a:t>
                    </a:r>
                    <a:r>
                      <a:rPr lang="ko-KR" altLang="en-US" sz="800"/>
                      <a:t>분이내</a:t>
                    </a:r>
                  </a:p>
                </p:txBody>
              </p:sp>
            </p:grpSp>
          </p:grpSp>
        </p:grpSp>
        <p:pic>
          <p:nvPicPr>
            <p:cNvPr id="187" name="Picture 2" descr="C:\Users\user\AppData\Local\Microsoft\Windows\INetCache\IE\4YU28B9D\icon-157349_640[1]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lum bright="70000" contrast="-70000"/>
            </a:blip>
            <a:srcRect/>
            <a:stretch>
              <a:fillRect/>
            </a:stretch>
          </p:blipFill>
          <p:spPr>
            <a:xfrm>
              <a:off x="757034" y="5881751"/>
              <a:ext cx="142407" cy="161597"/>
            </a:xfrm>
            <a:prstGeom prst="rect">
              <a:avLst/>
            </a:prstGeom>
            <a:noFill/>
          </p:spPr>
        </p:pic>
        <p:pic>
          <p:nvPicPr>
            <p:cNvPr id="188" name="Picture 7" descr="C:\Users\user\AppData\Local\Microsoft\Windows\INetCache\IE\4YU28B9D\person-378368_960_720[1]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lum bright="70000" contrast="-70000"/>
            </a:blip>
            <a:srcRect/>
            <a:stretch>
              <a:fillRect/>
            </a:stretch>
          </p:blipFill>
          <p:spPr>
            <a:xfrm>
              <a:off x="764498" y="5607792"/>
              <a:ext cx="140803" cy="148430"/>
            </a:xfrm>
            <a:prstGeom prst="rect">
              <a:avLst/>
            </a:prstGeom>
            <a:noFill/>
          </p:spPr>
        </p:pic>
        <p:pic>
          <p:nvPicPr>
            <p:cNvPr id="189" name="Picture 8" descr="C:\Users\user\AppData\Local\Microsoft\Windows\INetCache\IE\0AS1EAL7\200px-US-O11_insignia.svg[1].png"/>
            <p:cNvPicPr>
              <a:picLocks noChangeAspect="1" noChangeArrowheads="1"/>
            </p:cNvPicPr>
            <p:nvPr/>
          </p:nvPicPr>
          <p:blipFill rotWithShape="1">
            <a:blip r:embed="rId6" cstate="print"/>
            <a:srcRect/>
            <a:stretch>
              <a:fillRect/>
            </a:stretch>
          </p:blipFill>
          <p:spPr>
            <a:xfrm>
              <a:off x="751382" y="6165327"/>
              <a:ext cx="158186" cy="145531"/>
            </a:xfrm>
            <a:prstGeom prst="rect">
              <a:avLst/>
            </a:prstGeom>
            <a:noFill/>
          </p:spPr>
        </p:pic>
        <p:sp>
          <p:nvSpPr>
            <p:cNvPr id="190" name="TextBox 189"/>
            <p:cNvSpPr txBox="1"/>
            <p:nvPr/>
          </p:nvSpPr>
          <p:spPr>
            <a:xfrm>
              <a:off x="884832" y="6115868"/>
              <a:ext cx="389850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/>
                <a:t>초급</a:t>
              </a:r>
            </a:p>
          </p:txBody>
        </p:sp>
      </p:grpSp>
      <p:grpSp>
        <p:nvGrpSpPr>
          <p:cNvPr id="27" name="그룹 208"/>
          <p:cNvGrpSpPr/>
          <p:nvPr/>
        </p:nvGrpSpPr>
        <p:grpSpPr>
          <a:xfrm>
            <a:off x="6747169" y="3684198"/>
            <a:ext cx="1908000" cy="2532441"/>
            <a:chOff x="683709" y="3631728"/>
            <a:chExt cx="2297572" cy="2931405"/>
          </a:xfrm>
        </p:grpSpPr>
        <p:grpSp>
          <p:nvGrpSpPr>
            <p:cNvPr id="28" name="그룹 143"/>
            <p:cNvGrpSpPr/>
            <p:nvPr/>
          </p:nvGrpSpPr>
          <p:grpSpPr>
            <a:xfrm>
              <a:off x="683709" y="3631728"/>
              <a:ext cx="2297572" cy="2931405"/>
              <a:chOff x="811034" y="2446813"/>
              <a:chExt cx="2297572" cy="2931405"/>
            </a:xfrm>
          </p:grpSpPr>
          <p:sp>
            <p:nvSpPr>
              <p:cNvPr id="217" name="직사각형 216"/>
              <p:cNvSpPr/>
              <p:nvPr/>
            </p:nvSpPr>
            <p:spPr>
              <a:xfrm>
                <a:off x="811034" y="2446813"/>
                <a:ext cx="2297572" cy="293140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endParaRPr lang="ko-KR" altLang="en-US" sz="900" b="1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8" name="직사각형 217"/>
              <p:cNvSpPr/>
              <p:nvPr/>
            </p:nvSpPr>
            <p:spPr>
              <a:xfrm>
                <a:off x="891319" y="2530814"/>
                <a:ext cx="2128198" cy="13512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en-US" altLang="ko-KR" sz="9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image</a:t>
                </a:r>
                <a:endParaRPr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grpSp>
            <p:nvGrpSpPr>
              <p:cNvPr id="29" name="그룹 23"/>
              <p:cNvGrpSpPr/>
              <p:nvPr/>
            </p:nvGrpSpPr>
            <p:grpSpPr>
              <a:xfrm>
                <a:off x="820577" y="3878963"/>
                <a:ext cx="2166140" cy="995114"/>
                <a:chOff x="820577" y="3878963"/>
                <a:chExt cx="2166140" cy="995114"/>
              </a:xfrm>
            </p:grpSpPr>
            <p:grpSp>
              <p:nvGrpSpPr>
                <p:cNvPr id="30" name="그룹 14"/>
                <p:cNvGrpSpPr/>
                <p:nvPr/>
              </p:nvGrpSpPr>
              <p:grpSpPr>
                <a:xfrm>
                  <a:off x="820577" y="3878963"/>
                  <a:ext cx="2119396" cy="399373"/>
                  <a:chOff x="820577" y="3878963"/>
                  <a:chExt cx="2119396" cy="399373"/>
                </a:xfrm>
              </p:grpSpPr>
              <p:sp>
                <p:nvSpPr>
                  <p:cNvPr id="226" name="TextBox 225"/>
                  <p:cNvSpPr txBox="1"/>
                  <p:nvPr/>
                </p:nvSpPr>
                <p:spPr>
                  <a:xfrm>
                    <a:off x="820577" y="3878963"/>
                    <a:ext cx="543739" cy="20005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ko-KR" altLang="en-US" sz="700" b="1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메인반찬</a:t>
                    </a:r>
                  </a:p>
                </p:txBody>
              </p:sp>
              <p:sp>
                <p:nvSpPr>
                  <p:cNvPr id="228" name="TextBox 227"/>
                  <p:cNvSpPr txBox="1"/>
                  <p:nvPr/>
                </p:nvSpPr>
                <p:spPr>
                  <a:xfrm>
                    <a:off x="820577" y="4063665"/>
                    <a:ext cx="2119396" cy="21467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ko-KR" altLang="en-US" sz="800" b="1"/>
                      <a:t>들기름 냄새 폴폴 두부부침만들기</a:t>
                    </a:r>
                  </a:p>
                </p:txBody>
              </p:sp>
              <p:sp>
                <p:nvSpPr>
                  <p:cNvPr id="229" name="TextBox 228"/>
                  <p:cNvSpPr txBox="1"/>
                  <p:nvPr/>
                </p:nvSpPr>
                <p:spPr>
                  <a:xfrm>
                    <a:off x="2293026" y="3893579"/>
                    <a:ext cx="591829" cy="20005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en-US" altLang="ko-KR" sz="700" b="1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By </a:t>
                    </a:r>
                    <a:r>
                      <a:rPr lang="ko-KR" altLang="en-US" sz="700" b="1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둘리맘</a:t>
                    </a:r>
                  </a:p>
                </p:txBody>
              </p:sp>
            </p:grpSp>
            <p:cxnSp>
              <p:nvCxnSpPr>
                <p:cNvPr id="222" name="직선 연결선 221"/>
                <p:cNvCxnSpPr/>
                <p:nvPr/>
              </p:nvCxnSpPr>
              <p:spPr>
                <a:xfrm>
                  <a:off x="908217" y="4336540"/>
                  <a:ext cx="2078500" cy="0"/>
                </a:xfrm>
                <a:prstGeom prst="line">
                  <a:avLst/>
                </a:prstGeom>
                <a:ln w="158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1" name="그룹 22"/>
                <p:cNvGrpSpPr/>
                <p:nvPr/>
              </p:nvGrpSpPr>
              <p:grpSpPr>
                <a:xfrm>
                  <a:off x="1004817" y="4396010"/>
                  <a:ext cx="609493" cy="478067"/>
                  <a:chOff x="1004817" y="4396010"/>
                  <a:chExt cx="609493" cy="478067"/>
                </a:xfrm>
              </p:grpSpPr>
              <p:sp>
                <p:nvSpPr>
                  <p:cNvPr id="224" name="TextBox 223"/>
                  <p:cNvSpPr txBox="1"/>
                  <p:nvPr/>
                </p:nvSpPr>
                <p:spPr>
                  <a:xfrm>
                    <a:off x="1004817" y="4396010"/>
                    <a:ext cx="445956" cy="215444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en-US" altLang="ko-KR" sz="800"/>
                      <a:t>1</a:t>
                    </a:r>
                    <a:r>
                      <a:rPr lang="ko-KR" altLang="en-US" sz="800"/>
                      <a:t>인분</a:t>
                    </a:r>
                  </a:p>
                </p:txBody>
              </p:sp>
              <p:sp>
                <p:nvSpPr>
                  <p:cNvPr id="225" name="TextBox 224"/>
                  <p:cNvSpPr txBox="1"/>
                  <p:nvPr/>
                </p:nvSpPr>
                <p:spPr>
                  <a:xfrm>
                    <a:off x="1009657" y="4658633"/>
                    <a:ext cx="604653" cy="215444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en-US" altLang="ko-KR" sz="800"/>
                      <a:t>15</a:t>
                    </a:r>
                    <a:r>
                      <a:rPr lang="ko-KR" altLang="en-US" sz="800"/>
                      <a:t>분이내</a:t>
                    </a:r>
                  </a:p>
                </p:txBody>
              </p:sp>
            </p:grpSp>
          </p:grpSp>
        </p:grpSp>
        <p:pic>
          <p:nvPicPr>
            <p:cNvPr id="211" name="Picture 2" descr="C:\Users\user\AppData\Local\Microsoft\Windows\INetCache\IE\4YU28B9D\icon-157349_640[1]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lum bright="70000" contrast="-70000"/>
            </a:blip>
            <a:srcRect/>
            <a:stretch>
              <a:fillRect/>
            </a:stretch>
          </p:blipFill>
          <p:spPr>
            <a:xfrm>
              <a:off x="757034" y="5881751"/>
              <a:ext cx="142407" cy="161597"/>
            </a:xfrm>
            <a:prstGeom prst="rect">
              <a:avLst/>
            </a:prstGeom>
            <a:noFill/>
          </p:spPr>
        </p:pic>
        <p:pic>
          <p:nvPicPr>
            <p:cNvPr id="212" name="Picture 7" descr="C:\Users\user\AppData\Local\Microsoft\Windows\INetCache\IE\4YU28B9D\person-378368_960_720[1]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lum bright="70000" contrast="-70000"/>
            </a:blip>
            <a:srcRect/>
            <a:stretch>
              <a:fillRect/>
            </a:stretch>
          </p:blipFill>
          <p:spPr>
            <a:xfrm>
              <a:off x="764498" y="5607792"/>
              <a:ext cx="140803" cy="148430"/>
            </a:xfrm>
            <a:prstGeom prst="rect">
              <a:avLst/>
            </a:prstGeom>
            <a:noFill/>
          </p:spPr>
        </p:pic>
        <p:pic>
          <p:nvPicPr>
            <p:cNvPr id="213" name="Picture 8" descr="C:\Users\user\AppData\Local\Microsoft\Windows\INetCache\IE\0AS1EAL7\200px-US-O11_insignia.svg[1].png"/>
            <p:cNvPicPr>
              <a:picLocks noChangeAspect="1" noChangeArrowheads="1"/>
            </p:cNvPicPr>
            <p:nvPr/>
          </p:nvPicPr>
          <p:blipFill rotWithShape="1">
            <a:blip r:embed="rId6" cstate="print"/>
            <a:srcRect/>
            <a:stretch>
              <a:fillRect/>
            </a:stretch>
          </p:blipFill>
          <p:spPr>
            <a:xfrm>
              <a:off x="751382" y="6165327"/>
              <a:ext cx="158186" cy="145531"/>
            </a:xfrm>
            <a:prstGeom prst="rect">
              <a:avLst/>
            </a:prstGeom>
            <a:noFill/>
          </p:spPr>
        </p:pic>
        <p:sp>
          <p:nvSpPr>
            <p:cNvPr id="214" name="TextBox 213"/>
            <p:cNvSpPr txBox="1"/>
            <p:nvPr/>
          </p:nvSpPr>
          <p:spPr>
            <a:xfrm>
              <a:off x="884832" y="6115868"/>
              <a:ext cx="389850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/>
                <a:t>초급</a:t>
              </a:r>
            </a:p>
          </p:txBody>
        </p:sp>
      </p:grpSp>
      <p:sp>
        <p:nvSpPr>
          <p:cNvPr id="236" name="TextBox 235"/>
          <p:cNvSpPr txBox="1"/>
          <p:nvPr/>
        </p:nvSpPr>
        <p:spPr>
          <a:xfrm>
            <a:off x="2578307" y="899409"/>
            <a:ext cx="338777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/>
              <a:t>감자   </a:t>
            </a:r>
            <a:r>
              <a:rPr lang="en-US" altLang="ko-KR" sz="800">
                <a:solidFill>
                  <a:schemeClr val="bg1">
                    <a:lumMod val="65000"/>
                  </a:schemeClr>
                </a:solidFill>
              </a:rPr>
              <a:t>|</a:t>
            </a:r>
            <a:r>
              <a:rPr lang="en-US" altLang="ko-KR" sz="800"/>
              <a:t>   </a:t>
            </a:r>
            <a:r>
              <a:rPr lang="ko-KR" altLang="en-US" sz="800"/>
              <a:t>밑반찬   </a:t>
            </a:r>
            <a:r>
              <a:rPr lang="en-US" altLang="ko-KR" sz="800">
                <a:solidFill>
                  <a:schemeClr val="bg1">
                    <a:lumMod val="65000"/>
                  </a:schemeClr>
                </a:solidFill>
              </a:rPr>
              <a:t>|</a:t>
            </a:r>
            <a:r>
              <a:rPr lang="en-US" altLang="ko-KR" sz="800"/>
              <a:t>   </a:t>
            </a:r>
            <a:r>
              <a:rPr lang="ko-KR" altLang="en-US" sz="800"/>
              <a:t>가지볶음   </a:t>
            </a:r>
            <a:r>
              <a:rPr lang="en-US" altLang="ko-KR" sz="800">
                <a:solidFill>
                  <a:schemeClr val="bg1">
                    <a:lumMod val="65000"/>
                  </a:schemeClr>
                </a:solidFill>
              </a:rPr>
              <a:t>|</a:t>
            </a:r>
            <a:r>
              <a:rPr lang="en-US" altLang="ko-KR" sz="800"/>
              <a:t>   </a:t>
            </a:r>
            <a:r>
              <a:rPr lang="ko-KR" altLang="en-US" sz="800"/>
              <a:t>도시락</a:t>
            </a:r>
          </a:p>
        </p:txBody>
      </p:sp>
      <p:sp>
        <p:nvSpPr>
          <p:cNvPr id="237" name="타원 236"/>
          <p:cNvSpPr/>
          <p:nvPr/>
        </p:nvSpPr>
        <p:spPr>
          <a:xfrm>
            <a:off x="196522" y="1715172"/>
            <a:ext cx="141829" cy="141829"/>
          </a:xfrm>
          <a:prstGeom prst="ellipse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grpSp>
        <p:nvGrpSpPr>
          <p:cNvPr id="230" name="그룹 240"/>
          <p:cNvGrpSpPr/>
          <p:nvPr/>
        </p:nvGrpSpPr>
        <p:grpSpPr>
          <a:xfrm>
            <a:off x="3295783" y="1730715"/>
            <a:ext cx="306494" cy="184666"/>
            <a:chOff x="9039767" y="5460482"/>
            <a:chExt cx="306494" cy="184666"/>
          </a:xfrm>
        </p:grpSpPr>
        <p:sp>
          <p:nvSpPr>
            <p:cNvPr id="242" name="타원 241"/>
            <p:cNvSpPr/>
            <p:nvPr/>
          </p:nvSpPr>
          <p:spPr>
            <a:xfrm>
              <a:off x="9125323" y="5472475"/>
              <a:ext cx="141829" cy="141829"/>
            </a:xfrm>
            <a:prstGeom prst="ellipse">
              <a:avLst/>
            </a:prstGeom>
            <a:solidFill>
              <a:srgbClr val="C0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700" b="1">
                <a:solidFill>
                  <a:schemeClr val="bg1"/>
                </a:solidFill>
              </a:endParaRP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9039767" y="5460482"/>
              <a:ext cx="306494" cy="18466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600" b="1" dirty="0" smtClean="0">
                  <a:solidFill>
                    <a:schemeClr val="bg1"/>
                  </a:solidFill>
                </a:rPr>
                <a:t>1-1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59" name="오각형 158"/>
          <p:cNvSpPr/>
          <p:nvPr/>
        </p:nvSpPr>
        <p:spPr>
          <a:xfrm>
            <a:off x="9313863" y="6533290"/>
            <a:ext cx="2751159" cy="172247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700" b="1" dirty="0" smtClean="0">
                <a:solidFill>
                  <a:schemeClr val="bg1"/>
                </a:solidFill>
              </a:rPr>
              <a:t>다음 페이지 계속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4010494" y="6346420"/>
            <a:ext cx="120738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dirty="0"/>
              <a:t>&lt;&lt; &lt; </a:t>
            </a:r>
            <a:r>
              <a:rPr lang="en-US" altLang="ko-KR" sz="1000" b="1" dirty="0">
                <a:solidFill>
                  <a:srgbClr val="FF0000"/>
                </a:solidFill>
              </a:rPr>
              <a:t>1</a:t>
            </a:r>
            <a:r>
              <a:rPr lang="en-US" altLang="ko-KR" sz="1000" dirty="0"/>
              <a:t> 2 3 &gt; &gt;&gt;</a:t>
            </a:r>
            <a:endParaRPr lang="ko-KR" altLang="en-US" sz="1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AppData\Local\Microsoft\Windows\INetCache\IE\TOCSNTR1\red-angry-bird-vector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1" y="1823249"/>
            <a:ext cx="307110" cy="166905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 smtClean="0"/>
              <a:t>레시피</a:t>
            </a:r>
            <a:r>
              <a:rPr lang="ko-KR" altLang="en-US" dirty="0" smtClean="0"/>
              <a:t> 동영상</a:t>
            </a:r>
            <a:endParaRPr lang="ko-KR" altLang="en-US" dirty="0"/>
          </a:p>
        </p:txBody>
      </p:sp>
      <p:sp>
        <p:nvSpPr>
          <p:cNvPr id="35" name="제목 1"/>
          <p:cNvSpPr txBox="1"/>
          <p:nvPr/>
        </p:nvSpPr>
        <p:spPr>
          <a:xfrm>
            <a:off x="5324632" y="82333"/>
            <a:ext cx="2603072" cy="24531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r>
              <a:rPr lang="en-US" altLang="ko-KR" dirty="0">
                <a:solidFill>
                  <a:prstClr val="black"/>
                </a:solidFill>
              </a:rPr>
              <a:t>Main &gt; </a:t>
            </a:r>
            <a:r>
              <a:rPr lang="ko-KR" altLang="en-US" dirty="0" err="1" smtClean="0">
                <a:solidFill>
                  <a:prstClr val="black"/>
                </a:solidFill>
              </a:rPr>
              <a:t>레시피</a:t>
            </a:r>
            <a:r>
              <a:rPr lang="ko-KR" altLang="en-US" dirty="0" smtClean="0">
                <a:solidFill>
                  <a:prstClr val="black"/>
                </a:solidFill>
              </a:rPr>
              <a:t> 동영상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12271" y="506185"/>
            <a:ext cx="8833758" cy="614770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" name="그룹 142"/>
          <p:cNvGrpSpPr/>
          <p:nvPr/>
        </p:nvGrpSpPr>
        <p:grpSpPr>
          <a:xfrm>
            <a:off x="9112608" y="424846"/>
            <a:ext cx="2743203" cy="6291325"/>
            <a:chOff x="9302315" y="425669"/>
            <a:chExt cx="2743203" cy="6291325"/>
          </a:xfrm>
        </p:grpSpPr>
        <p:sp>
          <p:nvSpPr>
            <p:cNvPr id="144" name="직사각형 143"/>
            <p:cNvSpPr/>
            <p:nvPr/>
          </p:nvSpPr>
          <p:spPr>
            <a:xfrm>
              <a:off x="9302315" y="433552"/>
              <a:ext cx="2743200" cy="6283442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900" b="1" i="0" u="none" strike="noStrike" kern="1200" cap="none" spc="0" normalizeH="0" baseline="0"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9302317" y="425669"/>
              <a:ext cx="2743201" cy="3380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900" b="1" i="0" u="none" strike="noStrike" kern="1200" cap="none" spc="0" normalizeH="0" baseline="0"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Description</a:t>
              </a:r>
              <a:endParaRPr kumimoji="0" lang="ko-KR" altLang="en-US" sz="9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185" name="TextBox 184"/>
          <p:cNvSpPr txBox="1"/>
          <p:nvPr/>
        </p:nvSpPr>
        <p:spPr>
          <a:xfrm>
            <a:off x="9102176" y="782753"/>
            <a:ext cx="2743208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0" indent="-228600">
              <a:defRPr/>
            </a:pPr>
            <a:r>
              <a:rPr lang="en-US" altLang="ko-KR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1. </a:t>
            </a:r>
            <a:r>
              <a:rPr lang="ko-KR" altLang="en-US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기본 정보</a:t>
            </a: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  <a:latin typeface="맑은 고딕"/>
                <a:ea typeface="맑은 고딕"/>
              </a:rPr>
              <a:t>- </a:t>
            </a:r>
            <a:r>
              <a:rPr lang="ko-KR" altLang="en-US" sz="700" dirty="0" smtClean="0">
                <a:solidFill>
                  <a:prstClr val="black"/>
                </a:solidFill>
                <a:latin typeface="맑은 고딕"/>
                <a:ea typeface="맑은 고딕"/>
              </a:rPr>
              <a:t>게시물 등록</a:t>
            </a:r>
            <a:r>
              <a:rPr lang="en-US" altLang="ko-KR" sz="700" dirty="0" smtClean="0">
                <a:solidFill>
                  <a:prstClr val="black"/>
                </a:solidFill>
                <a:latin typeface="맑은 고딕"/>
                <a:ea typeface="맑은 고딕"/>
              </a:rPr>
              <a:t>/</a:t>
            </a:r>
            <a:r>
              <a:rPr lang="ko-KR" altLang="en-US" sz="700" dirty="0" smtClean="0">
                <a:solidFill>
                  <a:prstClr val="black"/>
                </a:solidFill>
                <a:latin typeface="맑은 고딕"/>
                <a:ea typeface="맑은 고딕"/>
              </a:rPr>
              <a:t>관리 </a:t>
            </a:r>
            <a:r>
              <a:rPr lang="en-US" altLang="ko-KR" sz="700" dirty="0" smtClean="0">
                <a:solidFill>
                  <a:prstClr val="black"/>
                </a:solidFill>
                <a:latin typeface="맑은 고딕"/>
                <a:ea typeface="맑은 고딕"/>
              </a:rPr>
              <a:t>(</a:t>
            </a:r>
            <a:r>
              <a:rPr lang="en-US" altLang="ko-KR" sz="700" b="1" dirty="0" smtClean="0">
                <a:solidFill>
                  <a:srgbClr val="000099"/>
                </a:solidFill>
                <a:latin typeface="맑은 고딕"/>
                <a:ea typeface="맑은 고딕"/>
              </a:rPr>
              <a:t>25page</a:t>
            </a:r>
            <a:r>
              <a:rPr lang="en-US" altLang="ko-KR" sz="700" dirty="0" smtClean="0">
                <a:solidFill>
                  <a:srgbClr val="000099"/>
                </a:solidFill>
                <a:latin typeface="맑은 고딕"/>
                <a:ea typeface="맑은 고딕"/>
              </a:rPr>
              <a:t>) </a:t>
            </a:r>
            <a:r>
              <a:rPr lang="ko-KR" altLang="en-US" sz="700" dirty="0" smtClean="0">
                <a:latin typeface="맑은 고딕"/>
                <a:ea typeface="맑은 고딕"/>
              </a:rPr>
              <a:t>에서 설정한 리스트 노출</a:t>
            </a:r>
            <a:endParaRPr lang="en-US" altLang="ko-KR" sz="700" dirty="0" smtClean="0"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r>
              <a:rPr lang="en-US" altLang="ko-KR" sz="700" dirty="0" smtClean="0">
                <a:latin typeface="맑은 고딕"/>
                <a:ea typeface="맑은 고딕"/>
              </a:rPr>
              <a:t>- </a:t>
            </a:r>
            <a:r>
              <a:rPr lang="ko-KR" altLang="en-US" sz="700" dirty="0" smtClean="0">
                <a:solidFill>
                  <a:prstClr val="black"/>
                </a:solidFill>
              </a:rPr>
              <a:t>게시물 등록</a:t>
            </a:r>
            <a:r>
              <a:rPr lang="en-US" altLang="ko-KR" sz="700" dirty="0" smtClean="0">
                <a:solidFill>
                  <a:prstClr val="black"/>
                </a:solidFill>
              </a:rPr>
              <a:t>/</a:t>
            </a:r>
            <a:r>
              <a:rPr lang="ko-KR" altLang="en-US" sz="700" dirty="0" smtClean="0">
                <a:solidFill>
                  <a:prstClr val="black"/>
                </a:solidFill>
              </a:rPr>
              <a:t>관리 </a:t>
            </a:r>
            <a:r>
              <a:rPr lang="en-US" altLang="ko-KR" sz="700" dirty="0" smtClean="0">
                <a:solidFill>
                  <a:prstClr val="black"/>
                </a:solidFill>
              </a:rPr>
              <a:t>(</a:t>
            </a:r>
            <a:r>
              <a:rPr lang="en-US" altLang="ko-KR" sz="700" b="1" dirty="0" smtClean="0">
                <a:solidFill>
                  <a:srgbClr val="000099"/>
                </a:solidFill>
              </a:rPr>
              <a:t>25page</a:t>
            </a:r>
            <a:r>
              <a:rPr lang="en-US" altLang="ko-KR" sz="700" dirty="0" smtClean="0">
                <a:solidFill>
                  <a:srgbClr val="000099"/>
                </a:solidFill>
              </a:rPr>
              <a:t>) </a:t>
            </a:r>
            <a:r>
              <a:rPr lang="ko-KR" altLang="en-US" sz="700" dirty="0" smtClean="0"/>
              <a:t>에서 등록한 동영상 노출</a:t>
            </a:r>
            <a:endParaRPr lang="en-US" altLang="ko-KR" sz="700" dirty="0" smtClean="0"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r>
              <a:rPr lang="en-US" altLang="ko-KR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2. </a:t>
            </a:r>
            <a:r>
              <a:rPr lang="ko-KR" altLang="en-US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동영상 업로드 요청</a:t>
            </a: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  <a:latin typeface="맑은 고딕"/>
                <a:ea typeface="맑은 고딕"/>
              </a:rPr>
              <a:t>- </a:t>
            </a:r>
            <a:r>
              <a:rPr lang="ko-KR" altLang="en-US" sz="700" dirty="0" smtClean="0">
                <a:solidFill>
                  <a:prstClr val="black"/>
                </a:solidFill>
                <a:latin typeface="맑은 고딕"/>
                <a:ea typeface="맑은 고딕"/>
              </a:rPr>
              <a:t>동영상 업로드 페이지</a:t>
            </a:r>
            <a:r>
              <a:rPr lang="en-US" altLang="ko-KR" sz="7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en-US" altLang="ko-KR" sz="700" dirty="0" smtClean="0">
                <a:solidFill>
                  <a:prstClr val="black"/>
                </a:solidFill>
              </a:rPr>
              <a:t>(</a:t>
            </a:r>
            <a:r>
              <a:rPr lang="en-US" altLang="ko-KR" sz="700" b="1" dirty="0" smtClean="0">
                <a:solidFill>
                  <a:srgbClr val="000099"/>
                </a:solidFill>
              </a:rPr>
              <a:t>x</a:t>
            </a:r>
            <a:r>
              <a:rPr lang="en-US" altLang="ko-KR" sz="700" dirty="0" smtClean="0">
                <a:solidFill>
                  <a:prstClr val="black"/>
                </a:solidFill>
              </a:rPr>
              <a:t> </a:t>
            </a:r>
            <a:r>
              <a:rPr lang="en-US" altLang="ko-KR" sz="700" dirty="0" smtClean="0">
                <a:solidFill>
                  <a:srgbClr val="000099"/>
                </a:solidFill>
              </a:rPr>
              <a:t>page</a:t>
            </a:r>
            <a:r>
              <a:rPr lang="en-US" altLang="ko-KR" sz="700" dirty="0" smtClean="0">
                <a:solidFill>
                  <a:srgbClr val="000099"/>
                </a:solidFill>
              </a:rPr>
              <a:t>) </a:t>
            </a:r>
            <a:r>
              <a:rPr lang="ko-KR" altLang="en-US" sz="700" dirty="0" smtClean="0"/>
              <a:t>새 창 노출</a:t>
            </a:r>
            <a:endParaRPr lang="en-US" altLang="ko-KR" sz="700" dirty="0" smtClean="0"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endParaRPr lang="en-US" altLang="ko-KR" sz="7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</p:txBody>
      </p:sp>
      <p:sp>
        <p:nvSpPr>
          <p:cNvPr id="202" name="직사각형 194"/>
          <p:cNvSpPr/>
          <p:nvPr/>
        </p:nvSpPr>
        <p:spPr>
          <a:xfrm>
            <a:off x="222467" y="1132484"/>
            <a:ext cx="8812231" cy="571082"/>
          </a:xfrm>
          <a:prstGeom prst="rect">
            <a:avLst/>
          </a:prstGeom>
          <a:solidFill>
            <a:srgbClr val="E46C0A">
              <a:alpha val="100000"/>
            </a:srgbClr>
          </a:solidFill>
          <a:ln w="9525" cap="flat" cmpd="sng" algn="ctr">
            <a:solidFill>
              <a:srgbClr val="808080">
                <a:alpha val="100000"/>
              </a:srgbClr>
            </a:solidFill>
            <a:prstDash val="solid"/>
          </a:ln>
        </p:spPr>
        <p:txBody>
          <a:bodyPr lIns="36000" tIns="0" rIns="36000" b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900" b="1" i="0" u="none" strike="noStrike" kern="1200" cap="none" spc="0" normalizeH="0" baseline="0">
              <a:solidFill>
                <a:srgbClr val="80808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3" name="직사각형 75"/>
          <p:cNvSpPr/>
          <p:nvPr/>
        </p:nvSpPr>
        <p:spPr>
          <a:xfrm>
            <a:off x="478494" y="510714"/>
            <a:ext cx="1755427" cy="554158"/>
          </a:xfrm>
          <a:prstGeom prst="rect">
            <a:avLst/>
          </a:prstGeom>
          <a:noFill/>
          <a:ln w="9525" cap="flat" cmpd="sng" algn="ctr">
            <a:noFill/>
            <a:prstDash val="solid"/>
          </a:ln>
        </p:spPr>
        <p:txBody>
          <a:bodyPr lIns="36000" tIns="0" rIns="36000" b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E46C0A"/>
                </a:solidFill>
                <a:latin typeface="맑은 고딕"/>
                <a:ea typeface="맑은 고딕"/>
                <a:cs typeface="맑은 고딕"/>
              </a:rPr>
              <a:t>ICT 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E46C0A"/>
                </a:solidFill>
                <a:latin typeface="맑은 고딕"/>
                <a:ea typeface="맑은 고딕"/>
                <a:cs typeface="맑은 고딕"/>
              </a:rPr>
              <a:t>레시피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1" i="0" u="none" strike="noStrike" kern="1200" cap="none" spc="0" normalizeH="0" baseline="0">
                <a:solidFill>
                  <a:srgbClr val="E46C0A"/>
                </a:solidFill>
                <a:latin typeface="맑은 고딕"/>
                <a:ea typeface="맑은 고딕"/>
                <a:cs typeface="맑은 고딕"/>
              </a:rPr>
              <a:t>  ICT RECIPE</a:t>
            </a:r>
            <a:endParaRPr kumimoji="0" lang="ko-KR" altLang="en-US" sz="1300" b="1" i="0" u="none" strike="noStrike" kern="1200" cap="none" spc="0" normalizeH="0" baseline="0">
              <a:solidFill>
                <a:srgbClr val="E46C0A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204" name="표 191"/>
          <p:cNvGraphicFramePr>
            <a:graphicFrameLocks noGrp="1"/>
          </p:cNvGraphicFramePr>
          <p:nvPr/>
        </p:nvGraphicFramePr>
        <p:xfrm>
          <a:off x="220397" y="1164787"/>
          <a:ext cx="6805435" cy="556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071"/>
                <a:gridCol w="1076446"/>
                <a:gridCol w="1030147"/>
                <a:gridCol w="1064871"/>
                <a:gridCol w="983848"/>
                <a:gridCol w="914400"/>
                <a:gridCol w="798652"/>
              </a:tblGrid>
              <a:tr h="55640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HOME</a:t>
                      </a: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레시피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레시피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동영상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토크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랭킹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이벤트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MY</a:t>
                      </a: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홈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" name="그룹 63"/>
          <p:cNvGrpSpPr/>
          <p:nvPr/>
        </p:nvGrpSpPr>
        <p:grpSpPr>
          <a:xfrm>
            <a:off x="2446877" y="591639"/>
            <a:ext cx="3849772" cy="307771"/>
            <a:chOff x="2261677" y="636608"/>
            <a:chExt cx="3849772" cy="363255"/>
          </a:xfrm>
        </p:grpSpPr>
        <p:sp>
          <p:nvSpPr>
            <p:cNvPr id="207" name="모서리가 둥근 직사각형 206"/>
            <p:cNvSpPr/>
            <p:nvPr/>
          </p:nvSpPr>
          <p:spPr>
            <a:xfrm>
              <a:off x="2261677" y="636608"/>
              <a:ext cx="3849772" cy="363255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215968">
                  <a:alpha val="100000"/>
                </a:srgbClr>
              </a:solidFill>
              <a:prstDash val="solid"/>
            </a:ln>
          </p:spPr>
          <p:txBody>
            <a:bodyPr lIns="36000" tIns="0" rIns="36000" bIns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900" b="1" i="0" u="none" strike="noStrike" kern="1200" cap="none" spc="0" normalizeH="0" baseline="0">
                <a:solidFill>
                  <a:srgbClr val="80808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08" name="모서리가 둥근 직사각형 58"/>
            <p:cNvSpPr/>
            <p:nvPr/>
          </p:nvSpPr>
          <p:spPr>
            <a:xfrm>
              <a:off x="5648455" y="636609"/>
              <a:ext cx="451412" cy="347240"/>
            </a:xfrm>
            <a:prstGeom prst="roundRect">
              <a:avLst>
                <a:gd name="adj" fmla="val 16667"/>
              </a:avLst>
            </a:prstGeom>
            <a:solidFill>
              <a:srgbClr val="FAC090">
                <a:alpha val="100000"/>
              </a:srgbClr>
            </a:solidFill>
            <a:ln w="9525" cap="flat" cmpd="sng" algn="ctr">
              <a:solidFill>
                <a:srgbClr val="808080">
                  <a:alpha val="100000"/>
                </a:srgbClr>
              </a:solidFill>
              <a:prstDash val="solid"/>
            </a:ln>
          </p:spPr>
          <p:txBody>
            <a:bodyPr lIns="36000" tIns="0" rIns="36000" bIns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pic>
          <p:nvPicPr>
            <p:cNvPr id="209" name="그림 214" descr="magnifying-glass-1294834_960_720.png"/>
            <p:cNvPicPr>
              <a:picLocks noChangeAspect="1"/>
            </p:cNvPicPr>
            <p:nvPr/>
          </p:nvPicPr>
          <p:blipFill rotWithShape="1">
            <a:blip r:embed="rId3" cstate="print"/>
            <a:stretch>
              <a:fillRect/>
            </a:stretch>
          </p:blipFill>
          <p:spPr>
            <a:xfrm>
              <a:off x="5742645" y="690180"/>
              <a:ext cx="345656" cy="258944"/>
            </a:xfrm>
            <a:prstGeom prst="rect">
              <a:avLst/>
            </a:prstGeom>
          </p:spPr>
        </p:pic>
      </p:grpSp>
      <p:graphicFrame>
        <p:nvGraphicFramePr>
          <p:cNvPr id="210" name="표 68"/>
          <p:cNvGraphicFramePr>
            <a:graphicFrameLocks noGrp="1"/>
          </p:cNvGraphicFramePr>
          <p:nvPr/>
        </p:nvGraphicFramePr>
        <p:xfrm>
          <a:off x="6412375" y="627069"/>
          <a:ext cx="24075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511"/>
                <a:gridCol w="802511"/>
                <a:gridCol w="802511"/>
              </a:tblGrid>
              <a:tr h="39150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로그인</a:t>
                      </a: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/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회원가입</a:t>
                      </a: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레시피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등록하기</a:t>
                      </a: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000" b="1" i="0" u="none" strike="sng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ICT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sng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스토어</a:t>
                      </a: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" name="TextBox 235"/>
          <p:cNvSpPr txBox="1"/>
          <p:nvPr/>
        </p:nvSpPr>
        <p:spPr>
          <a:xfrm>
            <a:off x="2578307" y="899409"/>
            <a:ext cx="338777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감자   </a:t>
            </a:r>
            <a:r>
              <a:rPr kumimoji="0" lang="en-US" altLang="ko-KR" sz="800" b="0" i="0" u="none" strike="noStrike" kern="1200" cap="none" spc="0" normalizeH="0" baseline="0">
                <a:solidFill>
                  <a:srgbClr val="A6A6A6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kumimoji="0" lang="en-US" altLang="ko-KR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밑반찬   </a:t>
            </a:r>
            <a:r>
              <a:rPr kumimoji="0" lang="en-US" altLang="ko-KR" sz="800" b="0" i="0" u="none" strike="noStrike" kern="1200" cap="none" spc="0" normalizeH="0" baseline="0">
                <a:solidFill>
                  <a:srgbClr val="A6A6A6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kumimoji="0" lang="en-US" altLang="ko-KR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가지볶음   </a:t>
            </a:r>
            <a:r>
              <a:rPr kumimoji="0" lang="en-US" altLang="ko-KR" sz="800" b="0" i="0" u="none" strike="noStrike" kern="1200" cap="none" spc="0" normalizeH="0" baseline="0">
                <a:solidFill>
                  <a:srgbClr val="A6A6A6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kumimoji="0" lang="en-US" altLang="ko-KR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도시락</a:t>
            </a: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447749" y="1761653"/>
          <a:ext cx="8127999" cy="11516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/>
                <a:gridCol w="2709333"/>
                <a:gridCol w="2709333"/>
              </a:tblGrid>
              <a:tr h="2879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       ICT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의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</a:rPr>
                        <a:t> 레시피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        ICT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의 노하우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        ICT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의 매거진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79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       인기동영상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수미네반찬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       냉장고를 부탁해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79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집밥백선생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       현지에서 먹힐까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?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중국편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        C Channel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79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       살림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단의 만물상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       알토란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ICT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쉐프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 영상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47" name="Picture 2" descr="C:\Users\user\AppData\Local\Microsoft\Windows\INetCache\IE\TOCSNTR1\red-angry-bird-vector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447" y="2121266"/>
            <a:ext cx="307110" cy="166905"/>
          </a:xfrm>
          <a:prstGeom prst="rect">
            <a:avLst/>
          </a:prstGeom>
          <a:noFill/>
        </p:spPr>
      </p:pic>
      <p:pic>
        <p:nvPicPr>
          <p:cNvPr id="50" name="Picture 2" descr="C:\Users\user\AppData\Local\Microsoft\Windows\INetCache\IE\TOCSNTR1\red-angry-bird-vector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455" y="2403256"/>
            <a:ext cx="307110" cy="166905"/>
          </a:xfrm>
          <a:prstGeom prst="rect">
            <a:avLst/>
          </a:prstGeom>
          <a:noFill/>
        </p:spPr>
      </p:pic>
      <p:pic>
        <p:nvPicPr>
          <p:cNvPr id="51" name="Picture 2" descr="C:\Users\user\AppData\Local\Microsoft\Windows\INetCache\IE\TOCSNTR1\red-angry-bird-vector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9066" y="2682628"/>
            <a:ext cx="307110" cy="166905"/>
          </a:xfrm>
          <a:prstGeom prst="rect">
            <a:avLst/>
          </a:prstGeom>
          <a:noFill/>
        </p:spPr>
      </p:pic>
      <p:grpSp>
        <p:nvGrpSpPr>
          <p:cNvPr id="71" name="그룹 70"/>
          <p:cNvGrpSpPr/>
          <p:nvPr/>
        </p:nvGrpSpPr>
        <p:grpSpPr>
          <a:xfrm>
            <a:off x="509125" y="3693048"/>
            <a:ext cx="1620000" cy="1275905"/>
            <a:chOff x="434699" y="4548692"/>
            <a:chExt cx="1908000" cy="1862741"/>
          </a:xfrm>
        </p:grpSpPr>
        <p:sp>
          <p:nvSpPr>
            <p:cNvPr id="72" name="직사각형 71"/>
            <p:cNvSpPr/>
            <p:nvPr/>
          </p:nvSpPr>
          <p:spPr>
            <a:xfrm>
              <a:off x="434699" y="4548692"/>
              <a:ext cx="1908000" cy="18627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45756" y="6029437"/>
              <a:ext cx="188277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 b="1" dirty="0" err="1"/>
                <a:t>해물누룽지탕</a:t>
              </a:r>
              <a:r>
                <a:rPr lang="ko-KR" altLang="en-US" sz="1000" b="1" dirty="0"/>
                <a:t> 만들기</a:t>
              </a: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501371" y="4644354"/>
              <a:ext cx="1767345" cy="13311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r>
                <a: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image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75" name="Picture 2" descr="C:\Users\user\AppData\Local\Microsoft\Windows\INetCache\IE\TOCSNTR1\red-angry-bird-vector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93312" y="1826793"/>
            <a:ext cx="307110" cy="166905"/>
          </a:xfrm>
          <a:prstGeom prst="rect">
            <a:avLst/>
          </a:prstGeom>
          <a:noFill/>
        </p:spPr>
      </p:pic>
      <p:pic>
        <p:nvPicPr>
          <p:cNvPr id="76" name="Picture 2" descr="C:\Users\user\AppData\Local\Microsoft\Windows\INetCache\IE\TOCSNTR1\red-angry-bird-vector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2558" y="2124810"/>
            <a:ext cx="307110" cy="166905"/>
          </a:xfrm>
          <a:prstGeom prst="rect">
            <a:avLst/>
          </a:prstGeom>
          <a:noFill/>
        </p:spPr>
      </p:pic>
      <p:pic>
        <p:nvPicPr>
          <p:cNvPr id="77" name="Picture 2" descr="C:\Users\user\AppData\Local\Microsoft\Windows\INetCache\IE\TOCSNTR1\red-angry-bird-vector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6566" y="2406800"/>
            <a:ext cx="307110" cy="166905"/>
          </a:xfrm>
          <a:prstGeom prst="rect">
            <a:avLst/>
          </a:prstGeom>
          <a:noFill/>
        </p:spPr>
      </p:pic>
      <p:pic>
        <p:nvPicPr>
          <p:cNvPr id="78" name="Picture 2" descr="C:\Users\user\AppData\Local\Microsoft\Windows\INetCache\IE\TOCSNTR1\red-angry-bird-vector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5177" y="2686172"/>
            <a:ext cx="307110" cy="166905"/>
          </a:xfrm>
          <a:prstGeom prst="rect">
            <a:avLst/>
          </a:prstGeom>
          <a:noFill/>
        </p:spPr>
      </p:pic>
      <p:pic>
        <p:nvPicPr>
          <p:cNvPr id="79" name="Picture 2" descr="C:\Users\user\AppData\Local\Microsoft\Windows\INetCache\IE\TOCSNTR1\red-angry-bird-vector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86893" y="1840969"/>
            <a:ext cx="307110" cy="166905"/>
          </a:xfrm>
          <a:prstGeom prst="rect">
            <a:avLst/>
          </a:prstGeom>
          <a:noFill/>
        </p:spPr>
      </p:pic>
      <p:pic>
        <p:nvPicPr>
          <p:cNvPr id="80" name="Picture 2" descr="C:\Users\user\AppData\Local\Microsoft\Windows\INetCache\IE\TOCSNTR1\red-angry-bird-vector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96139" y="2138986"/>
            <a:ext cx="307110" cy="166905"/>
          </a:xfrm>
          <a:prstGeom prst="rect">
            <a:avLst/>
          </a:prstGeom>
          <a:noFill/>
        </p:spPr>
      </p:pic>
      <p:pic>
        <p:nvPicPr>
          <p:cNvPr id="81" name="Picture 2" descr="C:\Users\user\AppData\Local\Microsoft\Windows\INetCache\IE\TOCSNTR1\red-angry-bird-vector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00147" y="2420976"/>
            <a:ext cx="307110" cy="166905"/>
          </a:xfrm>
          <a:prstGeom prst="rect">
            <a:avLst/>
          </a:prstGeom>
          <a:noFill/>
        </p:spPr>
      </p:pic>
      <p:pic>
        <p:nvPicPr>
          <p:cNvPr id="82" name="Picture 2" descr="C:\Users\user\AppData\Local\Microsoft\Windows\INetCache\IE\TOCSNTR1\red-angry-bird-vector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98758" y="2700348"/>
            <a:ext cx="307110" cy="166905"/>
          </a:xfrm>
          <a:prstGeom prst="rect">
            <a:avLst/>
          </a:prstGeom>
          <a:noFill/>
        </p:spPr>
      </p:pic>
      <p:sp>
        <p:nvSpPr>
          <p:cNvPr id="91" name="TextBox 90"/>
          <p:cNvSpPr txBox="1"/>
          <p:nvPr/>
        </p:nvSpPr>
        <p:spPr>
          <a:xfrm>
            <a:off x="3988722" y="6433508"/>
            <a:ext cx="120738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dirty="0"/>
              <a:t>&lt;&lt; &lt; </a:t>
            </a:r>
            <a:r>
              <a:rPr lang="en-US" altLang="ko-KR" sz="1000" b="1" dirty="0">
                <a:solidFill>
                  <a:srgbClr val="FF0000"/>
                </a:solidFill>
              </a:rPr>
              <a:t>1</a:t>
            </a:r>
            <a:r>
              <a:rPr lang="en-US" altLang="ko-KR" sz="1000" dirty="0"/>
              <a:t> 2 3 &gt; &gt;&gt;</a:t>
            </a:r>
            <a:endParaRPr lang="ko-KR" altLang="en-US" sz="1000" dirty="0"/>
          </a:p>
        </p:txBody>
      </p:sp>
      <p:sp>
        <p:nvSpPr>
          <p:cNvPr id="92" name="TextBox 91"/>
          <p:cNvSpPr txBox="1"/>
          <p:nvPr/>
        </p:nvSpPr>
        <p:spPr>
          <a:xfrm>
            <a:off x="414657" y="3327997"/>
            <a:ext cx="303027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인기 동영상</a:t>
            </a:r>
            <a:endParaRPr lang="ko-KR" altLang="en-US" dirty="0"/>
          </a:p>
        </p:txBody>
      </p:sp>
      <p:grpSp>
        <p:nvGrpSpPr>
          <p:cNvPr id="93" name="그룹 92"/>
          <p:cNvGrpSpPr/>
          <p:nvPr/>
        </p:nvGrpSpPr>
        <p:grpSpPr>
          <a:xfrm>
            <a:off x="2221853" y="3693048"/>
            <a:ext cx="1620000" cy="1275905"/>
            <a:chOff x="434699" y="4548692"/>
            <a:chExt cx="1908000" cy="1862741"/>
          </a:xfrm>
        </p:grpSpPr>
        <p:sp>
          <p:nvSpPr>
            <p:cNvPr id="94" name="직사각형 93"/>
            <p:cNvSpPr/>
            <p:nvPr/>
          </p:nvSpPr>
          <p:spPr>
            <a:xfrm>
              <a:off x="434699" y="4548692"/>
              <a:ext cx="1908000" cy="18627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45756" y="6029437"/>
              <a:ext cx="188277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 b="1" dirty="0" err="1"/>
                <a:t>해물누룽지탕</a:t>
              </a:r>
              <a:r>
                <a:rPr lang="ko-KR" altLang="en-US" sz="1000" b="1" dirty="0"/>
                <a:t> 만들기</a:t>
              </a: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501371" y="4644354"/>
              <a:ext cx="1767345" cy="13311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r>
                <a: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image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3934581" y="3693048"/>
            <a:ext cx="1620000" cy="1275905"/>
            <a:chOff x="434699" y="4548692"/>
            <a:chExt cx="1908000" cy="1862741"/>
          </a:xfrm>
        </p:grpSpPr>
        <p:sp>
          <p:nvSpPr>
            <p:cNvPr id="98" name="직사각형 97"/>
            <p:cNvSpPr/>
            <p:nvPr/>
          </p:nvSpPr>
          <p:spPr>
            <a:xfrm>
              <a:off x="434699" y="4548692"/>
              <a:ext cx="1908000" cy="18627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45756" y="6029437"/>
              <a:ext cx="188277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 b="1" dirty="0" err="1"/>
                <a:t>해물누룽지탕</a:t>
              </a:r>
              <a:r>
                <a:rPr lang="ko-KR" altLang="en-US" sz="1000" b="1" dirty="0"/>
                <a:t> 만들기</a:t>
              </a: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501371" y="4644354"/>
              <a:ext cx="1767345" cy="13311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r>
                <a: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image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5647309" y="3693048"/>
            <a:ext cx="1620000" cy="1275905"/>
            <a:chOff x="434699" y="4548692"/>
            <a:chExt cx="1908000" cy="1862741"/>
          </a:xfrm>
        </p:grpSpPr>
        <p:sp>
          <p:nvSpPr>
            <p:cNvPr id="102" name="직사각형 101"/>
            <p:cNvSpPr/>
            <p:nvPr/>
          </p:nvSpPr>
          <p:spPr>
            <a:xfrm>
              <a:off x="434699" y="4548692"/>
              <a:ext cx="1908000" cy="18627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45756" y="6029437"/>
              <a:ext cx="188277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 b="1" dirty="0" err="1"/>
                <a:t>해물누룽지탕</a:t>
              </a:r>
              <a:r>
                <a:rPr lang="ko-KR" altLang="en-US" sz="1000" b="1" dirty="0"/>
                <a:t> 만들기</a:t>
              </a: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501371" y="4644354"/>
              <a:ext cx="1767345" cy="13311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r>
                <a: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image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7360036" y="3693048"/>
            <a:ext cx="1620000" cy="1275905"/>
            <a:chOff x="434699" y="4548692"/>
            <a:chExt cx="1908000" cy="1862741"/>
          </a:xfrm>
        </p:grpSpPr>
        <p:sp>
          <p:nvSpPr>
            <p:cNvPr id="106" name="직사각형 105"/>
            <p:cNvSpPr/>
            <p:nvPr/>
          </p:nvSpPr>
          <p:spPr>
            <a:xfrm>
              <a:off x="434699" y="4548692"/>
              <a:ext cx="1908000" cy="18627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45756" y="6029437"/>
              <a:ext cx="188277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 b="1" dirty="0" err="1"/>
                <a:t>해물누룽지탕</a:t>
              </a:r>
              <a:r>
                <a:rPr lang="ko-KR" altLang="en-US" sz="1000" b="1" dirty="0"/>
                <a:t> 만들기</a:t>
              </a: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501371" y="4644354"/>
              <a:ext cx="1767345" cy="13311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r>
                <a: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image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512669" y="5078826"/>
            <a:ext cx="1620000" cy="1275905"/>
            <a:chOff x="434699" y="4548692"/>
            <a:chExt cx="1908000" cy="1862741"/>
          </a:xfrm>
        </p:grpSpPr>
        <p:sp>
          <p:nvSpPr>
            <p:cNvPr id="110" name="직사각형 109"/>
            <p:cNvSpPr/>
            <p:nvPr/>
          </p:nvSpPr>
          <p:spPr>
            <a:xfrm>
              <a:off x="434699" y="4548692"/>
              <a:ext cx="1908000" cy="18627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45756" y="6029437"/>
              <a:ext cx="188277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 b="1" dirty="0" err="1"/>
                <a:t>해물누룽지탕</a:t>
              </a:r>
              <a:r>
                <a:rPr lang="ko-KR" altLang="en-US" sz="1000" b="1" dirty="0"/>
                <a:t> 만들기</a:t>
              </a: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501371" y="4644354"/>
              <a:ext cx="1767345" cy="13311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r>
                <a: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image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2225397" y="5078826"/>
            <a:ext cx="1620000" cy="1275905"/>
            <a:chOff x="434699" y="4548692"/>
            <a:chExt cx="1908000" cy="1862741"/>
          </a:xfrm>
        </p:grpSpPr>
        <p:sp>
          <p:nvSpPr>
            <p:cNvPr id="114" name="직사각형 113"/>
            <p:cNvSpPr/>
            <p:nvPr/>
          </p:nvSpPr>
          <p:spPr>
            <a:xfrm>
              <a:off x="434699" y="4548692"/>
              <a:ext cx="1908000" cy="18627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45756" y="6029437"/>
              <a:ext cx="188277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 b="1" dirty="0" err="1"/>
                <a:t>해물누룽지탕</a:t>
              </a:r>
              <a:r>
                <a:rPr lang="ko-KR" altLang="en-US" sz="1000" b="1" dirty="0"/>
                <a:t> 만들기</a:t>
              </a: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501371" y="4644354"/>
              <a:ext cx="1767345" cy="13311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r>
                <a: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image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3938125" y="5078826"/>
            <a:ext cx="1620000" cy="1275905"/>
            <a:chOff x="434699" y="4548692"/>
            <a:chExt cx="1908000" cy="1862741"/>
          </a:xfrm>
        </p:grpSpPr>
        <p:sp>
          <p:nvSpPr>
            <p:cNvPr id="118" name="직사각형 117"/>
            <p:cNvSpPr/>
            <p:nvPr/>
          </p:nvSpPr>
          <p:spPr>
            <a:xfrm>
              <a:off x="434699" y="4548692"/>
              <a:ext cx="1908000" cy="18627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445756" y="6029437"/>
              <a:ext cx="188277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 b="1" dirty="0" err="1"/>
                <a:t>해물누룽지탕</a:t>
              </a:r>
              <a:r>
                <a:rPr lang="ko-KR" altLang="en-US" sz="1000" b="1" dirty="0"/>
                <a:t> 만들기</a:t>
              </a: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501371" y="4644354"/>
              <a:ext cx="1767345" cy="13311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r>
                <a: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image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5650853" y="5078826"/>
            <a:ext cx="1620000" cy="1275905"/>
            <a:chOff x="434699" y="4548692"/>
            <a:chExt cx="1908000" cy="1862741"/>
          </a:xfrm>
        </p:grpSpPr>
        <p:sp>
          <p:nvSpPr>
            <p:cNvPr id="122" name="직사각형 121"/>
            <p:cNvSpPr/>
            <p:nvPr/>
          </p:nvSpPr>
          <p:spPr>
            <a:xfrm>
              <a:off x="434699" y="4548692"/>
              <a:ext cx="1908000" cy="18627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45756" y="6029437"/>
              <a:ext cx="188277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 b="1" dirty="0" err="1"/>
                <a:t>해물누룽지탕</a:t>
              </a:r>
              <a:r>
                <a:rPr lang="ko-KR" altLang="en-US" sz="1000" b="1" dirty="0"/>
                <a:t> 만들기</a:t>
              </a: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501371" y="4644354"/>
              <a:ext cx="1767345" cy="13311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r>
                <a: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image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5" name="그룹 124"/>
          <p:cNvGrpSpPr/>
          <p:nvPr/>
        </p:nvGrpSpPr>
        <p:grpSpPr>
          <a:xfrm>
            <a:off x="7363580" y="5078826"/>
            <a:ext cx="1620000" cy="1275905"/>
            <a:chOff x="434699" y="4548692"/>
            <a:chExt cx="1908000" cy="1862741"/>
          </a:xfrm>
        </p:grpSpPr>
        <p:sp>
          <p:nvSpPr>
            <p:cNvPr id="126" name="직사각형 125"/>
            <p:cNvSpPr/>
            <p:nvPr/>
          </p:nvSpPr>
          <p:spPr>
            <a:xfrm>
              <a:off x="434699" y="4548692"/>
              <a:ext cx="1908000" cy="18627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445756" y="6029437"/>
              <a:ext cx="188277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 b="1" dirty="0" err="1"/>
                <a:t>해물누룽지탕</a:t>
              </a:r>
              <a:r>
                <a:rPr lang="ko-KR" altLang="en-US" sz="1000" b="1" dirty="0"/>
                <a:t> 만들기</a:t>
              </a: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501371" y="4644354"/>
              <a:ext cx="1767345" cy="13311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r>
                <a: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image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84" name="모서리가 둥근 직사각형 83"/>
          <p:cNvSpPr/>
          <p:nvPr/>
        </p:nvSpPr>
        <p:spPr>
          <a:xfrm>
            <a:off x="457196" y="2966484"/>
            <a:ext cx="1828803" cy="265814"/>
          </a:xfrm>
          <a:prstGeom prst="roundRect">
            <a:avLst/>
          </a:prstGeom>
          <a:solidFill>
            <a:srgbClr val="D9D9D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동영상 업로드 요청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smtClean="0"/>
              <a:t>토크</a:t>
            </a:r>
            <a:endParaRPr lang="ko-KR" altLang="en-US" dirty="0"/>
          </a:p>
        </p:txBody>
      </p:sp>
      <p:sp>
        <p:nvSpPr>
          <p:cNvPr id="35" name="제목 1"/>
          <p:cNvSpPr txBox="1"/>
          <p:nvPr/>
        </p:nvSpPr>
        <p:spPr>
          <a:xfrm>
            <a:off x="5324632" y="82333"/>
            <a:ext cx="2603072" cy="24531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r>
              <a:rPr lang="en-US" altLang="ko-KR" dirty="0">
                <a:solidFill>
                  <a:prstClr val="black"/>
                </a:solidFill>
              </a:rPr>
              <a:t>Main &gt; </a:t>
            </a:r>
            <a:r>
              <a:rPr lang="ko-KR" altLang="en-US" dirty="0" smtClean="0">
                <a:solidFill>
                  <a:prstClr val="black"/>
                </a:solidFill>
              </a:rPr>
              <a:t>토크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12271" y="506185"/>
            <a:ext cx="8833758" cy="614770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" name="그룹 142"/>
          <p:cNvGrpSpPr/>
          <p:nvPr/>
        </p:nvGrpSpPr>
        <p:grpSpPr>
          <a:xfrm>
            <a:off x="9112608" y="424846"/>
            <a:ext cx="2743203" cy="6291325"/>
            <a:chOff x="9302315" y="425669"/>
            <a:chExt cx="2743203" cy="6291325"/>
          </a:xfrm>
        </p:grpSpPr>
        <p:sp>
          <p:nvSpPr>
            <p:cNvPr id="144" name="직사각형 143"/>
            <p:cNvSpPr/>
            <p:nvPr/>
          </p:nvSpPr>
          <p:spPr>
            <a:xfrm>
              <a:off x="9302315" y="433552"/>
              <a:ext cx="2743200" cy="6283442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900" b="1" i="0" u="none" strike="noStrike" kern="1200" cap="none" spc="0" normalizeH="0" baseline="0"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9302317" y="425669"/>
              <a:ext cx="2743201" cy="3380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900" b="1" i="0" u="none" strike="noStrike" kern="1200" cap="none" spc="0" normalizeH="0" baseline="0"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Description</a:t>
              </a:r>
              <a:endParaRPr kumimoji="0" lang="ko-KR" altLang="en-US" sz="9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185" name="TextBox 184"/>
          <p:cNvSpPr txBox="1"/>
          <p:nvPr/>
        </p:nvSpPr>
        <p:spPr>
          <a:xfrm>
            <a:off x="9102176" y="782753"/>
            <a:ext cx="2743208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0" indent="-228600">
              <a:defRPr/>
            </a:pPr>
            <a:r>
              <a:rPr lang="en-US" altLang="ko-KR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** </a:t>
            </a:r>
            <a:r>
              <a:rPr lang="ko-KR" altLang="en-US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토크</a:t>
            </a: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r>
              <a:rPr lang="ko-KR" altLang="en-US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기본 정보</a:t>
            </a: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  <a:latin typeface="맑은 고딕"/>
                <a:ea typeface="맑은 고딕"/>
              </a:rPr>
              <a:t>- </a:t>
            </a:r>
            <a:r>
              <a:rPr lang="ko-KR" altLang="en-US" sz="700" dirty="0" smtClean="0">
                <a:solidFill>
                  <a:prstClr val="black"/>
                </a:solidFill>
                <a:latin typeface="맑은 고딕"/>
                <a:ea typeface="맑은 고딕"/>
              </a:rPr>
              <a:t>자유 </a:t>
            </a:r>
            <a:r>
              <a:rPr lang="ko-KR" altLang="en-US" sz="7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게시글</a:t>
            </a:r>
            <a:r>
              <a:rPr lang="ko-KR" altLang="en-US" sz="700" dirty="0" smtClean="0">
                <a:solidFill>
                  <a:prstClr val="black"/>
                </a:solidFill>
                <a:latin typeface="맑은 고딕"/>
                <a:ea typeface="맑은 고딕"/>
              </a:rPr>
              <a:t> 작성</a:t>
            </a:r>
            <a:endParaRPr lang="en-US" altLang="ko-KR" sz="7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r>
              <a:rPr lang="en-US" altLang="ko-KR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1. </a:t>
            </a:r>
            <a:r>
              <a:rPr lang="ko-KR" altLang="en-US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등록</a:t>
            </a: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  <a:latin typeface="맑은 고딕"/>
                <a:ea typeface="맑은 고딕"/>
              </a:rPr>
              <a:t>- </a:t>
            </a:r>
            <a:r>
              <a:rPr lang="ko-KR" altLang="en-US" sz="7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게시글</a:t>
            </a:r>
            <a:r>
              <a:rPr lang="ko-KR" altLang="en-US" sz="700" dirty="0" smtClean="0">
                <a:solidFill>
                  <a:prstClr val="black"/>
                </a:solidFill>
                <a:latin typeface="맑은 고딕"/>
                <a:ea typeface="맑은 고딕"/>
              </a:rPr>
              <a:t> 등록</a:t>
            </a:r>
            <a:endParaRPr lang="en-US" altLang="ko-KR" sz="7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  <a:latin typeface="맑은 고딕"/>
                <a:ea typeface="맑은 고딕"/>
              </a:rPr>
              <a:t>&gt; </a:t>
            </a:r>
            <a:r>
              <a:rPr lang="en-US" altLang="ko-KR" sz="700" b="1" dirty="0" smtClean="0">
                <a:solidFill>
                  <a:srgbClr val="000099"/>
                </a:solidFill>
                <a:latin typeface="맑은 고딕"/>
                <a:ea typeface="맑은 고딕"/>
              </a:rPr>
              <a:t>14page</a:t>
            </a:r>
            <a:r>
              <a:rPr lang="en-US" altLang="ko-KR" sz="7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ko-KR" altLang="en-US" sz="700" dirty="0" smtClean="0">
                <a:solidFill>
                  <a:prstClr val="black"/>
                </a:solidFill>
                <a:latin typeface="맑은 고딕"/>
                <a:ea typeface="맑은 고딕"/>
              </a:rPr>
              <a:t>로</a:t>
            </a:r>
            <a:r>
              <a:rPr lang="en-US" altLang="ko-KR" sz="7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ko-KR" altLang="en-US" sz="700" dirty="0" smtClean="0">
                <a:solidFill>
                  <a:prstClr val="black"/>
                </a:solidFill>
                <a:latin typeface="맑은 고딕"/>
                <a:ea typeface="맑은 고딕"/>
              </a:rPr>
              <a:t>이동</a:t>
            </a:r>
            <a:endParaRPr lang="en-US" altLang="ko-KR" sz="7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r>
              <a:rPr lang="en-US" altLang="ko-KR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2. </a:t>
            </a:r>
            <a:r>
              <a:rPr lang="ko-KR" altLang="en-US" sz="700" b="1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게시글</a:t>
            </a: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  <a:latin typeface="맑은 고딕"/>
                <a:ea typeface="맑은 고딕"/>
              </a:rPr>
              <a:t>- </a:t>
            </a:r>
            <a:r>
              <a:rPr lang="ko-KR" altLang="en-US" sz="700" dirty="0" smtClean="0">
                <a:solidFill>
                  <a:prstClr val="black"/>
                </a:solidFill>
                <a:latin typeface="맑은 고딕"/>
                <a:ea typeface="맑은 고딕"/>
              </a:rPr>
              <a:t>내용 클릭 시 상세보기 페이지</a:t>
            </a:r>
            <a:r>
              <a:rPr lang="en-US" altLang="ko-KR" sz="700" dirty="0" smtClean="0">
                <a:solidFill>
                  <a:srgbClr val="000099"/>
                </a:solidFill>
                <a:latin typeface="맑은 고딕"/>
                <a:ea typeface="맑은 고딕"/>
              </a:rPr>
              <a:t>(</a:t>
            </a:r>
            <a:r>
              <a:rPr lang="en-US" altLang="ko-KR" sz="700" b="1" dirty="0" smtClean="0">
                <a:solidFill>
                  <a:srgbClr val="000099"/>
                </a:solidFill>
                <a:latin typeface="맑은 고딕"/>
                <a:ea typeface="맑은 고딕"/>
              </a:rPr>
              <a:t>13page</a:t>
            </a:r>
            <a:r>
              <a:rPr lang="en-US" altLang="ko-KR" sz="700" dirty="0" smtClean="0">
                <a:solidFill>
                  <a:srgbClr val="000099"/>
                </a:solidFill>
                <a:latin typeface="맑은 고딕"/>
                <a:ea typeface="맑은 고딕"/>
              </a:rPr>
              <a:t>)</a:t>
            </a:r>
            <a:r>
              <a:rPr lang="ko-KR" altLang="en-US" sz="700" dirty="0" smtClean="0">
                <a:solidFill>
                  <a:prstClr val="black"/>
                </a:solidFill>
                <a:latin typeface="맑은 고딕"/>
                <a:ea typeface="맑은 고딕"/>
              </a:rPr>
              <a:t>로 이동</a:t>
            </a:r>
            <a:endParaRPr lang="en-US" altLang="ko-KR" sz="7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  <a:latin typeface="맑은 고딕"/>
                <a:ea typeface="맑은 고딕"/>
              </a:rPr>
              <a:t>- </a:t>
            </a:r>
            <a:r>
              <a:rPr lang="ko-KR" altLang="en-US" sz="700" dirty="0" smtClean="0">
                <a:solidFill>
                  <a:prstClr val="black"/>
                </a:solidFill>
                <a:latin typeface="맑은 고딕"/>
                <a:ea typeface="맑은 고딕"/>
              </a:rPr>
              <a:t>좋아요 수</a:t>
            </a:r>
            <a:r>
              <a:rPr lang="en-US" altLang="ko-KR" sz="700" dirty="0" smtClean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lang="ko-KR" altLang="en-US" sz="7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댓글</a:t>
            </a:r>
            <a:r>
              <a:rPr lang="ko-KR" altLang="en-US" sz="700" dirty="0" smtClean="0">
                <a:solidFill>
                  <a:prstClr val="black"/>
                </a:solidFill>
                <a:latin typeface="맑은 고딕"/>
                <a:ea typeface="맑은 고딕"/>
              </a:rPr>
              <a:t> 수 </a:t>
            </a:r>
            <a:r>
              <a:rPr lang="en-US" altLang="ko-KR" sz="700" dirty="0" smtClean="0">
                <a:solidFill>
                  <a:srgbClr val="000099"/>
                </a:solidFill>
                <a:latin typeface="맑은 고딕"/>
                <a:ea typeface="맑은 고딕"/>
              </a:rPr>
              <a:t>(</a:t>
            </a:r>
            <a:r>
              <a:rPr lang="en-US" altLang="ko-KR" sz="700" b="1" dirty="0" smtClean="0">
                <a:solidFill>
                  <a:srgbClr val="000099"/>
                </a:solidFill>
                <a:latin typeface="맑은 고딕"/>
                <a:ea typeface="맑은 고딕"/>
              </a:rPr>
              <a:t>2-1</a:t>
            </a:r>
            <a:r>
              <a:rPr lang="en-US" altLang="ko-KR" sz="700" dirty="0" smtClean="0">
                <a:solidFill>
                  <a:srgbClr val="000099"/>
                </a:solidFill>
                <a:latin typeface="맑은 고딕"/>
                <a:ea typeface="맑은 고딕"/>
              </a:rPr>
              <a:t>)</a:t>
            </a:r>
            <a:r>
              <a:rPr lang="en-US" altLang="ko-KR" sz="7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ko-KR" altLang="en-US" sz="700" dirty="0" smtClean="0">
                <a:solidFill>
                  <a:prstClr val="black"/>
                </a:solidFill>
                <a:latin typeface="맑은 고딕"/>
                <a:ea typeface="맑은 고딕"/>
              </a:rPr>
              <a:t>노출</a:t>
            </a:r>
            <a:endParaRPr lang="en-US" altLang="ko-KR" sz="7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endParaRPr lang="en-US" altLang="ko-KR" sz="7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</p:txBody>
      </p:sp>
      <p:sp>
        <p:nvSpPr>
          <p:cNvPr id="202" name="직사각형 194"/>
          <p:cNvSpPr/>
          <p:nvPr/>
        </p:nvSpPr>
        <p:spPr>
          <a:xfrm>
            <a:off x="222467" y="1132484"/>
            <a:ext cx="8812231" cy="571082"/>
          </a:xfrm>
          <a:prstGeom prst="rect">
            <a:avLst/>
          </a:prstGeom>
          <a:solidFill>
            <a:srgbClr val="E46C0A">
              <a:alpha val="100000"/>
            </a:srgbClr>
          </a:solidFill>
          <a:ln w="9525" cap="flat" cmpd="sng" algn="ctr">
            <a:solidFill>
              <a:srgbClr val="808080">
                <a:alpha val="100000"/>
              </a:srgbClr>
            </a:solidFill>
            <a:prstDash val="solid"/>
          </a:ln>
        </p:spPr>
        <p:txBody>
          <a:bodyPr lIns="36000" tIns="0" rIns="36000" b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900" b="1" i="0" u="none" strike="noStrike" kern="1200" cap="none" spc="0" normalizeH="0" baseline="0">
              <a:solidFill>
                <a:srgbClr val="80808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3" name="직사각형 75"/>
          <p:cNvSpPr/>
          <p:nvPr/>
        </p:nvSpPr>
        <p:spPr>
          <a:xfrm>
            <a:off x="478494" y="510714"/>
            <a:ext cx="1755427" cy="554158"/>
          </a:xfrm>
          <a:prstGeom prst="rect">
            <a:avLst/>
          </a:prstGeom>
          <a:noFill/>
          <a:ln w="9525" cap="flat" cmpd="sng" algn="ctr">
            <a:noFill/>
            <a:prstDash val="solid"/>
          </a:ln>
        </p:spPr>
        <p:txBody>
          <a:bodyPr lIns="36000" tIns="0" rIns="36000" b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E46C0A"/>
                </a:solidFill>
                <a:latin typeface="맑은 고딕"/>
                <a:ea typeface="맑은 고딕"/>
                <a:cs typeface="맑은 고딕"/>
              </a:rPr>
              <a:t>ICT 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E46C0A"/>
                </a:solidFill>
                <a:latin typeface="맑은 고딕"/>
                <a:ea typeface="맑은 고딕"/>
                <a:cs typeface="맑은 고딕"/>
              </a:rPr>
              <a:t>레시피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1" i="0" u="none" strike="noStrike" kern="1200" cap="none" spc="0" normalizeH="0" baseline="0">
                <a:solidFill>
                  <a:srgbClr val="E46C0A"/>
                </a:solidFill>
                <a:latin typeface="맑은 고딕"/>
                <a:ea typeface="맑은 고딕"/>
                <a:cs typeface="맑은 고딕"/>
              </a:rPr>
              <a:t>  ICT RECIPE</a:t>
            </a:r>
            <a:endParaRPr kumimoji="0" lang="ko-KR" altLang="en-US" sz="1300" b="1" i="0" u="none" strike="noStrike" kern="1200" cap="none" spc="0" normalizeH="0" baseline="0">
              <a:solidFill>
                <a:srgbClr val="E46C0A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204" name="표 191"/>
          <p:cNvGraphicFramePr>
            <a:graphicFrameLocks noGrp="1"/>
          </p:cNvGraphicFramePr>
          <p:nvPr/>
        </p:nvGraphicFramePr>
        <p:xfrm>
          <a:off x="220397" y="1164787"/>
          <a:ext cx="6805435" cy="556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071"/>
                <a:gridCol w="1076446"/>
                <a:gridCol w="1030147"/>
                <a:gridCol w="1064871"/>
                <a:gridCol w="983848"/>
                <a:gridCol w="914400"/>
                <a:gridCol w="798652"/>
              </a:tblGrid>
              <a:tr h="55640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HOME</a:t>
                      </a: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레시피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레시피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동영상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토크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랭킹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이벤트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MY</a:t>
                      </a: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홈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" name="그룹 63"/>
          <p:cNvGrpSpPr/>
          <p:nvPr/>
        </p:nvGrpSpPr>
        <p:grpSpPr>
          <a:xfrm>
            <a:off x="2446877" y="591639"/>
            <a:ext cx="3849772" cy="307771"/>
            <a:chOff x="2261677" y="636608"/>
            <a:chExt cx="3849772" cy="363255"/>
          </a:xfrm>
        </p:grpSpPr>
        <p:sp>
          <p:nvSpPr>
            <p:cNvPr id="207" name="모서리가 둥근 직사각형 206"/>
            <p:cNvSpPr/>
            <p:nvPr/>
          </p:nvSpPr>
          <p:spPr>
            <a:xfrm>
              <a:off x="2261677" y="636608"/>
              <a:ext cx="3849772" cy="363255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215968">
                  <a:alpha val="100000"/>
                </a:srgbClr>
              </a:solidFill>
              <a:prstDash val="solid"/>
            </a:ln>
          </p:spPr>
          <p:txBody>
            <a:bodyPr lIns="36000" tIns="0" rIns="36000" bIns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900" b="1" i="0" u="none" strike="noStrike" kern="1200" cap="none" spc="0" normalizeH="0" baseline="0">
                <a:solidFill>
                  <a:srgbClr val="80808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08" name="모서리가 둥근 직사각형 58"/>
            <p:cNvSpPr/>
            <p:nvPr/>
          </p:nvSpPr>
          <p:spPr>
            <a:xfrm>
              <a:off x="5648455" y="636609"/>
              <a:ext cx="451412" cy="347240"/>
            </a:xfrm>
            <a:prstGeom prst="roundRect">
              <a:avLst>
                <a:gd name="adj" fmla="val 16667"/>
              </a:avLst>
            </a:prstGeom>
            <a:solidFill>
              <a:srgbClr val="FAC090">
                <a:alpha val="100000"/>
              </a:srgbClr>
            </a:solidFill>
            <a:ln w="9525" cap="flat" cmpd="sng" algn="ctr">
              <a:solidFill>
                <a:srgbClr val="808080">
                  <a:alpha val="100000"/>
                </a:srgbClr>
              </a:solidFill>
              <a:prstDash val="solid"/>
            </a:ln>
          </p:spPr>
          <p:txBody>
            <a:bodyPr lIns="36000" tIns="0" rIns="36000" bIns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pic>
          <p:nvPicPr>
            <p:cNvPr id="209" name="그림 214" descr="magnifying-glass-1294834_960_720.png"/>
            <p:cNvPicPr>
              <a:picLocks noChangeAspect="1"/>
            </p:cNvPicPr>
            <p:nvPr/>
          </p:nvPicPr>
          <p:blipFill rotWithShape="1">
            <a:blip r:embed="rId2" cstate="print"/>
            <a:stretch>
              <a:fillRect/>
            </a:stretch>
          </p:blipFill>
          <p:spPr>
            <a:xfrm>
              <a:off x="5742645" y="690180"/>
              <a:ext cx="345656" cy="258944"/>
            </a:xfrm>
            <a:prstGeom prst="rect">
              <a:avLst/>
            </a:prstGeom>
          </p:spPr>
        </p:pic>
      </p:grpSp>
      <p:graphicFrame>
        <p:nvGraphicFramePr>
          <p:cNvPr id="210" name="표 68"/>
          <p:cNvGraphicFramePr>
            <a:graphicFrameLocks noGrp="1"/>
          </p:cNvGraphicFramePr>
          <p:nvPr/>
        </p:nvGraphicFramePr>
        <p:xfrm>
          <a:off x="6412375" y="627069"/>
          <a:ext cx="24075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511"/>
                <a:gridCol w="802511"/>
                <a:gridCol w="802511"/>
              </a:tblGrid>
              <a:tr h="39150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로그인</a:t>
                      </a: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/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회원가입</a:t>
                      </a: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레시피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등록하기</a:t>
                      </a: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000" b="1" i="0" u="none" strike="sng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ICT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sng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스토어</a:t>
                      </a: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" name="TextBox 235"/>
          <p:cNvSpPr txBox="1"/>
          <p:nvPr/>
        </p:nvSpPr>
        <p:spPr>
          <a:xfrm>
            <a:off x="2578307" y="899409"/>
            <a:ext cx="338777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감자   </a:t>
            </a:r>
            <a:r>
              <a:rPr kumimoji="0" lang="en-US" altLang="ko-KR" sz="800" b="0" i="0" u="none" strike="noStrike" kern="1200" cap="none" spc="0" normalizeH="0" baseline="0">
                <a:solidFill>
                  <a:srgbClr val="A6A6A6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kumimoji="0" lang="en-US" altLang="ko-KR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밑반찬   </a:t>
            </a:r>
            <a:r>
              <a:rPr kumimoji="0" lang="en-US" altLang="ko-KR" sz="800" b="0" i="0" u="none" strike="noStrike" kern="1200" cap="none" spc="0" normalizeH="0" baseline="0">
                <a:solidFill>
                  <a:srgbClr val="A6A6A6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kumimoji="0" lang="en-US" altLang="ko-KR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가지볶음   </a:t>
            </a:r>
            <a:r>
              <a:rPr kumimoji="0" lang="en-US" altLang="ko-KR" sz="800" b="0" i="0" u="none" strike="noStrike" kern="1200" cap="none" spc="0" normalizeH="0" baseline="0">
                <a:solidFill>
                  <a:srgbClr val="A6A6A6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kumimoji="0" lang="en-US" altLang="ko-KR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도시락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382772" y="1796899"/>
            <a:ext cx="6464595" cy="4890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72141" y="1871327"/>
            <a:ext cx="343431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ICT </a:t>
            </a:r>
            <a:r>
              <a:rPr lang="ko-KR" altLang="en-US" b="1" dirty="0" err="1" smtClean="0">
                <a:solidFill>
                  <a:schemeClr val="accent6">
                    <a:lumMod val="75000"/>
                  </a:schemeClr>
                </a:solidFill>
              </a:rPr>
              <a:t>레시피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b="1" dirty="0" err="1" smtClean="0">
                <a:solidFill>
                  <a:schemeClr val="accent6">
                    <a:lumMod val="75000"/>
                  </a:schemeClr>
                </a:solidFill>
              </a:rPr>
              <a:t>쉐프들의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 자유 토크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51" name="그룹 150"/>
          <p:cNvGrpSpPr/>
          <p:nvPr/>
        </p:nvGrpSpPr>
        <p:grpSpPr>
          <a:xfrm>
            <a:off x="386310" y="2342720"/>
            <a:ext cx="6464595" cy="1729550"/>
            <a:chOff x="386310" y="2342720"/>
            <a:chExt cx="6464595" cy="1729550"/>
          </a:xfrm>
        </p:grpSpPr>
        <p:sp>
          <p:nvSpPr>
            <p:cNvPr id="101" name="직사각형 100"/>
            <p:cNvSpPr/>
            <p:nvPr/>
          </p:nvSpPr>
          <p:spPr>
            <a:xfrm>
              <a:off x="386310" y="2342720"/>
              <a:ext cx="6464595" cy="1729550"/>
            </a:xfrm>
            <a:prstGeom prst="rect">
              <a:avLst/>
            </a:prstGeom>
            <a:noFill/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9" name="타원 108"/>
            <p:cNvSpPr/>
            <p:nvPr/>
          </p:nvSpPr>
          <p:spPr>
            <a:xfrm>
              <a:off x="510364" y="2381687"/>
              <a:ext cx="680484" cy="659226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image</a:t>
              </a:r>
              <a:endParaRPr lang="ko-KR" altLang="en-US" sz="9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1594884" y="2360418"/>
              <a:ext cx="1041990" cy="27644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ko-KR" altLang="en-US" sz="900" dirty="0" smtClean="0">
                  <a:solidFill>
                    <a:schemeClr val="tx1"/>
                  </a:solidFill>
                </a:rPr>
                <a:t>김길동</a:t>
              </a: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1598422" y="2523451"/>
              <a:ext cx="1041990" cy="27644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10</a:t>
              </a:r>
              <a:r>
                <a:rPr lang="ko-KR" alt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시간 </a:t>
              </a:r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  <a:r>
                <a:rPr lang="ko-KR" alt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분 전</a:t>
              </a:r>
            </a:p>
          </p:txBody>
        </p:sp>
        <p:sp>
          <p:nvSpPr>
            <p:cNvPr id="121" name="하트 120"/>
            <p:cNvSpPr/>
            <p:nvPr/>
          </p:nvSpPr>
          <p:spPr>
            <a:xfrm>
              <a:off x="5411971" y="2413588"/>
              <a:ext cx="213569" cy="177564"/>
            </a:xfrm>
            <a:prstGeom prst="hear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9" name="타원형 설명선 128"/>
            <p:cNvSpPr/>
            <p:nvPr/>
          </p:nvSpPr>
          <p:spPr>
            <a:xfrm>
              <a:off x="6113719" y="2392322"/>
              <a:ext cx="213569" cy="177564"/>
            </a:xfrm>
            <a:prstGeom prst="wedgeEllipseCallou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5743736" y="2400757"/>
              <a:ext cx="189232" cy="17231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700" b="1" dirty="0" smtClean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endParaRPr lang="ko-KR" altLang="en-US" sz="1700" b="1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6470294" y="2404300"/>
              <a:ext cx="189232" cy="17231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700" b="1" dirty="0" smtClean="0">
                  <a:solidFill>
                    <a:schemeClr val="accent6">
                      <a:lumMod val="75000"/>
                    </a:schemeClr>
                  </a:solidFill>
                </a:rPr>
                <a:t>9</a:t>
              </a:r>
              <a:endParaRPr lang="ko-KR" altLang="en-US" sz="1700" b="1" dirty="0" smtClean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1658679" y="2849519"/>
              <a:ext cx="5082363" cy="552893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573615" y="2753820"/>
              <a:ext cx="5092995" cy="46166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와😱 오늘도 </a:t>
              </a:r>
              <a:r>
                <a:rPr lang="ko-KR" altLang="en-US" sz="800" dirty="0" err="1" smtClean="0"/>
                <a:t>어찌나더운지</a:t>
              </a:r>
              <a:r>
                <a:rPr lang="ko-KR" altLang="en-US" sz="800" dirty="0" smtClean="0"/>
                <a:t> </a:t>
              </a:r>
              <a:r>
                <a:rPr lang="ko-KR" altLang="en-US" sz="800" dirty="0" err="1" smtClean="0"/>
                <a:t>너므더버더버랏</a:t>
              </a:r>
              <a:r>
                <a:rPr lang="ko-KR" altLang="en-US" sz="800" dirty="0" smtClean="0"/>
                <a:t>😫😲😵</a:t>
              </a:r>
              <a:r>
                <a:rPr lang="en-US" altLang="ko-KR" sz="800" dirty="0" smtClean="0"/>
                <a:t>~~~</a:t>
              </a:r>
              <a:r>
                <a:rPr lang="ko-KR" altLang="en-US" sz="800" dirty="0" smtClean="0"/>
                <a:t/>
              </a:r>
              <a:br>
                <a:rPr lang="ko-KR" altLang="en-US" sz="800" dirty="0" smtClean="0"/>
              </a:br>
              <a:r>
                <a:rPr lang="ko-KR" altLang="en-US" sz="800" dirty="0" err="1" smtClean="0"/>
                <a:t>그와중에열씨미돌아다녀다쬬</a:t>
              </a:r>
              <a:r>
                <a:rPr lang="ko-KR" altLang="en-US" sz="800" dirty="0" smtClean="0"/>
                <a:t>😂 </a:t>
              </a:r>
              <a:r>
                <a:rPr lang="ko-KR" altLang="en-US" sz="800" dirty="0" err="1" smtClean="0"/>
                <a:t>역사속으로</a:t>
              </a:r>
              <a:r>
                <a:rPr lang="ko-KR" altLang="en-US" sz="800" dirty="0" smtClean="0"/>
                <a:t>😄</a:t>
              </a:r>
              <a:r>
                <a:rPr lang="en-US" altLang="ko-KR" sz="800" dirty="0" smtClean="0"/>
                <a:t>!!!~</a:t>
              </a:r>
              <a:r>
                <a:rPr lang="ko-KR" altLang="en-US" sz="800" dirty="0" err="1" smtClean="0"/>
                <a:t>늦은점심</a:t>
              </a:r>
              <a:r>
                <a:rPr lang="ko-KR" altLang="en-US" sz="800" dirty="0" smtClean="0"/>
                <a:t> </a:t>
              </a:r>
              <a:r>
                <a:rPr lang="ko-KR" altLang="en-US" sz="800" dirty="0" err="1" smtClean="0"/>
                <a:t>최악이요윽</a:t>
              </a:r>
              <a:r>
                <a:rPr lang="ko-KR" altLang="en-US" sz="800" dirty="0" smtClean="0"/>
                <a:t>😠아까워서 </a:t>
              </a:r>
              <a:r>
                <a:rPr lang="ko-KR" altLang="en-US" sz="800" dirty="0" err="1" smtClean="0"/>
                <a:t>먹엇네요</a:t>
              </a:r>
              <a:r>
                <a:rPr lang="ko-KR" altLang="en-US" sz="800" dirty="0" smtClean="0"/>
                <a:t> 저녁은 마약포차 </a:t>
              </a:r>
              <a:r>
                <a:rPr lang="ko-KR" altLang="en-US" sz="800" dirty="0" err="1" smtClean="0"/>
                <a:t>떡순튀</a:t>
              </a:r>
              <a:r>
                <a:rPr lang="ko-KR" altLang="en-US" sz="800" dirty="0" smtClean="0"/>
                <a:t> </a:t>
              </a:r>
              <a:r>
                <a:rPr lang="ko-KR" altLang="en-US" sz="800" dirty="0" err="1" smtClean="0"/>
                <a:t>요로콤먹엇네요</a:t>
              </a:r>
              <a:r>
                <a:rPr lang="ko-KR" altLang="en-US" sz="800" dirty="0" smtClean="0"/>
                <a:t>😊</a:t>
              </a:r>
              <a:r>
                <a:rPr lang="en-US" altLang="ko-KR" sz="800" dirty="0" smtClean="0"/>
                <a:t>~</a:t>
              </a:r>
              <a:endParaRPr lang="ko-KR" altLang="en-US" sz="800" dirty="0"/>
            </a:p>
          </p:txBody>
        </p:sp>
        <p:sp>
          <p:nvSpPr>
            <p:cNvPr id="134" name="모서리가 둥근 직사각형 133"/>
            <p:cNvSpPr/>
            <p:nvPr/>
          </p:nvSpPr>
          <p:spPr>
            <a:xfrm>
              <a:off x="1711837" y="3232291"/>
              <a:ext cx="4795284" cy="786814"/>
            </a:xfrm>
            <a:prstGeom prst="roundRect">
              <a:avLst/>
            </a:prstGeom>
            <a:solidFill>
              <a:srgbClr val="D9D9D9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image</a:t>
              </a:r>
              <a:endParaRPr lang="ko-KR" altLang="en-US" sz="12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50" name="모서리가 둥근 직사각형 149"/>
          <p:cNvSpPr/>
          <p:nvPr/>
        </p:nvSpPr>
        <p:spPr>
          <a:xfrm>
            <a:off x="5964865" y="1860698"/>
            <a:ext cx="754912" cy="340242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등록</a:t>
            </a:r>
          </a:p>
        </p:txBody>
      </p:sp>
      <p:grpSp>
        <p:nvGrpSpPr>
          <p:cNvPr id="152" name="그룹 151"/>
          <p:cNvGrpSpPr/>
          <p:nvPr/>
        </p:nvGrpSpPr>
        <p:grpSpPr>
          <a:xfrm>
            <a:off x="379221" y="4068737"/>
            <a:ext cx="6464595" cy="1059692"/>
            <a:chOff x="386310" y="2342720"/>
            <a:chExt cx="6464595" cy="1059692"/>
          </a:xfrm>
        </p:grpSpPr>
        <p:sp>
          <p:nvSpPr>
            <p:cNvPr id="153" name="직사각형 152"/>
            <p:cNvSpPr/>
            <p:nvPr/>
          </p:nvSpPr>
          <p:spPr>
            <a:xfrm>
              <a:off x="386310" y="2342720"/>
              <a:ext cx="6464595" cy="822240"/>
            </a:xfrm>
            <a:prstGeom prst="rect">
              <a:avLst/>
            </a:prstGeom>
            <a:noFill/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4" name="타원 153"/>
            <p:cNvSpPr/>
            <p:nvPr/>
          </p:nvSpPr>
          <p:spPr>
            <a:xfrm>
              <a:off x="510364" y="2381687"/>
              <a:ext cx="680484" cy="659226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image</a:t>
              </a:r>
              <a:endParaRPr lang="ko-KR" altLang="en-US" sz="9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1594884" y="2360418"/>
              <a:ext cx="1041990" cy="27644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ko-KR" altLang="en-US" sz="900" dirty="0" err="1" smtClean="0">
                  <a:solidFill>
                    <a:schemeClr val="tx1"/>
                  </a:solidFill>
                </a:rPr>
                <a:t>한식대장뿡뿡이</a:t>
              </a:r>
              <a:endParaRPr lang="ko-KR" altLang="en-US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1598422" y="2523451"/>
              <a:ext cx="1041990" cy="27644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11</a:t>
              </a:r>
              <a:r>
                <a:rPr lang="ko-KR" alt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시간 </a:t>
              </a:r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34</a:t>
              </a:r>
              <a:r>
                <a:rPr lang="ko-KR" alt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분 전</a:t>
              </a:r>
            </a:p>
          </p:txBody>
        </p:sp>
        <p:sp>
          <p:nvSpPr>
            <p:cNvPr id="157" name="하트 156"/>
            <p:cNvSpPr/>
            <p:nvPr/>
          </p:nvSpPr>
          <p:spPr>
            <a:xfrm>
              <a:off x="5411971" y="2413588"/>
              <a:ext cx="213569" cy="177564"/>
            </a:xfrm>
            <a:prstGeom prst="hear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8" name="타원형 설명선 157"/>
            <p:cNvSpPr/>
            <p:nvPr/>
          </p:nvSpPr>
          <p:spPr>
            <a:xfrm>
              <a:off x="6113719" y="2392322"/>
              <a:ext cx="213569" cy="177564"/>
            </a:xfrm>
            <a:prstGeom prst="wedgeEllipseCallou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5743736" y="2400757"/>
              <a:ext cx="189232" cy="17231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700" b="1" dirty="0" smtClean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  <a:endParaRPr lang="ko-KR" altLang="en-US" sz="1700" b="1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6470294" y="2404300"/>
              <a:ext cx="189232" cy="17231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700" b="1" dirty="0" smtClean="0">
                  <a:solidFill>
                    <a:schemeClr val="accent6">
                      <a:lumMod val="75000"/>
                    </a:schemeClr>
                  </a:solidFill>
                </a:rPr>
                <a:t>4</a:t>
              </a:r>
              <a:endParaRPr lang="ko-KR" altLang="en-US" sz="1700" b="1" dirty="0" smtClean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1658679" y="2849519"/>
              <a:ext cx="5082363" cy="552893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1573615" y="2753820"/>
              <a:ext cx="5092995" cy="21544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 smtClean="0"/>
                <a:t>처음써요</a:t>
              </a:r>
              <a:r>
                <a:rPr lang="en-US" altLang="ko-KR" sz="800" dirty="0" smtClean="0"/>
                <a:t>^^</a:t>
              </a:r>
              <a:r>
                <a:rPr lang="ko-KR" altLang="en-US" sz="800" dirty="0" smtClean="0"/>
                <a:t>학생이라서 좋은 </a:t>
              </a:r>
              <a:r>
                <a:rPr lang="ko-KR" altLang="en-US" sz="800" dirty="0" err="1" smtClean="0"/>
                <a:t>레시피</a:t>
              </a:r>
              <a:r>
                <a:rPr lang="ko-KR" altLang="en-US" sz="800" dirty="0" smtClean="0"/>
                <a:t> </a:t>
              </a:r>
              <a:r>
                <a:rPr lang="ko-KR" altLang="en-US" sz="800" dirty="0" err="1" smtClean="0"/>
                <a:t>추천부탁드려요</a:t>
              </a:r>
              <a:r>
                <a:rPr lang="en-US" altLang="ko-KR" sz="800" dirty="0" smtClean="0"/>
                <a:t>&gt;&lt;</a:t>
              </a:r>
              <a:r>
                <a:rPr lang="ko-KR" altLang="en-US" sz="800" dirty="0" smtClean="0"/>
                <a:t>최대한 제가 </a:t>
              </a:r>
              <a:r>
                <a:rPr lang="ko-KR" altLang="en-US" sz="800" dirty="0" err="1" smtClean="0"/>
                <a:t>할수있는</a:t>
              </a:r>
              <a:r>
                <a:rPr lang="ko-KR" altLang="en-US" sz="800" dirty="0" smtClean="0"/>
                <a:t> 선 에서♡</a:t>
              </a:r>
              <a:r>
                <a:rPr lang="en-US" altLang="ko-KR" sz="800" dirty="0" smtClean="0"/>
                <a:t>.♡</a:t>
              </a:r>
              <a:endParaRPr lang="ko-KR" altLang="en-US" sz="800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2383205" y="5997556"/>
            <a:ext cx="2085827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dirty="0"/>
              <a:t>&lt;&lt; &lt; </a:t>
            </a:r>
            <a:r>
              <a:rPr lang="en-US" altLang="ko-KR" sz="1000" b="1" dirty="0">
                <a:solidFill>
                  <a:srgbClr val="FF0000"/>
                </a:solidFill>
              </a:rPr>
              <a:t>1</a:t>
            </a:r>
            <a:r>
              <a:rPr lang="en-US" altLang="ko-KR" sz="1000" dirty="0"/>
              <a:t> 2 </a:t>
            </a:r>
            <a:r>
              <a:rPr lang="en-US" altLang="ko-KR" sz="1000" dirty="0" smtClean="0"/>
              <a:t>3 4 5 6 7 8 9 10 </a:t>
            </a:r>
            <a:r>
              <a:rPr lang="en-US" altLang="ko-KR" sz="1000" dirty="0"/>
              <a:t>&gt; &gt;&gt;</a:t>
            </a:r>
            <a:endParaRPr lang="ko-KR" altLang="en-US" sz="1000" dirty="0"/>
          </a:p>
        </p:txBody>
      </p:sp>
      <p:grpSp>
        <p:nvGrpSpPr>
          <p:cNvPr id="45" name="그룹 44"/>
          <p:cNvGrpSpPr/>
          <p:nvPr/>
        </p:nvGrpSpPr>
        <p:grpSpPr>
          <a:xfrm>
            <a:off x="382759" y="4891016"/>
            <a:ext cx="6464595" cy="1059692"/>
            <a:chOff x="386310" y="2342720"/>
            <a:chExt cx="6464595" cy="1059692"/>
          </a:xfrm>
        </p:grpSpPr>
        <p:sp>
          <p:nvSpPr>
            <p:cNvPr id="46" name="직사각형 45"/>
            <p:cNvSpPr/>
            <p:nvPr/>
          </p:nvSpPr>
          <p:spPr>
            <a:xfrm>
              <a:off x="386310" y="2342720"/>
              <a:ext cx="6464595" cy="822240"/>
            </a:xfrm>
            <a:prstGeom prst="rect">
              <a:avLst/>
            </a:prstGeom>
            <a:noFill/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510364" y="2381687"/>
              <a:ext cx="680484" cy="659226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image</a:t>
              </a:r>
              <a:endParaRPr lang="ko-KR" altLang="en-US" sz="9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594884" y="2360418"/>
              <a:ext cx="1041990" cy="27644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ko-KR" altLang="en-US" sz="900" dirty="0" err="1" smtClean="0">
                  <a:solidFill>
                    <a:schemeClr val="tx1"/>
                  </a:solidFill>
                </a:rPr>
                <a:t>한식대장뿡뿡이</a:t>
              </a:r>
              <a:endParaRPr lang="ko-KR" altLang="en-US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598422" y="2523451"/>
              <a:ext cx="1041990" cy="27644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11</a:t>
              </a:r>
              <a:r>
                <a:rPr lang="ko-KR" alt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시간 </a:t>
              </a:r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34</a:t>
              </a:r>
              <a:r>
                <a:rPr lang="ko-KR" alt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분 전</a:t>
              </a:r>
            </a:p>
          </p:txBody>
        </p:sp>
        <p:sp>
          <p:nvSpPr>
            <p:cNvPr id="50" name="하트 49"/>
            <p:cNvSpPr/>
            <p:nvPr/>
          </p:nvSpPr>
          <p:spPr>
            <a:xfrm>
              <a:off x="5411971" y="2413588"/>
              <a:ext cx="213569" cy="177564"/>
            </a:xfrm>
            <a:prstGeom prst="hear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1" name="타원형 설명선 50"/>
            <p:cNvSpPr/>
            <p:nvPr/>
          </p:nvSpPr>
          <p:spPr>
            <a:xfrm>
              <a:off x="6113719" y="2392322"/>
              <a:ext cx="213569" cy="177564"/>
            </a:xfrm>
            <a:prstGeom prst="wedgeEllipseCallou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743736" y="2400757"/>
              <a:ext cx="189232" cy="17231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700" b="1" dirty="0" smtClean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  <a:endParaRPr lang="ko-KR" altLang="en-US" sz="1700" b="1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470294" y="2404300"/>
              <a:ext cx="189232" cy="17231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700" b="1" dirty="0" smtClean="0">
                  <a:solidFill>
                    <a:schemeClr val="accent6">
                      <a:lumMod val="75000"/>
                    </a:schemeClr>
                  </a:solidFill>
                </a:rPr>
                <a:t>4</a:t>
              </a:r>
              <a:endParaRPr lang="ko-KR" altLang="en-US" sz="1700" b="1" dirty="0" smtClean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658679" y="2849519"/>
              <a:ext cx="5082363" cy="552893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573615" y="2753820"/>
              <a:ext cx="5092995" cy="21544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 smtClean="0"/>
                <a:t>처음써요</a:t>
              </a:r>
              <a:r>
                <a:rPr lang="en-US" altLang="ko-KR" sz="800" dirty="0" smtClean="0"/>
                <a:t>^^</a:t>
              </a:r>
              <a:r>
                <a:rPr lang="ko-KR" altLang="en-US" sz="800" dirty="0" smtClean="0"/>
                <a:t>학생이라서 좋은 </a:t>
              </a:r>
              <a:r>
                <a:rPr lang="ko-KR" altLang="en-US" sz="800" dirty="0" err="1" smtClean="0"/>
                <a:t>레시피</a:t>
              </a:r>
              <a:r>
                <a:rPr lang="ko-KR" altLang="en-US" sz="800" dirty="0" smtClean="0"/>
                <a:t> </a:t>
              </a:r>
              <a:r>
                <a:rPr lang="ko-KR" altLang="en-US" sz="800" dirty="0" err="1" smtClean="0"/>
                <a:t>추천부탁드려요</a:t>
              </a:r>
              <a:r>
                <a:rPr lang="en-US" altLang="ko-KR" sz="800" dirty="0" smtClean="0"/>
                <a:t>&gt;&lt;</a:t>
              </a:r>
              <a:r>
                <a:rPr lang="ko-KR" altLang="en-US" sz="800" dirty="0" smtClean="0"/>
                <a:t>최대한 제가 </a:t>
              </a:r>
              <a:r>
                <a:rPr lang="ko-KR" altLang="en-US" sz="800" dirty="0" err="1" smtClean="0"/>
                <a:t>할수있는</a:t>
              </a:r>
              <a:r>
                <a:rPr lang="ko-KR" altLang="en-US" sz="800" dirty="0" smtClean="0"/>
                <a:t> 선 에서♡</a:t>
              </a:r>
              <a:r>
                <a:rPr lang="en-US" altLang="ko-KR" sz="800" dirty="0" smtClean="0"/>
                <a:t>.♡</a:t>
              </a:r>
              <a:endParaRPr lang="ko-KR" altLang="en-US" sz="800" dirty="0"/>
            </a:p>
          </p:txBody>
        </p:sp>
      </p:grpSp>
      <p:sp>
        <p:nvSpPr>
          <p:cNvPr id="57" name="타원 56"/>
          <p:cNvSpPr/>
          <p:nvPr/>
        </p:nvSpPr>
        <p:spPr>
          <a:xfrm>
            <a:off x="5871647" y="1812970"/>
            <a:ext cx="141829" cy="141829"/>
          </a:xfrm>
          <a:prstGeom prst="ellipse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r>
              <a:rPr lang="en-US" altLang="ko-KR" sz="700" b="1">
                <a:solidFill>
                  <a:schemeClr val="bg1"/>
                </a:solidFill>
              </a:rPr>
              <a:t>1</a:t>
            </a:r>
            <a:endParaRPr lang="ko-KR" altLang="en-US" sz="700" b="1">
              <a:solidFill>
                <a:schemeClr val="bg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271832" y="2284345"/>
            <a:ext cx="141829" cy="141829"/>
          </a:xfrm>
          <a:prstGeom prst="ellipse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5209647" y="2304874"/>
            <a:ext cx="306494" cy="184666"/>
            <a:chOff x="9039767" y="5460482"/>
            <a:chExt cx="306494" cy="184666"/>
          </a:xfrm>
        </p:grpSpPr>
        <p:sp>
          <p:nvSpPr>
            <p:cNvPr id="61" name="타원 60"/>
            <p:cNvSpPr/>
            <p:nvPr/>
          </p:nvSpPr>
          <p:spPr>
            <a:xfrm>
              <a:off x="9125323" y="5472475"/>
              <a:ext cx="141829" cy="141829"/>
            </a:xfrm>
            <a:prstGeom prst="ellipse">
              <a:avLst/>
            </a:prstGeom>
            <a:solidFill>
              <a:srgbClr val="C0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700" b="1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039767" y="5460482"/>
              <a:ext cx="306494" cy="18466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600" b="1" dirty="0">
                  <a:solidFill>
                    <a:schemeClr val="bg1"/>
                  </a:solidFill>
                </a:rPr>
                <a:t>2</a:t>
              </a:r>
              <a:r>
                <a:rPr lang="en-US" altLang="ko-KR" sz="600" b="1" dirty="0" smtClean="0">
                  <a:solidFill>
                    <a:schemeClr val="bg1"/>
                  </a:solidFill>
                </a:rPr>
                <a:t>-1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smtClean="0"/>
              <a:t>토크 상세보기</a:t>
            </a:r>
            <a:endParaRPr lang="ko-KR" altLang="en-US" dirty="0"/>
          </a:p>
        </p:txBody>
      </p:sp>
      <p:sp>
        <p:nvSpPr>
          <p:cNvPr id="35" name="제목 1"/>
          <p:cNvSpPr txBox="1"/>
          <p:nvPr/>
        </p:nvSpPr>
        <p:spPr>
          <a:xfrm>
            <a:off x="5324632" y="82333"/>
            <a:ext cx="2603072" cy="24531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r>
              <a:rPr lang="en-US" altLang="ko-KR" dirty="0">
                <a:solidFill>
                  <a:prstClr val="black"/>
                </a:solidFill>
              </a:rPr>
              <a:t>Main &gt; </a:t>
            </a:r>
            <a:r>
              <a:rPr lang="ko-KR" altLang="en-US" dirty="0" smtClean="0">
                <a:solidFill>
                  <a:prstClr val="black"/>
                </a:solidFill>
              </a:rPr>
              <a:t>토크 </a:t>
            </a:r>
            <a:r>
              <a:rPr lang="en-US" altLang="ko-KR" dirty="0" smtClean="0">
                <a:solidFill>
                  <a:prstClr val="black"/>
                </a:solidFill>
              </a:rPr>
              <a:t>&gt; </a:t>
            </a:r>
            <a:r>
              <a:rPr lang="ko-KR" altLang="en-US" dirty="0" smtClean="0">
                <a:solidFill>
                  <a:prstClr val="black"/>
                </a:solidFill>
              </a:rPr>
              <a:t>상세보기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12271" y="506185"/>
            <a:ext cx="8833758" cy="614770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" name="그룹 142"/>
          <p:cNvGrpSpPr/>
          <p:nvPr/>
        </p:nvGrpSpPr>
        <p:grpSpPr>
          <a:xfrm>
            <a:off x="9112608" y="424846"/>
            <a:ext cx="2743203" cy="6291325"/>
            <a:chOff x="9302315" y="425669"/>
            <a:chExt cx="2743203" cy="6291325"/>
          </a:xfrm>
        </p:grpSpPr>
        <p:sp>
          <p:nvSpPr>
            <p:cNvPr id="144" name="직사각형 143"/>
            <p:cNvSpPr/>
            <p:nvPr/>
          </p:nvSpPr>
          <p:spPr>
            <a:xfrm>
              <a:off x="9302315" y="433552"/>
              <a:ext cx="2743200" cy="6283442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900" b="1" i="0" u="none" strike="noStrike" kern="1200" cap="none" spc="0" normalizeH="0" baseline="0"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9302317" y="425669"/>
              <a:ext cx="2743201" cy="3380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900" b="1" i="0" u="none" strike="noStrike" kern="1200" cap="none" spc="0" normalizeH="0" baseline="0"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Description</a:t>
              </a:r>
              <a:endParaRPr kumimoji="0" lang="ko-KR" altLang="en-US" sz="9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185" name="TextBox 184"/>
          <p:cNvSpPr txBox="1"/>
          <p:nvPr/>
        </p:nvSpPr>
        <p:spPr>
          <a:xfrm>
            <a:off x="9102176" y="782753"/>
            <a:ext cx="2743208" cy="4724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0" indent="-228600">
              <a:defRPr/>
            </a:pPr>
            <a:r>
              <a:rPr lang="en-US" altLang="ko-KR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** </a:t>
            </a:r>
            <a:r>
              <a:rPr lang="ko-KR" altLang="en-US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토크</a:t>
            </a: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r>
              <a:rPr lang="ko-KR" altLang="en-US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기본 정보</a:t>
            </a: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  <a:latin typeface="맑은 고딕"/>
                <a:ea typeface="맑은 고딕"/>
              </a:rPr>
              <a:t>- </a:t>
            </a:r>
            <a:r>
              <a:rPr lang="ko-KR" altLang="en-US" sz="7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게시글</a:t>
            </a:r>
            <a:r>
              <a:rPr lang="ko-KR" altLang="en-US" sz="700" dirty="0" smtClean="0">
                <a:solidFill>
                  <a:prstClr val="black"/>
                </a:solidFill>
                <a:latin typeface="맑은 고딕"/>
                <a:ea typeface="맑은 고딕"/>
              </a:rPr>
              <a:t> 상세보기</a:t>
            </a:r>
            <a:endParaRPr lang="en-US" altLang="ko-KR" sz="7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r>
              <a:rPr lang="en-US" altLang="ko-KR" sz="700" b="1" dirty="0" smtClean="0">
                <a:solidFill>
                  <a:srgbClr val="000099"/>
                </a:solidFill>
                <a:latin typeface="맑은 고딕"/>
                <a:ea typeface="맑은 고딕"/>
              </a:rPr>
              <a:t>A</a:t>
            </a:r>
            <a:r>
              <a:rPr lang="en-US" altLang="ko-KR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. </a:t>
            </a:r>
            <a:r>
              <a:rPr lang="ko-KR" altLang="en-US" sz="700" b="1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게시글</a:t>
            </a:r>
            <a:r>
              <a:rPr lang="ko-KR" altLang="en-US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 신고</a:t>
            </a: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  <a:latin typeface="맑은 고딕"/>
                <a:ea typeface="맑은 고딕"/>
              </a:rPr>
              <a:t>- </a:t>
            </a:r>
            <a:r>
              <a:rPr lang="ko-KR" altLang="en-US" sz="7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게시글</a:t>
            </a:r>
            <a:r>
              <a:rPr lang="ko-KR" altLang="en-US" sz="700" dirty="0" smtClean="0">
                <a:solidFill>
                  <a:prstClr val="black"/>
                </a:solidFill>
                <a:latin typeface="맑은 고딕"/>
                <a:ea typeface="맑은 고딕"/>
              </a:rPr>
              <a:t> 신고 기능 노출</a:t>
            </a:r>
            <a:endParaRPr lang="en-US" altLang="ko-KR" sz="7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  <a:latin typeface="맑은 고딕"/>
                <a:ea typeface="맑은 고딕"/>
              </a:rPr>
              <a:t> &gt; </a:t>
            </a:r>
            <a:r>
              <a:rPr lang="ko-KR" altLang="en-US" sz="700" dirty="0" smtClean="0">
                <a:solidFill>
                  <a:prstClr val="black"/>
                </a:solidFill>
                <a:latin typeface="맑은 고딕"/>
                <a:ea typeface="맑은 고딕"/>
              </a:rPr>
              <a:t>클릭 시 새 창으로 신고내용 접수</a:t>
            </a:r>
            <a:endParaRPr lang="en-US" altLang="ko-KR" sz="7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  <a:latin typeface="맑은 고딕"/>
                <a:ea typeface="맑은 고딕"/>
              </a:rPr>
              <a:t>- </a:t>
            </a:r>
            <a:r>
              <a:rPr lang="ko-KR" altLang="en-US" sz="700" dirty="0" smtClean="0">
                <a:solidFill>
                  <a:prstClr val="black"/>
                </a:solidFill>
                <a:latin typeface="맑은 고딕"/>
                <a:ea typeface="맑은 고딕"/>
              </a:rPr>
              <a:t>게시자 본인 </a:t>
            </a:r>
            <a:r>
              <a:rPr lang="ko-KR" altLang="en-US" sz="7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게시글일</a:t>
            </a:r>
            <a:r>
              <a:rPr lang="ko-KR" altLang="en-US" sz="700" dirty="0" smtClean="0">
                <a:solidFill>
                  <a:prstClr val="black"/>
                </a:solidFill>
                <a:latin typeface="맑은 고딕"/>
                <a:ea typeface="맑은 고딕"/>
              </a:rPr>
              <a:t> 경우 </a:t>
            </a:r>
            <a:r>
              <a:rPr lang="en-US" altLang="ko-KR" sz="700" b="1" dirty="0" smtClean="0">
                <a:solidFill>
                  <a:srgbClr val="000099"/>
                </a:solidFill>
              </a:rPr>
              <a:t>(B)</a:t>
            </a:r>
            <a:r>
              <a:rPr lang="ko-KR" altLang="en-US" sz="700" b="1" dirty="0" smtClean="0">
                <a:solidFill>
                  <a:srgbClr val="000099"/>
                </a:solidFill>
                <a:latin typeface="맑은 고딕"/>
                <a:ea typeface="맑은 고딕"/>
              </a:rPr>
              <a:t>수정</a:t>
            </a:r>
            <a:r>
              <a:rPr lang="en-US" altLang="ko-KR" sz="700" b="1" dirty="0" smtClean="0">
                <a:solidFill>
                  <a:srgbClr val="000099"/>
                </a:solidFill>
                <a:latin typeface="맑은 고딕"/>
                <a:ea typeface="맑은 고딕"/>
              </a:rPr>
              <a:t>/</a:t>
            </a:r>
            <a:r>
              <a:rPr lang="ko-KR" altLang="en-US" sz="700" b="1" dirty="0" smtClean="0">
                <a:solidFill>
                  <a:srgbClr val="000099"/>
                </a:solidFill>
                <a:latin typeface="맑은 고딕"/>
                <a:ea typeface="맑은 고딕"/>
              </a:rPr>
              <a:t>삭제 </a:t>
            </a:r>
            <a:r>
              <a:rPr lang="ko-KR" altLang="en-US" sz="700" dirty="0" smtClean="0">
                <a:solidFill>
                  <a:prstClr val="black"/>
                </a:solidFill>
                <a:latin typeface="맑은 고딕"/>
                <a:ea typeface="맑은 고딕"/>
              </a:rPr>
              <a:t>노출</a:t>
            </a:r>
            <a:endParaRPr lang="en-US" altLang="ko-KR" sz="7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r>
              <a:rPr lang="en-US" altLang="ko-KR" sz="700" b="1" dirty="0" smtClean="0">
                <a:solidFill>
                  <a:srgbClr val="000099"/>
                </a:solidFill>
              </a:rPr>
              <a:t>A</a:t>
            </a:r>
            <a:r>
              <a:rPr lang="en-US" altLang="ko-KR" sz="700" b="1" dirty="0" smtClean="0">
                <a:solidFill>
                  <a:prstClr val="black"/>
                </a:solidFill>
              </a:rPr>
              <a:t>. </a:t>
            </a:r>
            <a:r>
              <a:rPr lang="ko-KR" altLang="en-US" sz="700" b="1" dirty="0" err="1" smtClean="0">
                <a:solidFill>
                  <a:prstClr val="black"/>
                </a:solidFill>
              </a:rPr>
              <a:t>댓글</a:t>
            </a:r>
            <a:r>
              <a:rPr lang="ko-KR" altLang="en-US" sz="700" b="1" dirty="0" smtClean="0">
                <a:solidFill>
                  <a:prstClr val="black"/>
                </a:solidFill>
              </a:rPr>
              <a:t> 신고</a:t>
            </a:r>
            <a:endParaRPr lang="en-US" altLang="ko-KR" sz="700" b="1" dirty="0" smtClean="0">
              <a:solidFill>
                <a:prstClr val="black"/>
              </a:solidFill>
            </a:endParaRPr>
          </a:p>
          <a:p>
            <a:pPr marL="228600" lvl="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- </a:t>
            </a:r>
            <a:r>
              <a:rPr lang="ko-KR" altLang="en-US" sz="700" dirty="0" err="1" smtClean="0">
                <a:solidFill>
                  <a:prstClr val="black"/>
                </a:solidFill>
              </a:rPr>
              <a:t>댓글</a:t>
            </a:r>
            <a:r>
              <a:rPr lang="ko-KR" altLang="en-US" sz="700" dirty="0" smtClean="0">
                <a:solidFill>
                  <a:prstClr val="black"/>
                </a:solidFill>
              </a:rPr>
              <a:t> 신고 기능 노출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lvl="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 &gt; </a:t>
            </a:r>
            <a:r>
              <a:rPr lang="ko-KR" altLang="en-US" sz="700" dirty="0" smtClean="0">
                <a:solidFill>
                  <a:prstClr val="black"/>
                </a:solidFill>
              </a:rPr>
              <a:t>클릭 시 새 창으로 신고내용 접수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lvl="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- </a:t>
            </a:r>
            <a:r>
              <a:rPr lang="ko-KR" altLang="en-US" sz="700" dirty="0" err="1" smtClean="0">
                <a:solidFill>
                  <a:prstClr val="black"/>
                </a:solidFill>
              </a:rPr>
              <a:t>댓글</a:t>
            </a:r>
            <a:r>
              <a:rPr lang="ko-KR" altLang="en-US" sz="700" dirty="0" smtClean="0">
                <a:solidFill>
                  <a:prstClr val="black"/>
                </a:solidFill>
              </a:rPr>
              <a:t> 작성자 본인 </a:t>
            </a:r>
            <a:r>
              <a:rPr lang="ko-KR" altLang="en-US" sz="700" dirty="0" err="1" smtClean="0">
                <a:solidFill>
                  <a:prstClr val="black"/>
                </a:solidFill>
              </a:rPr>
              <a:t>댓글일</a:t>
            </a:r>
            <a:r>
              <a:rPr lang="ko-KR" altLang="en-US" sz="700" dirty="0" smtClean="0">
                <a:solidFill>
                  <a:prstClr val="black"/>
                </a:solidFill>
              </a:rPr>
              <a:t> 경우 </a:t>
            </a:r>
            <a:r>
              <a:rPr lang="en-US" altLang="ko-KR" sz="700" b="1" dirty="0" smtClean="0">
                <a:solidFill>
                  <a:srgbClr val="000099"/>
                </a:solidFill>
              </a:rPr>
              <a:t>(D)</a:t>
            </a:r>
            <a:r>
              <a:rPr lang="ko-KR" altLang="en-US" sz="700" b="1" dirty="0" smtClean="0">
                <a:solidFill>
                  <a:srgbClr val="000099"/>
                </a:solidFill>
              </a:rPr>
              <a:t>수정</a:t>
            </a:r>
            <a:r>
              <a:rPr lang="en-US" altLang="ko-KR" sz="700" b="1" dirty="0" smtClean="0">
                <a:solidFill>
                  <a:srgbClr val="000099"/>
                </a:solidFill>
              </a:rPr>
              <a:t>/</a:t>
            </a:r>
            <a:r>
              <a:rPr lang="ko-KR" altLang="en-US" sz="700" b="1" dirty="0" smtClean="0">
                <a:solidFill>
                  <a:srgbClr val="000099"/>
                </a:solidFill>
              </a:rPr>
              <a:t>삭제 </a:t>
            </a:r>
            <a:r>
              <a:rPr lang="ko-KR" altLang="en-US" sz="700" dirty="0" smtClean="0">
                <a:solidFill>
                  <a:prstClr val="black"/>
                </a:solidFill>
              </a:rPr>
              <a:t>노출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r>
              <a:rPr lang="en-US" altLang="ko-KR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1. </a:t>
            </a:r>
            <a:r>
              <a:rPr lang="ko-KR" altLang="en-US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공유하기</a:t>
            </a: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  <a:latin typeface="맑은 고딕"/>
                <a:ea typeface="맑은 고딕"/>
              </a:rPr>
              <a:t>- </a:t>
            </a:r>
            <a:r>
              <a:rPr lang="ko-KR" altLang="en-US" sz="700" dirty="0" smtClean="0">
                <a:solidFill>
                  <a:prstClr val="black"/>
                </a:solidFill>
                <a:latin typeface="맑은 고딕"/>
                <a:ea typeface="맑은 고딕"/>
              </a:rPr>
              <a:t>카카오스토리</a:t>
            </a:r>
            <a:r>
              <a:rPr lang="en-US" altLang="ko-KR" sz="700" dirty="0" smtClean="0">
                <a:solidFill>
                  <a:prstClr val="black"/>
                </a:solidFill>
                <a:latin typeface="맑은 고딕"/>
                <a:ea typeface="맑은 고딕"/>
              </a:rPr>
              <a:t>/</a:t>
            </a:r>
            <a:r>
              <a:rPr lang="ko-KR" altLang="en-US" sz="7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페이스북</a:t>
            </a:r>
            <a:r>
              <a:rPr lang="en-US" altLang="ko-KR" sz="700" dirty="0" smtClean="0">
                <a:solidFill>
                  <a:prstClr val="black"/>
                </a:solidFill>
                <a:latin typeface="맑은 고딕"/>
                <a:ea typeface="맑은 고딕"/>
              </a:rPr>
              <a:t>/</a:t>
            </a:r>
            <a:r>
              <a:rPr lang="ko-KR" altLang="en-US" sz="7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트위터</a:t>
            </a:r>
            <a:r>
              <a:rPr lang="ko-KR" altLang="en-US" sz="700" dirty="0" smtClean="0">
                <a:solidFill>
                  <a:prstClr val="black"/>
                </a:solidFill>
                <a:latin typeface="맑은 고딕"/>
                <a:ea typeface="맑은 고딕"/>
              </a:rPr>
              <a:t> 공유하기 기능 노출</a:t>
            </a:r>
            <a:endParaRPr lang="en-US" altLang="ko-KR" sz="7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r>
              <a:rPr lang="en-US" altLang="ko-KR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2. </a:t>
            </a:r>
            <a:r>
              <a:rPr lang="ko-KR" altLang="en-US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좋아요</a:t>
            </a: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  <a:latin typeface="맑은 고딕"/>
                <a:ea typeface="맑은 고딕"/>
              </a:rPr>
              <a:t>- </a:t>
            </a:r>
            <a:r>
              <a:rPr lang="ko-KR" altLang="en-US" sz="700" dirty="0" smtClean="0">
                <a:solidFill>
                  <a:prstClr val="black"/>
                </a:solidFill>
                <a:latin typeface="맑은 고딕"/>
                <a:ea typeface="맑은 고딕"/>
              </a:rPr>
              <a:t>좋아요 클릭버튼 노출</a:t>
            </a:r>
            <a:endParaRPr lang="en-US" altLang="ko-KR" sz="7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r>
              <a:rPr lang="en-US" altLang="ko-KR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3. </a:t>
            </a:r>
            <a:r>
              <a:rPr lang="ko-KR" altLang="en-US" sz="700" b="1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댓글</a:t>
            </a:r>
            <a:r>
              <a:rPr lang="ko-KR" altLang="en-US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 등록</a:t>
            </a: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  <a:latin typeface="맑은 고딕"/>
                <a:ea typeface="맑은 고딕"/>
              </a:rPr>
              <a:t>- </a:t>
            </a:r>
            <a:r>
              <a:rPr lang="ko-KR" altLang="en-US" sz="7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댓글</a:t>
            </a:r>
            <a:r>
              <a:rPr lang="ko-KR" altLang="en-US" sz="700" dirty="0" smtClean="0">
                <a:solidFill>
                  <a:prstClr val="black"/>
                </a:solidFill>
                <a:latin typeface="맑은 고딕"/>
                <a:ea typeface="맑은 고딕"/>
              </a:rPr>
              <a:t> 작성 및 등록</a:t>
            </a:r>
            <a:endParaRPr lang="en-US" altLang="ko-KR" sz="7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endParaRPr lang="en-US" altLang="ko-KR" sz="7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</p:txBody>
      </p:sp>
      <p:sp>
        <p:nvSpPr>
          <p:cNvPr id="202" name="직사각형 194"/>
          <p:cNvSpPr/>
          <p:nvPr/>
        </p:nvSpPr>
        <p:spPr>
          <a:xfrm>
            <a:off x="222467" y="1132484"/>
            <a:ext cx="8812231" cy="571082"/>
          </a:xfrm>
          <a:prstGeom prst="rect">
            <a:avLst/>
          </a:prstGeom>
          <a:solidFill>
            <a:srgbClr val="E46C0A">
              <a:alpha val="100000"/>
            </a:srgbClr>
          </a:solidFill>
          <a:ln w="9525" cap="flat" cmpd="sng" algn="ctr">
            <a:solidFill>
              <a:srgbClr val="808080">
                <a:alpha val="100000"/>
              </a:srgbClr>
            </a:solidFill>
            <a:prstDash val="solid"/>
          </a:ln>
        </p:spPr>
        <p:txBody>
          <a:bodyPr lIns="36000" tIns="0" rIns="36000" b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900" b="1" i="0" u="none" strike="noStrike" kern="1200" cap="none" spc="0" normalizeH="0" baseline="0">
              <a:solidFill>
                <a:srgbClr val="80808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3" name="직사각형 75"/>
          <p:cNvSpPr/>
          <p:nvPr/>
        </p:nvSpPr>
        <p:spPr>
          <a:xfrm>
            <a:off x="478494" y="510714"/>
            <a:ext cx="1755427" cy="554158"/>
          </a:xfrm>
          <a:prstGeom prst="rect">
            <a:avLst/>
          </a:prstGeom>
          <a:noFill/>
          <a:ln w="9525" cap="flat" cmpd="sng" algn="ctr">
            <a:noFill/>
            <a:prstDash val="solid"/>
          </a:ln>
        </p:spPr>
        <p:txBody>
          <a:bodyPr lIns="36000" tIns="0" rIns="36000" b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E46C0A"/>
                </a:solidFill>
                <a:latin typeface="맑은 고딕"/>
                <a:ea typeface="맑은 고딕"/>
                <a:cs typeface="맑은 고딕"/>
              </a:rPr>
              <a:t>ICT 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E46C0A"/>
                </a:solidFill>
                <a:latin typeface="맑은 고딕"/>
                <a:ea typeface="맑은 고딕"/>
                <a:cs typeface="맑은 고딕"/>
              </a:rPr>
              <a:t>레시피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1" i="0" u="none" strike="noStrike" kern="1200" cap="none" spc="0" normalizeH="0" baseline="0">
                <a:solidFill>
                  <a:srgbClr val="E46C0A"/>
                </a:solidFill>
                <a:latin typeface="맑은 고딕"/>
                <a:ea typeface="맑은 고딕"/>
                <a:cs typeface="맑은 고딕"/>
              </a:rPr>
              <a:t>  ICT RECIPE</a:t>
            </a:r>
            <a:endParaRPr kumimoji="0" lang="ko-KR" altLang="en-US" sz="1300" b="1" i="0" u="none" strike="noStrike" kern="1200" cap="none" spc="0" normalizeH="0" baseline="0">
              <a:solidFill>
                <a:srgbClr val="E46C0A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204" name="표 191"/>
          <p:cNvGraphicFramePr>
            <a:graphicFrameLocks noGrp="1"/>
          </p:cNvGraphicFramePr>
          <p:nvPr/>
        </p:nvGraphicFramePr>
        <p:xfrm>
          <a:off x="220397" y="1164787"/>
          <a:ext cx="6805435" cy="556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071"/>
                <a:gridCol w="1076446"/>
                <a:gridCol w="1030147"/>
                <a:gridCol w="1064871"/>
                <a:gridCol w="983848"/>
                <a:gridCol w="914400"/>
                <a:gridCol w="798652"/>
              </a:tblGrid>
              <a:tr h="55640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HOME</a:t>
                      </a: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레시피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레시피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동영상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토크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랭킹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이벤트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MY</a:t>
                      </a: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홈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" name="그룹 63"/>
          <p:cNvGrpSpPr/>
          <p:nvPr/>
        </p:nvGrpSpPr>
        <p:grpSpPr>
          <a:xfrm>
            <a:off x="2446877" y="591639"/>
            <a:ext cx="3849772" cy="307771"/>
            <a:chOff x="2261677" y="636608"/>
            <a:chExt cx="3849772" cy="363255"/>
          </a:xfrm>
        </p:grpSpPr>
        <p:sp>
          <p:nvSpPr>
            <p:cNvPr id="207" name="모서리가 둥근 직사각형 206"/>
            <p:cNvSpPr/>
            <p:nvPr/>
          </p:nvSpPr>
          <p:spPr>
            <a:xfrm>
              <a:off x="2261677" y="636608"/>
              <a:ext cx="3849772" cy="363255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215968">
                  <a:alpha val="100000"/>
                </a:srgbClr>
              </a:solidFill>
              <a:prstDash val="solid"/>
            </a:ln>
          </p:spPr>
          <p:txBody>
            <a:bodyPr lIns="36000" tIns="0" rIns="36000" bIns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900" b="1" i="0" u="none" strike="noStrike" kern="1200" cap="none" spc="0" normalizeH="0" baseline="0">
                <a:solidFill>
                  <a:srgbClr val="80808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08" name="모서리가 둥근 직사각형 58"/>
            <p:cNvSpPr/>
            <p:nvPr/>
          </p:nvSpPr>
          <p:spPr>
            <a:xfrm>
              <a:off x="5648455" y="636609"/>
              <a:ext cx="451412" cy="347240"/>
            </a:xfrm>
            <a:prstGeom prst="roundRect">
              <a:avLst>
                <a:gd name="adj" fmla="val 16667"/>
              </a:avLst>
            </a:prstGeom>
            <a:solidFill>
              <a:srgbClr val="FAC090">
                <a:alpha val="100000"/>
              </a:srgbClr>
            </a:solidFill>
            <a:ln w="9525" cap="flat" cmpd="sng" algn="ctr">
              <a:solidFill>
                <a:srgbClr val="808080">
                  <a:alpha val="100000"/>
                </a:srgbClr>
              </a:solidFill>
              <a:prstDash val="solid"/>
            </a:ln>
          </p:spPr>
          <p:txBody>
            <a:bodyPr lIns="36000" tIns="0" rIns="36000" bIns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pic>
          <p:nvPicPr>
            <p:cNvPr id="209" name="그림 214" descr="magnifying-glass-1294834_960_720.png"/>
            <p:cNvPicPr>
              <a:picLocks noChangeAspect="1"/>
            </p:cNvPicPr>
            <p:nvPr/>
          </p:nvPicPr>
          <p:blipFill rotWithShape="1">
            <a:blip r:embed="rId2" cstate="print"/>
            <a:stretch>
              <a:fillRect/>
            </a:stretch>
          </p:blipFill>
          <p:spPr>
            <a:xfrm>
              <a:off x="5742645" y="690180"/>
              <a:ext cx="345656" cy="258944"/>
            </a:xfrm>
            <a:prstGeom prst="rect">
              <a:avLst/>
            </a:prstGeom>
          </p:spPr>
        </p:pic>
      </p:grpSp>
      <p:graphicFrame>
        <p:nvGraphicFramePr>
          <p:cNvPr id="210" name="표 68"/>
          <p:cNvGraphicFramePr>
            <a:graphicFrameLocks noGrp="1"/>
          </p:cNvGraphicFramePr>
          <p:nvPr/>
        </p:nvGraphicFramePr>
        <p:xfrm>
          <a:off x="6412375" y="627069"/>
          <a:ext cx="24075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511"/>
                <a:gridCol w="802511"/>
                <a:gridCol w="802511"/>
              </a:tblGrid>
              <a:tr h="39150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로그인</a:t>
                      </a: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/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회원가입</a:t>
                      </a: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레시피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등록하기</a:t>
                      </a: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000" b="1" i="0" u="none" strike="sng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ICT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sng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스토어</a:t>
                      </a: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" name="TextBox 235"/>
          <p:cNvSpPr txBox="1"/>
          <p:nvPr/>
        </p:nvSpPr>
        <p:spPr>
          <a:xfrm>
            <a:off x="2578307" y="899409"/>
            <a:ext cx="338777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감자   </a:t>
            </a:r>
            <a:r>
              <a:rPr kumimoji="0" lang="en-US" altLang="ko-KR" sz="800" b="0" i="0" u="none" strike="noStrike" kern="1200" cap="none" spc="0" normalizeH="0" baseline="0">
                <a:solidFill>
                  <a:srgbClr val="A6A6A6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kumimoji="0" lang="en-US" altLang="ko-KR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밑반찬   </a:t>
            </a:r>
            <a:r>
              <a:rPr kumimoji="0" lang="en-US" altLang="ko-KR" sz="800" b="0" i="0" u="none" strike="noStrike" kern="1200" cap="none" spc="0" normalizeH="0" baseline="0">
                <a:solidFill>
                  <a:srgbClr val="A6A6A6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kumimoji="0" lang="en-US" altLang="ko-KR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가지볶음   </a:t>
            </a:r>
            <a:r>
              <a:rPr kumimoji="0" lang="en-US" altLang="ko-KR" sz="800" b="0" i="0" u="none" strike="noStrike" kern="1200" cap="none" spc="0" normalizeH="0" baseline="0">
                <a:solidFill>
                  <a:srgbClr val="A6A6A6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kumimoji="0" lang="en-US" altLang="ko-KR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도시락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386310" y="1853601"/>
            <a:ext cx="6464595" cy="4738585"/>
          </a:xfrm>
          <a:prstGeom prst="rect">
            <a:avLst/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510364" y="1892569"/>
            <a:ext cx="680484" cy="659226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image</a:t>
            </a:r>
            <a:endParaRPr lang="ko-KR" altLang="en-US" sz="9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1594884" y="1871300"/>
            <a:ext cx="1041990" cy="27644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김길동</a:t>
            </a:r>
          </a:p>
        </p:txBody>
      </p:sp>
      <p:sp>
        <p:nvSpPr>
          <p:cNvPr id="117" name="직사각형 116"/>
          <p:cNvSpPr/>
          <p:nvPr/>
        </p:nvSpPr>
        <p:spPr>
          <a:xfrm>
            <a:off x="1598422" y="2034333"/>
            <a:ext cx="1041990" cy="27644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10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시간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분 전</a:t>
            </a:r>
          </a:p>
        </p:txBody>
      </p:sp>
      <p:sp>
        <p:nvSpPr>
          <p:cNvPr id="121" name="하트 120"/>
          <p:cNvSpPr/>
          <p:nvPr/>
        </p:nvSpPr>
        <p:spPr>
          <a:xfrm>
            <a:off x="5411971" y="1924470"/>
            <a:ext cx="213569" cy="177564"/>
          </a:xfrm>
          <a:prstGeom prst="hear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29" name="타원형 설명선 128"/>
          <p:cNvSpPr/>
          <p:nvPr/>
        </p:nvSpPr>
        <p:spPr>
          <a:xfrm>
            <a:off x="6113719" y="1903204"/>
            <a:ext cx="213569" cy="177564"/>
          </a:xfrm>
          <a:prstGeom prst="wedgeEllipseCallou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5743736" y="1911639"/>
            <a:ext cx="189232" cy="17231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700" b="1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ko-KR" altLang="en-US" sz="17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6470294" y="1915182"/>
            <a:ext cx="189232" cy="17231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700" b="1" dirty="0" smtClean="0">
                <a:solidFill>
                  <a:schemeClr val="accent6">
                    <a:lumMod val="75000"/>
                  </a:schemeClr>
                </a:solidFill>
              </a:rPr>
              <a:t>9</a:t>
            </a:r>
            <a:endParaRPr lang="ko-KR" altLang="en-US" sz="17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1658679" y="2360401"/>
            <a:ext cx="5082363" cy="55289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573615" y="2264702"/>
            <a:ext cx="5092995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와😱 오늘도 </a:t>
            </a:r>
            <a:r>
              <a:rPr lang="ko-KR" altLang="en-US" sz="800" dirty="0" err="1" smtClean="0"/>
              <a:t>어찌나더운지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너므더버더버랏</a:t>
            </a:r>
            <a:r>
              <a:rPr lang="ko-KR" altLang="en-US" sz="800" dirty="0" smtClean="0"/>
              <a:t>😫😲😵</a:t>
            </a:r>
            <a:r>
              <a:rPr lang="en-US" altLang="ko-KR" sz="800" dirty="0" smtClean="0"/>
              <a:t>~~~</a:t>
            </a:r>
            <a:r>
              <a:rPr lang="ko-KR" altLang="en-US" sz="800" dirty="0" smtClean="0"/>
              <a:t/>
            </a:r>
            <a:br>
              <a:rPr lang="ko-KR" altLang="en-US" sz="800" dirty="0" smtClean="0"/>
            </a:br>
            <a:r>
              <a:rPr lang="ko-KR" altLang="en-US" sz="800" dirty="0" err="1" smtClean="0"/>
              <a:t>그와중에열씨미돌아다녀다쬬</a:t>
            </a:r>
            <a:r>
              <a:rPr lang="ko-KR" altLang="en-US" sz="800" dirty="0" smtClean="0"/>
              <a:t>😂 </a:t>
            </a:r>
            <a:r>
              <a:rPr lang="ko-KR" altLang="en-US" sz="800" dirty="0" err="1" smtClean="0"/>
              <a:t>역사속으로</a:t>
            </a:r>
            <a:r>
              <a:rPr lang="ko-KR" altLang="en-US" sz="800" dirty="0" smtClean="0"/>
              <a:t>😄</a:t>
            </a:r>
            <a:r>
              <a:rPr lang="en-US" altLang="ko-KR" sz="800" dirty="0" smtClean="0"/>
              <a:t>!!!~</a:t>
            </a:r>
            <a:r>
              <a:rPr lang="ko-KR" altLang="en-US" sz="800" dirty="0" err="1" smtClean="0"/>
              <a:t>늦은점심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최악이요윽</a:t>
            </a:r>
            <a:r>
              <a:rPr lang="ko-KR" altLang="en-US" sz="800" dirty="0" smtClean="0"/>
              <a:t>😠아까워서 </a:t>
            </a:r>
            <a:r>
              <a:rPr lang="ko-KR" altLang="en-US" sz="800" dirty="0" err="1" smtClean="0"/>
              <a:t>먹엇네요</a:t>
            </a:r>
            <a:r>
              <a:rPr lang="ko-KR" altLang="en-US" sz="800" dirty="0" smtClean="0"/>
              <a:t> 저녁은 마약포차 </a:t>
            </a:r>
            <a:r>
              <a:rPr lang="ko-KR" altLang="en-US" sz="800" dirty="0" err="1" smtClean="0"/>
              <a:t>떡순튀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요로콤먹엇네요</a:t>
            </a:r>
            <a:r>
              <a:rPr lang="ko-KR" altLang="en-US" sz="800" dirty="0" smtClean="0"/>
              <a:t>😊</a:t>
            </a:r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1711837" y="2743173"/>
            <a:ext cx="4795284" cy="786814"/>
          </a:xfrm>
          <a:prstGeom prst="roundRect">
            <a:avLst/>
          </a:prstGeom>
          <a:solidFill>
            <a:srgbClr val="D9D9D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image</a:t>
            </a:r>
            <a:endParaRPr lang="ko-KR" altLang="en-US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8" name="직선 연결선 57"/>
          <p:cNvCxnSpPr/>
          <p:nvPr/>
        </p:nvCxnSpPr>
        <p:spPr>
          <a:xfrm>
            <a:off x="478465" y="3838353"/>
            <a:ext cx="62519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팔각형 59"/>
          <p:cNvSpPr/>
          <p:nvPr/>
        </p:nvSpPr>
        <p:spPr>
          <a:xfrm>
            <a:off x="520994" y="3870249"/>
            <a:ext cx="340242" cy="180753"/>
          </a:xfrm>
          <a:prstGeom prst="octagon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신고</a:t>
            </a:r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30949" y="3894828"/>
            <a:ext cx="144000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41832" y="3894829"/>
            <a:ext cx="144000" cy="143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58270" y="3894829"/>
            <a:ext cx="144000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" name="직사각형 63"/>
          <p:cNvSpPr/>
          <p:nvPr/>
        </p:nvSpPr>
        <p:spPr>
          <a:xfrm>
            <a:off x="393397" y="4391236"/>
            <a:ext cx="765544" cy="3083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댓글</a:t>
            </a:r>
            <a:endParaRPr lang="ko-KR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966164" y="4470531"/>
            <a:ext cx="189232" cy="17231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200" b="1" dirty="0" smtClean="0">
                <a:solidFill>
                  <a:schemeClr val="accent6">
                    <a:lumMod val="75000"/>
                  </a:schemeClr>
                </a:solidFill>
              </a:rPr>
              <a:t>9</a:t>
            </a:r>
            <a:endParaRPr lang="ko-KR" altLang="en-US" sz="12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7" name="직선 연결선 66"/>
          <p:cNvCxnSpPr/>
          <p:nvPr/>
        </p:nvCxnSpPr>
        <p:spPr>
          <a:xfrm>
            <a:off x="524539" y="4703124"/>
            <a:ext cx="625194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92"/>
          <p:cNvGrpSpPr/>
          <p:nvPr/>
        </p:nvGrpSpPr>
        <p:grpSpPr>
          <a:xfrm>
            <a:off x="779732" y="4710193"/>
            <a:ext cx="3654041" cy="542840"/>
            <a:chOff x="779732" y="4710193"/>
            <a:chExt cx="3654041" cy="542840"/>
          </a:xfrm>
        </p:grpSpPr>
        <p:sp>
          <p:nvSpPr>
            <p:cNvPr id="72" name="직사각형 71"/>
            <p:cNvSpPr/>
            <p:nvPr/>
          </p:nvSpPr>
          <p:spPr>
            <a:xfrm>
              <a:off x="2817619" y="4710193"/>
              <a:ext cx="414675" cy="27644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| </a:t>
              </a:r>
              <a:r>
                <a:rPr lang="ko-KR" alt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신고</a:t>
              </a:r>
            </a:p>
          </p:txBody>
        </p:sp>
        <p:grpSp>
          <p:nvGrpSpPr>
            <p:cNvPr id="6" name="그룹 73"/>
            <p:cNvGrpSpPr/>
            <p:nvPr/>
          </p:nvGrpSpPr>
          <p:grpSpPr>
            <a:xfrm>
              <a:off x="779732" y="4727914"/>
              <a:ext cx="3654041" cy="525119"/>
              <a:chOff x="779732" y="4727914"/>
              <a:chExt cx="3654041" cy="525119"/>
            </a:xfrm>
          </p:grpSpPr>
          <p:sp>
            <p:nvSpPr>
              <p:cNvPr id="68" name="타원 67"/>
              <p:cNvSpPr/>
              <p:nvPr/>
            </p:nvSpPr>
            <p:spPr>
              <a:xfrm>
                <a:off x="779732" y="4830703"/>
                <a:ext cx="368594" cy="347356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en-US" altLang="ko-KR" sz="500" dirty="0" smtClean="0">
                    <a:solidFill>
                      <a:schemeClr val="bg1">
                        <a:lumMod val="50000"/>
                      </a:schemeClr>
                    </a:solidFill>
                  </a:rPr>
                  <a:t>image</a:t>
                </a:r>
                <a:endParaRPr lang="ko-KR" altLang="en-US" sz="500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1247549" y="4777532"/>
                <a:ext cx="591879" cy="18787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r>
                  <a:rPr lang="ko-KR" altLang="en-US" sz="900" dirty="0" err="1" smtClean="0">
                    <a:solidFill>
                      <a:schemeClr val="tx1"/>
                    </a:solidFill>
                  </a:rPr>
                  <a:t>김떡튀</a:t>
                </a:r>
                <a:endParaRPr lang="ko-KR" altLang="en-US" sz="9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1708288" y="4727914"/>
                <a:ext cx="1353884" cy="276446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r>
                  <a:rPr lang="en-US" altLang="ko-KR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2019-07-10 13:20:15</a:t>
                </a:r>
                <a:endParaRPr lang="ko-KR" altLang="en-US" sz="900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233373" y="4976034"/>
                <a:ext cx="3200400" cy="276999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600" dirty="0" smtClean="0"/>
                  <a:t>맛나겠어요</a:t>
                </a:r>
                <a:r>
                  <a:rPr lang="en-US" altLang="ko-KR" sz="600" dirty="0" smtClean="0"/>
                  <a:t>~~</a:t>
                </a:r>
                <a:r>
                  <a:rPr lang="ko-KR" altLang="en-US" sz="600" dirty="0" smtClean="0"/>
                  <a:t/>
                </a:r>
                <a:br>
                  <a:rPr lang="ko-KR" altLang="en-US" sz="600" dirty="0" smtClean="0"/>
                </a:br>
                <a:r>
                  <a:rPr lang="ko-KR" altLang="en-US" sz="600" dirty="0" smtClean="0"/>
                  <a:t>싱싱해서 맛도 더 </a:t>
                </a:r>
                <a:r>
                  <a:rPr lang="ko-KR" altLang="en-US" sz="600" dirty="0" err="1" smtClean="0"/>
                  <a:t>좋구요</a:t>
                </a:r>
                <a:r>
                  <a:rPr lang="en-US" altLang="ko-KR" sz="600" dirty="0" smtClean="0"/>
                  <a:t>.. </a:t>
                </a:r>
                <a:r>
                  <a:rPr lang="ko-KR" altLang="en-US" sz="600" dirty="0" smtClean="0"/>
                  <a:t>😋 진로 한잔에 찜 한입만 </a:t>
                </a:r>
                <a:r>
                  <a:rPr lang="ko-KR" altLang="en-US" sz="600" dirty="0" err="1" smtClean="0"/>
                  <a:t>먹으께요</a:t>
                </a:r>
                <a:r>
                  <a:rPr lang="en-US" altLang="ko-KR" sz="600" dirty="0" smtClean="0"/>
                  <a:t>... ^^</a:t>
                </a:r>
                <a:endParaRPr lang="ko-KR" altLang="en-US" sz="600" dirty="0"/>
              </a:p>
            </p:txBody>
          </p:sp>
        </p:grpSp>
      </p:grpSp>
      <p:cxnSp>
        <p:nvCxnSpPr>
          <p:cNvPr id="80" name="직선 연결선 79"/>
          <p:cNvCxnSpPr/>
          <p:nvPr/>
        </p:nvCxnSpPr>
        <p:spPr>
          <a:xfrm>
            <a:off x="528082" y="5280828"/>
            <a:ext cx="625194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93"/>
          <p:cNvGrpSpPr/>
          <p:nvPr/>
        </p:nvGrpSpPr>
        <p:grpSpPr>
          <a:xfrm>
            <a:off x="793913" y="5266633"/>
            <a:ext cx="3654041" cy="542840"/>
            <a:chOff x="779732" y="4710193"/>
            <a:chExt cx="3654041" cy="542840"/>
          </a:xfrm>
        </p:grpSpPr>
        <p:sp>
          <p:nvSpPr>
            <p:cNvPr id="95" name="직사각형 94"/>
            <p:cNvSpPr/>
            <p:nvPr/>
          </p:nvSpPr>
          <p:spPr>
            <a:xfrm>
              <a:off x="2817619" y="4710193"/>
              <a:ext cx="414675" cy="27644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| </a:t>
              </a:r>
              <a:r>
                <a:rPr lang="ko-KR" alt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신고</a:t>
              </a:r>
            </a:p>
          </p:txBody>
        </p:sp>
        <p:grpSp>
          <p:nvGrpSpPr>
            <p:cNvPr id="8" name="그룹 73"/>
            <p:cNvGrpSpPr/>
            <p:nvPr/>
          </p:nvGrpSpPr>
          <p:grpSpPr>
            <a:xfrm>
              <a:off x="779732" y="4727914"/>
              <a:ext cx="3654041" cy="525119"/>
              <a:chOff x="779732" y="4727914"/>
              <a:chExt cx="3654041" cy="525119"/>
            </a:xfrm>
          </p:grpSpPr>
          <p:sp>
            <p:nvSpPr>
              <p:cNvPr id="97" name="타원 96"/>
              <p:cNvSpPr/>
              <p:nvPr/>
            </p:nvSpPr>
            <p:spPr>
              <a:xfrm>
                <a:off x="779732" y="4830703"/>
                <a:ext cx="368594" cy="347356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en-US" altLang="ko-KR" sz="500" dirty="0" smtClean="0">
                    <a:solidFill>
                      <a:schemeClr val="bg1">
                        <a:lumMod val="50000"/>
                      </a:schemeClr>
                    </a:solidFill>
                  </a:rPr>
                  <a:t>image</a:t>
                </a:r>
                <a:endParaRPr lang="ko-KR" altLang="en-US" sz="500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1247549" y="4777532"/>
                <a:ext cx="591879" cy="18787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r>
                  <a:rPr lang="ko-KR" altLang="en-US" sz="900" dirty="0" err="1" smtClean="0">
                    <a:solidFill>
                      <a:schemeClr val="tx1"/>
                    </a:solidFill>
                  </a:rPr>
                  <a:t>김떡튀</a:t>
                </a:r>
                <a:endParaRPr lang="ko-KR" altLang="en-US" sz="9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1708288" y="4727914"/>
                <a:ext cx="1353884" cy="276446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r>
                  <a:rPr lang="en-US" altLang="ko-KR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2019-07-10 13:20:15</a:t>
                </a:r>
                <a:endParaRPr lang="ko-KR" altLang="en-US" sz="900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233373" y="4976034"/>
                <a:ext cx="3200400" cy="276999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600" dirty="0" smtClean="0"/>
                  <a:t>맛나겠어요</a:t>
                </a:r>
                <a:r>
                  <a:rPr lang="en-US" altLang="ko-KR" sz="600" dirty="0" smtClean="0"/>
                  <a:t>~~</a:t>
                </a:r>
                <a:r>
                  <a:rPr lang="ko-KR" altLang="en-US" sz="600" dirty="0" smtClean="0"/>
                  <a:t/>
                </a:r>
                <a:br>
                  <a:rPr lang="ko-KR" altLang="en-US" sz="600" dirty="0" smtClean="0"/>
                </a:br>
                <a:r>
                  <a:rPr lang="ko-KR" altLang="en-US" sz="600" dirty="0" smtClean="0"/>
                  <a:t>싱싱해서 맛도 더 </a:t>
                </a:r>
                <a:r>
                  <a:rPr lang="ko-KR" altLang="en-US" sz="600" dirty="0" err="1" smtClean="0"/>
                  <a:t>좋구요</a:t>
                </a:r>
                <a:r>
                  <a:rPr lang="en-US" altLang="ko-KR" sz="600" dirty="0" smtClean="0"/>
                  <a:t>.. </a:t>
                </a:r>
                <a:r>
                  <a:rPr lang="ko-KR" altLang="en-US" sz="600" dirty="0" smtClean="0"/>
                  <a:t>😋 진로 한잔에 찜 한입만 </a:t>
                </a:r>
                <a:r>
                  <a:rPr lang="ko-KR" altLang="en-US" sz="600" dirty="0" err="1" smtClean="0"/>
                  <a:t>먹으께요</a:t>
                </a:r>
                <a:r>
                  <a:rPr lang="en-US" altLang="ko-KR" sz="600" dirty="0" smtClean="0"/>
                  <a:t>... ^^</a:t>
                </a:r>
                <a:endParaRPr lang="ko-KR" altLang="en-US" sz="600" dirty="0"/>
              </a:p>
            </p:txBody>
          </p:sp>
        </p:grpSp>
      </p:grpSp>
      <p:cxnSp>
        <p:nvCxnSpPr>
          <p:cNvPr id="102" name="직선 연결선 101"/>
          <p:cNvCxnSpPr/>
          <p:nvPr/>
        </p:nvCxnSpPr>
        <p:spPr>
          <a:xfrm>
            <a:off x="542259" y="5869163"/>
            <a:ext cx="625194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1286540" y="5964865"/>
            <a:ext cx="5422604" cy="520995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5890437" y="5975497"/>
            <a:ext cx="818707" cy="49973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등록</a:t>
            </a:r>
          </a:p>
        </p:txBody>
      </p:sp>
      <p:grpSp>
        <p:nvGrpSpPr>
          <p:cNvPr id="9" name="그룹 107"/>
          <p:cNvGrpSpPr/>
          <p:nvPr/>
        </p:nvGrpSpPr>
        <p:grpSpPr>
          <a:xfrm>
            <a:off x="808074" y="5911702"/>
            <a:ext cx="382773" cy="382772"/>
            <a:chOff x="808074" y="5911702"/>
            <a:chExt cx="382773" cy="382772"/>
          </a:xfrm>
        </p:grpSpPr>
        <p:sp>
          <p:nvSpPr>
            <p:cNvPr id="106" name="하트 105"/>
            <p:cNvSpPr/>
            <p:nvPr/>
          </p:nvSpPr>
          <p:spPr>
            <a:xfrm>
              <a:off x="896678" y="6021549"/>
              <a:ext cx="213569" cy="177564"/>
            </a:xfrm>
            <a:prstGeom prst="hear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7" name="타원 106"/>
            <p:cNvSpPr/>
            <p:nvPr/>
          </p:nvSpPr>
          <p:spPr>
            <a:xfrm>
              <a:off x="808074" y="5911702"/>
              <a:ext cx="382773" cy="382772"/>
            </a:xfrm>
            <a:prstGeom prst="ellipse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59" name="직사각형 58"/>
          <p:cNvSpPr/>
          <p:nvPr/>
        </p:nvSpPr>
        <p:spPr>
          <a:xfrm>
            <a:off x="414671" y="3817088"/>
            <a:ext cx="871870" cy="287079"/>
          </a:xfrm>
          <a:prstGeom prst="rect">
            <a:avLst/>
          </a:prstGeom>
          <a:noFill/>
          <a:ln w="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9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1307805" y="4082902"/>
            <a:ext cx="531628" cy="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팔각형 62"/>
          <p:cNvSpPr/>
          <p:nvPr/>
        </p:nvSpPr>
        <p:spPr>
          <a:xfrm>
            <a:off x="1949301" y="4043914"/>
            <a:ext cx="340242" cy="180753"/>
          </a:xfrm>
          <a:prstGeom prst="octagon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1864243" y="4001386"/>
            <a:ext cx="942752" cy="294167"/>
          </a:xfrm>
          <a:prstGeom prst="rect">
            <a:avLst/>
          </a:prstGeom>
          <a:noFill/>
          <a:ln w="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9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팔각형 70"/>
          <p:cNvSpPr/>
          <p:nvPr/>
        </p:nvSpPr>
        <p:spPr>
          <a:xfrm>
            <a:off x="2378148" y="4036825"/>
            <a:ext cx="340242" cy="180753"/>
          </a:xfrm>
          <a:prstGeom prst="octagon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삭제</a:t>
            </a:r>
          </a:p>
        </p:txBody>
      </p:sp>
      <p:grpSp>
        <p:nvGrpSpPr>
          <p:cNvPr id="74" name="그룹 29"/>
          <p:cNvGrpSpPr/>
          <p:nvPr/>
        </p:nvGrpSpPr>
        <p:grpSpPr>
          <a:xfrm>
            <a:off x="290935" y="3663306"/>
            <a:ext cx="247184" cy="200055"/>
            <a:chOff x="908914" y="5547702"/>
            <a:chExt cx="247184" cy="200055"/>
          </a:xfrm>
        </p:grpSpPr>
        <p:sp>
          <p:nvSpPr>
            <p:cNvPr id="75" name="타원 74"/>
            <p:cNvSpPr/>
            <p:nvPr/>
          </p:nvSpPr>
          <p:spPr>
            <a:xfrm>
              <a:off x="952751" y="5571624"/>
              <a:ext cx="156945" cy="156945"/>
            </a:xfrm>
            <a:prstGeom prst="ellipse">
              <a:avLst/>
            </a:prstGeom>
            <a:solidFill>
              <a:srgbClr val="00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C841BD07-BC27-4259-BC5C-64DB76AAFABF}"/>
                </a:ext>
              </a:extLst>
            </p:cNvPr>
            <p:cNvSpPr txBox="1"/>
            <p:nvPr/>
          </p:nvSpPr>
          <p:spPr>
            <a:xfrm>
              <a:off x="908914" y="5547702"/>
              <a:ext cx="24718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 smtClean="0">
                  <a:solidFill>
                    <a:schemeClr val="bg1"/>
                  </a:solidFill>
                </a:rPr>
                <a:t>A</a:t>
              </a:r>
              <a:endParaRPr lang="ko-KR" altLang="en-US" sz="7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7" name="그룹 29"/>
          <p:cNvGrpSpPr/>
          <p:nvPr/>
        </p:nvGrpSpPr>
        <p:grpSpPr>
          <a:xfrm>
            <a:off x="1768862" y="3854692"/>
            <a:ext cx="242374" cy="200055"/>
            <a:chOff x="908914" y="5547702"/>
            <a:chExt cx="242374" cy="200055"/>
          </a:xfrm>
        </p:grpSpPr>
        <p:sp>
          <p:nvSpPr>
            <p:cNvPr id="78" name="타원 77"/>
            <p:cNvSpPr/>
            <p:nvPr/>
          </p:nvSpPr>
          <p:spPr>
            <a:xfrm>
              <a:off x="952751" y="5571624"/>
              <a:ext cx="156945" cy="156945"/>
            </a:xfrm>
            <a:prstGeom prst="ellipse">
              <a:avLst/>
            </a:prstGeom>
            <a:solidFill>
              <a:srgbClr val="00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C841BD07-BC27-4259-BC5C-64DB76AAFABF}"/>
                </a:ext>
              </a:extLst>
            </p:cNvPr>
            <p:cNvSpPr txBox="1"/>
            <p:nvPr/>
          </p:nvSpPr>
          <p:spPr>
            <a:xfrm>
              <a:off x="908914" y="5547702"/>
              <a:ext cx="24237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 smtClean="0">
                  <a:solidFill>
                    <a:schemeClr val="bg1"/>
                  </a:solidFill>
                </a:rPr>
                <a:t>B</a:t>
              </a:r>
              <a:endParaRPr lang="ko-KR" altLang="en-US" sz="7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2821173" y="4735033"/>
            <a:ext cx="357962" cy="219740"/>
          </a:xfrm>
          <a:prstGeom prst="rect">
            <a:avLst/>
          </a:prstGeom>
          <a:noFill/>
          <a:ln w="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9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팔각형 81"/>
          <p:cNvSpPr/>
          <p:nvPr/>
        </p:nvSpPr>
        <p:spPr>
          <a:xfrm>
            <a:off x="3728483" y="4770474"/>
            <a:ext cx="340242" cy="180753"/>
          </a:xfrm>
          <a:prstGeom prst="octagon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3643425" y="4706680"/>
            <a:ext cx="942752" cy="294167"/>
          </a:xfrm>
          <a:prstGeom prst="rect">
            <a:avLst/>
          </a:prstGeom>
          <a:noFill/>
          <a:ln w="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9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팔각형 83"/>
          <p:cNvSpPr/>
          <p:nvPr/>
        </p:nvSpPr>
        <p:spPr>
          <a:xfrm>
            <a:off x="4157330" y="4763385"/>
            <a:ext cx="340242" cy="180753"/>
          </a:xfrm>
          <a:prstGeom prst="octagon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삭제</a:t>
            </a:r>
          </a:p>
        </p:txBody>
      </p:sp>
      <p:grpSp>
        <p:nvGrpSpPr>
          <p:cNvPr id="85" name="그룹 29"/>
          <p:cNvGrpSpPr/>
          <p:nvPr/>
        </p:nvGrpSpPr>
        <p:grpSpPr>
          <a:xfrm>
            <a:off x="3548044" y="4549353"/>
            <a:ext cx="251992" cy="200055"/>
            <a:chOff x="908914" y="5547702"/>
            <a:chExt cx="251992" cy="200055"/>
          </a:xfrm>
        </p:grpSpPr>
        <p:sp>
          <p:nvSpPr>
            <p:cNvPr id="86" name="타원 85"/>
            <p:cNvSpPr/>
            <p:nvPr/>
          </p:nvSpPr>
          <p:spPr>
            <a:xfrm>
              <a:off x="952751" y="5571624"/>
              <a:ext cx="156945" cy="156945"/>
            </a:xfrm>
            <a:prstGeom prst="ellipse">
              <a:avLst/>
            </a:prstGeom>
            <a:solidFill>
              <a:srgbClr val="00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C841BD07-BC27-4259-BC5C-64DB76AAFABF}"/>
                </a:ext>
              </a:extLst>
            </p:cNvPr>
            <p:cNvSpPr txBox="1"/>
            <p:nvPr/>
          </p:nvSpPr>
          <p:spPr>
            <a:xfrm>
              <a:off x="908914" y="5547702"/>
              <a:ext cx="25199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 smtClean="0">
                  <a:solidFill>
                    <a:schemeClr val="bg1"/>
                  </a:solidFill>
                </a:rPr>
                <a:t>D</a:t>
              </a:r>
              <a:endParaRPr lang="ko-KR" altLang="en-US" sz="7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8" name="직선 화살표 연결선 87"/>
          <p:cNvCxnSpPr>
            <a:endCxn id="83" idx="1"/>
          </p:cNvCxnSpPr>
          <p:nvPr/>
        </p:nvCxnSpPr>
        <p:spPr>
          <a:xfrm flipV="1">
            <a:off x="3214577" y="4853764"/>
            <a:ext cx="428848" cy="19492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그룹 29"/>
          <p:cNvGrpSpPr/>
          <p:nvPr/>
        </p:nvGrpSpPr>
        <p:grpSpPr>
          <a:xfrm>
            <a:off x="2729335" y="4559985"/>
            <a:ext cx="247184" cy="200055"/>
            <a:chOff x="908914" y="5547702"/>
            <a:chExt cx="247184" cy="200055"/>
          </a:xfrm>
        </p:grpSpPr>
        <p:sp>
          <p:nvSpPr>
            <p:cNvPr id="91" name="타원 90"/>
            <p:cNvSpPr/>
            <p:nvPr/>
          </p:nvSpPr>
          <p:spPr>
            <a:xfrm>
              <a:off x="952751" y="5571624"/>
              <a:ext cx="156945" cy="156945"/>
            </a:xfrm>
            <a:prstGeom prst="ellipse">
              <a:avLst/>
            </a:prstGeom>
            <a:solidFill>
              <a:srgbClr val="00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="" xmlns:a16="http://schemas.microsoft.com/office/drawing/2014/main" id="{C841BD07-BC27-4259-BC5C-64DB76AAFABF}"/>
                </a:ext>
              </a:extLst>
            </p:cNvPr>
            <p:cNvSpPr txBox="1"/>
            <p:nvPr/>
          </p:nvSpPr>
          <p:spPr>
            <a:xfrm>
              <a:off x="908914" y="5547702"/>
              <a:ext cx="24718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 smtClean="0">
                  <a:solidFill>
                    <a:schemeClr val="bg1"/>
                  </a:solidFill>
                </a:rPr>
                <a:t>C</a:t>
              </a:r>
              <a:endParaRPr lang="ko-KR" altLang="en-US" sz="7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3" name="타원 92"/>
          <p:cNvSpPr/>
          <p:nvPr/>
        </p:nvSpPr>
        <p:spPr>
          <a:xfrm>
            <a:off x="5595201" y="3758730"/>
            <a:ext cx="141829" cy="141829"/>
          </a:xfrm>
          <a:prstGeom prst="ellipse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r>
              <a:rPr lang="en-US" altLang="ko-KR" sz="700" b="1" dirty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693592" y="5938403"/>
            <a:ext cx="141829" cy="141829"/>
          </a:xfrm>
          <a:prstGeom prst="ellipse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1278382" y="5927773"/>
            <a:ext cx="141829" cy="141829"/>
          </a:xfrm>
          <a:prstGeom prst="ellipse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r>
              <a:rPr lang="en-US" altLang="ko-KR" sz="700" b="1" dirty="0" smtClean="0">
                <a:solidFill>
                  <a:schemeClr val="bg1"/>
                </a:solidFill>
              </a:rPr>
              <a:t>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smtClean="0"/>
              <a:t>토크 등록</a:t>
            </a:r>
            <a:endParaRPr lang="ko-KR" altLang="en-US" dirty="0"/>
          </a:p>
        </p:txBody>
      </p:sp>
      <p:sp>
        <p:nvSpPr>
          <p:cNvPr id="35" name="제목 1"/>
          <p:cNvSpPr txBox="1"/>
          <p:nvPr/>
        </p:nvSpPr>
        <p:spPr>
          <a:xfrm>
            <a:off x="5324632" y="82333"/>
            <a:ext cx="2603072" cy="24531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r>
              <a:rPr lang="en-US" altLang="ko-KR" dirty="0">
                <a:solidFill>
                  <a:prstClr val="black"/>
                </a:solidFill>
              </a:rPr>
              <a:t>Main &gt; </a:t>
            </a:r>
            <a:r>
              <a:rPr lang="ko-KR" altLang="en-US" dirty="0" smtClean="0">
                <a:solidFill>
                  <a:prstClr val="black"/>
                </a:solidFill>
              </a:rPr>
              <a:t>토크 </a:t>
            </a:r>
            <a:r>
              <a:rPr lang="en-US" altLang="ko-KR" dirty="0" smtClean="0">
                <a:solidFill>
                  <a:prstClr val="black"/>
                </a:solidFill>
              </a:rPr>
              <a:t>&gt; </a:t>
            </a:r>
            <a:r>
              <a:rPr lang="ko-KR" altLang="en-US" dirty="0" smtClean="0">
                <a:solidFill>
                  <a:prstClr val="black"/>
                </a:solidFill>
              </a:rPr>
              <a:t>등록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12271" y="506185"/>
            <a:ext cx="8833758" cy="614770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" name="그룹 142"/>
          <p:cNvGrpSpPr/>
          <p:nvPr/>
        </p:nvGrpSpPr>
        <p:grpSpPr>
          <a:xfrm>
            <a:off x="9112608" y="424846"/>
            <a:ext cx="2743203" cy="6291325"/>
            <a:chOff x="9302315" y="425669"/>
            <a:chExt cx="2743203" cy="6291325"/>
          </a:xfrm>
        </p:grpSpPr>
        <p:sp>
          <p:nvSpPr>
            <p:cNvPr id="144" name="직사각형 143"/>
            <p:cNvSpPr/>
            <p:nvPr/>
          </p:nvSpPr>
          <p:spPr>
            <a:xfrm>
              <a:off x="9302315" y="433552"/>
              <a:ext cx="2743200" cy="6283442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900" b="1" i="0" u="none" strike="noStrike" kern="1200" cap="none" spc="0" normalizeH="0" baseline="0"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9302317" y="425669"/>
              <a:ext cx="2743201" cy="3380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900" b="1" i="0" u="none" strike="noStrike" kern="1200" cap="none" spc="0" normalizeH="0" baseline="0"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Description</a:t>
              </a:r>
              <a:endParaRPr kumimoji="0" lang="ko-KR" altLang="en-US" sz="9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185" name="TextBox 184"/>
          <p:cNvSpPr txBox="1"/>
          <p:nvPr/>
        </p:nvSpPr>
        <p:spPr>
          <a:xfrm>
            <a:off x="9102176" y="782753"/>
            <a:ext cx="274320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0" indent="-228600">
              <a:defRPr/>
            </a:pPr>
            <a:r>
              <a:rPr lang="en-US" altLang="ko-KR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** </a:t>
            </a:r>
            <a:r>
              <a:rPr lang="ko-KR" altLang="en-US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토크 등록</a:t>
            </a: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r>
              <a:rPr lang="en-US" altLang="ko-KR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1. </a:t>
            </a:r>
            <a:r>
              <a:rPr lang="ko-KR" altLang="en-US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기본 정보</a:t>
            </a: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  <a:latin typeface="맑은 고딕"/>
                <a:ea typeface="맑은 고딕"/>
              </a:rPr>
              <a:t>-  </a:t>
            </a:r>
            <a:r>
              <a:rPr lang="ko-KR" altLang="en-US" sz="700" dirty="0" smtClean="0">
                <a:solidFill>
                  <a:prstClr val="black"/>
                </a:solidFill>
                <a:latin typeface="맑은 고딕"/>
                <a:ea typeface="맑은 고딕"/>
              </a:rPr>
              <a:t>자유 토크 등록 </a:t>
            </a:r>
            <a:r>
              <a:rPr lang="en-US" altLang="ko-KR" sz="700" dirty="0" smtClean="0">
                <a:solidFill>
                  <a:prstClr val="black"/>
                </a:solidFill>
                <a:latin typeface="맑은 고딕"/>
                <a:ea typeface="맑은 고딕"/>
              </a:rPr>
              <a:t>/ </a:t>
            </a:r>
            <a:r>
              <a:rPr lang="ko-KR" altLang="en-US" sz="700" dirty="0" smtClean="0">
                <a:solidFill>
                  <a:prstClr val="black"/>
                </a:solidFill>
                <a:latin typeface="맑은 고딕"/>
                <a:ea typeface="맑은 고딕"/>
              </a:rPr>
              <a:t>사진 첨부</a:t>
            </a:r>
            <a:endParaRPr lang="en-US" altLang="ko-KR" sz="7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endParaRPr lang="en-US" altLang="ko-KR" sz="7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</p:txBody>
      </p:sp>
      <p:sp>
        <p:nvSpPr>
          <p:cNvPr id="202" name="직사각형 194"/>
          <p:cNvSpPr/>
          <p:nvPr/>
        </p:nvSpPr>
        <p:spPr>
          <a:xfrm>
            <a:off x="222467" y="1132484"/>
            <a:ext cx="8812231" cy="571082"/>
          </a:xfrm>
          <a:prstGeom prst="rect">
            <a:avLst/>
          </a:prstGeom>
          <a:solidFill>
            <a:srgbClr val="E46C0A">
              <a:alpha val="100000"/>
            </a:srgbClr>
          </a:solidFill>
          <a:ln w="9525" cap="flat" cmpd="sng" algn="ctr">
            <a:solidFill>
              <a:srgbClr val="808080">
                <a:alpha val="100000"/>
              </a:srgbClr>
            </a:solidFill>
            <a:prstDash val="solid"/>
          </a:ln>
        </p:spPr>
        <p:txBody>
          <a:bodyPr lIns="36000" tIns="0" rIns="36000" b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900" b="1" i="0" u="none" strike="noStrike" kern="1200" cap="none" spc="0" normalizeH="0" baseline="0">
              <a:solidFill>
                <a:srgbClr val="80808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3" name="직사각형 75"/>
          <p:cNvSpPr/>
          <p:nvPr/>
        </p:nvSpPr>
        <p:spPr>
          <a:xfrm>
            <a:off x="478494" y="510714"/>
            <a:ext cx="1755427" cy="554158"/>
          </a:xfrm>
          <a:prstGeom prst="rect">
            <a:avLst/>
          </a:prstGeom>
          <a:noFill/>
          <a:ln w="9525" cap="flat" cmpd="sng" algn="ctr">
            <a:noFill/>
            <a:prstDash val="solid"/>
          </a:ln>
        </p:spPr>
        <p:txBody>
          <a:bodyPr lIns="36000" tIns="0" rIns="36000" b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E46C0A"/>
                </a:solidFill>
                <a:latin typeface="맑은 고딕"/>
                <a:ea typeface="맑은 고딕"/>
                <a:cs typeface="맑은 고딕"/>
              </a:rPr>
              <a:t>ICT 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E46C0A"/>
                </a:solidFill>
                <a:latin typeface="맑은 고딕"/>
                <a:ea typeface="맑은 고딕"/>
                <a:cs typeface="맑은 고딕"/>
              </a:rPr>
              <a:t>레시피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1" i="0" u="none" strike="noStrike" kern="1200" cap="none" spc="0" normalizeH="0" baseline="0">
                <a:solidFill>
                  <a:srgbClr val="E46C0A"/>
                </a:solidFill>
                <a:latin typeface="맑은 고딕"/>
                <a:ea typeface="맑은 고딕"/>
                <a:cs typeface="맑은 고딕"/>
              </a:rPr>
              <a:t>  ICT RECIPE</a:t>
            </a:r>
            <a:endParaRPr kumimoji="0" lang="ko-KR" altLang="en-US" sz="1300" b="1" i="0" u="none" strike="noStrike" kern="1200" cap="none" spc="0" normalizeH="0" baseline="0">
              <a:solidFill>
                <a:srgbClr val="E46C0A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204" name="표 191"/>
          <p:cNvGraphicFramePr>
            <a:graphicFrameLocks noGrp="1"/>
          </p:cNvGraphicFramePr>
          <p:nvPr/>
        </p:nvGraphicFramePr>
        <p:xfrm>
          <a:off x="220397" y="1164787"/>
          <a:ext cx="6805435" cy="556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071"/>
                <a:gridCol w="1076446"/>
                <a:gridCol w="1030147"/>
                <a:gridCol w="1064871"/>
                <a:gridCol w="983848"/>
                <a:gridCol w="914400"/>
                <a:gridCol w="798652"/>
              </a:tblGrid>
              <a:tr h="55640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HOME</a:t>
                      </a: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레시피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레시피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동영상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토크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랭킹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이벤트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MY</a:t>
                      </a: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홈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" name="그룹 63"/>
          <p:cNvGrpSpPr/>
          <p:nvPr/>
        </p:nvGrpSpPr>
        <p:grpSpPr>
          <a:xfrm>
            <a:off x="2446877" y="591639"/>
            <a:ext cx="3849772" cy="307771"/>
            <a:chOff x="2261677" y="636608"/>
            <a:chExt cx="3849772" cy="363255"/>
          </a:xfrm>
        </p:grpSpPr>
        <p:sp>
          <p:nvSpPr>
            <p:cNvPr id="207" name="모서리가 둥근 직사각형 206"/>
            <p:cNvSpPr/>
            <p:nvPr/>
          </p:nvSpPr>
          <p:spPr>
            <a:xfrm>
              <a:off x="2261677" y="636608"/>
              <a:ext cx="3849772" cy="363255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215968">
                  <a:alpha val="100000"/>
                </a:srgbClr>
              </a:solidFill>
              <a:prstDash val="solid"/>
            </a:ln>
          </p:spPr>
          <p:txBody>
            <a:bodyPr lIns="36000" tIns="0" rIns="36000" bIns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900" b="1" i="0" u="none" strike="noStrike" kern="1200" cap="none" spc="0" normalizeH="0" baseline="0">
                <a:solidFill>
                  <a:srgbClr val="80808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08" name="모서리가 둥근 직사각형 58"/>
            <p:cNvSpPr/>
            <p:nvPr/>
          </p:nvSpPr>
          <p:spPr>
            <a:xfrm>
              <a:off x="5648455" y="636609"/>
              <a:ext cx="451412" cy="347240"/>
            </a:xfrm>
            <a:prstGeom prst="roundRect">
              <a:avLst>
                <a:gd name="adj" fmla="val 16667"/>
              </a:avLst>
            </a:prstGeom>
            <a:solidFill>
              <a:srgbClr val="FAC090">
                <a:alpha val="100000"/>
              </a:srgbClr>
            </a:solidFill>
            <a:ln w="9525" cap="flat" cmpd="sng" algn="ctr">
              <a:solidFill>
                <a:srgbClr val="808080">
                  <a:alpha val="100000"/>
                </a:srgbClr>
              </a:solidFill>
              <a:prstDash val="solid"/>
            </a:ln>
          </p:spPr>
          <p:txBody>
            <a:bodyPr lIns="36000" tIns="0" rIns="36000" bIns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pic>
          <p:nvPicPr>
            <p:cNvPr id="209" name="그림 214" descr="magnifying-glass-1294834_960_720.png"/>
            <p:cNvPicPr>
              <a:picLocks noChangeAspect="1"/>
            </p:cNvPicPr>
            <p:nvPr/>
          </p:nvPicPr>
          <p:blipFill rotWithShape="1">
            <a:blip r:embed="rId2" cstate="print"/>
            <a:stretch>
              <a:fillRect/>
            </a:stretch>
          </p:blipFill>
          <p:spPr>
            <a:xfrm>
              <a:off x="5742645" y="690180"/>
              <a:ext cx="345656" cy="258944"/>
            </a:xfrm>
            <a:prstGeom prst="rect">
              <a:avLst/>
            </a:prstGeom>
          </p:spPr>
        </p:pic>
      </p:grpSp>
      <p:graphicFrame>
        <p:nvGraphicFramePr>
          <p:cNvPr id="210" name="표 68"/>
          <p:cNvGraphicFramePr>
            <a:graphicFrameLocks noGrp="1"/>
          </p:cNvGraphicFramePr>
          <p:nvPr/>
        </p:nvGraphicFramePr>
        <p:xfrm>
          <a:off x="6412375" y="627069"/>
          <a:ext cx="24075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511"/>
                <a:gridCol w="802511"/>
                <a:gridCol w="802511"/>
              </a:tblGrid>
              <a:tr h="39150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로그인</a:t>
                      </a: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/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회원가입</a:t>
                      </a: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레시피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등록하기</a:t>
                      </a: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000" b="1" i="0" u="none" strike="sng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ICT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sng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스토어</a:t>
                      </a: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" name="TextBox 235"/>
          <p:cNvSpPr txBox="1"/>
          <p:nvPr/>
        </p:nvSpPr>
        <p:spPr>
          <a:xfrm>
            <a:off x="2578307" y="899409"/>
            <a:ext cx="338777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감자   </a:t>
            </a:r>
            <a:r>
              <a:rPr kumimoji="0" lang="en-US" altLang="ko-KR" sz="800" b="0" i="0" u="none" strike="noStrike" kern="1200" cap="none" spc="0" normalizeH="0" baseline="0">
                <a:solidFill>
                  <a:srgbClr val="A6A6A6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kumimoji="0" lang="en-US" altLang="ko-KR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밑반찬   </a:t>
            </a:r>
            <a:r>
              <a:rPr kumimoji="0" lang="en-US" altLang="ko-KR" sz="800" b="0" i="0" u="none" strike="noStrike" kern="1200" cap="none" spc="0" normalizeH="0" baseline="0">
                <a:solidFill>
                  <a:srgbClr val="A6A6A6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kumimoji="0" lang="en-US" altLang="ko-KR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가지볶음   </a:t>
            </a:r>
            <a:r>
              <a:rPr kumimoji="0" lang="en-US" altLang="ko-KR" sz="800" b="0" i="0" u="none" strike="noStrike" kern="1200" cap="none" spc="0" normalizeH="0" baseline="0">
                <a:solidFill>
                  <a:srgbClr val="A6A6A6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kumimoji="0" lang="en-US" altLang="ko-KR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도시락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386310" y="1853601"/>
            <a:ext cx="6464595" cy="4738585"/>
          </a:xfrm>
          <a:prstGeom prst="rect">
            <a:avLst/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382772" y="1796899"/>
            <a:ext cx="6464595" cy="4890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72141" y="1871327"/>
            <a:ext cx="343431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ICT </a:t>
            </a:r>
            <a:r>
              <a:rPr lang="ko-KR" altLang="en-US" b="1" dirty="0" err="1" smtClean="0">
                <a:solidFill>
                  <a:schemeClr val="accent6">
                    <a:lumMod val="75000"/>
                  </a:schemeClr>
                </a:solidFill>
              </a:rPr>
              <a:t>레시피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b="1" dirty="0" err="1" smtClean="0">
                <a:solidFill>
                  <a:schemeClr val="accent6">
                    <a:lumMod val="75000"/>
                  </a:schemeClr>
                </a:solidFill>
              </a:rPr>
              <a:t>쉐프들의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 자유 토크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478465" y="2349796"/>
            <a:ext cx="6230679" cy="1967024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ko-KR" altLang="en-US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78465" y="2371058"/>
            <a:ext cx="623067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내용입력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506808" y="4469196"/>
            <a:ext cx="1467283" cy="105262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image</a:t>
            </a:r>
          </a:p>
        </p:txBody>
      </p:sp>
      <p:pic>
        <p:nvPicPr>
          <p:cNvPr id="118" name="Picture 4" descr="plus icon png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32112" y="5043623"/>
            <a:ext cx="573996" cy="510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22" name="직선 연결선 121"/>
          <p:cNvCxnSpPr/>
          <p:nvPr/>
        </p:nvCxnSpPr>
        <p:spPr>
          <a:xfrm>
            <a:off x="382772" y="4380614"/>
            <a:ext cx="6453963" cy="4253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386316" y="5606902"/>
            <a:ext cx="6453963" cy="4253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2413591" y="5061115"/>
            <a:ext cx="3009014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+ </a:t>
            </a:r>
            <a:r>
              <a:rPr lang="ko-KR" altLang="en-US" sz="1000" dirty="0" smtClean="0"/>
              <a:t>버튼을 누르시면 이미지를 첨부 할 수 있습니다</a:t>
            </a:r>
            <a:r>
              <a:rPr lang="en-US" altLang="ko-KR" sz="1000" dirty="0" smtClean="0"/>
              <a:t>.</a:t>
            </a:r>
          </a:p>
          <a:p>
            <a:pPr algn="ctr"/>
            <a:r>
              <a:rPr lang="ko-KR" altLang="en-US" sz="1000" dirty="0" smtClean="0"/>
              <a:t>파일 크기 제한 </a:t>
            </a:r>
            <a:r>
              <a:rPr lang="en-US" altLang="ko-KR" sz="1000" dirty="0" smtClean="0"/>
              <a:t>: 5.00MB</a:t>
            </a:r>
            <a:endParaRPr lang="ko-KR" altLang="en-US" sz="1000" dirty="0"/>
          </a:p>
        </p:txBody>
      </p:sp>
      <p:sp>
        <p:nvSpPr>
          <p:cNvPr id="1029" name="Photo"/>
          <p:cNvSpPr>
            <a:spLocks noEditPoints="1" noChangeArrowheads="1"/>
          </p:cNvSpPr>
          <p:nvPr/>
        </p:nvSpPr>
        <p:spPr bwMode="auto">
          <a:xfrm>
            <a:off x="3472069" y="4545495"/>
            <a:ext cx="706093" cy="452437"/>
          </a:xfrm>
          <a:custGeom>
            <a:avLst/>
            <a:gdLst>
              <a:gd name="T0" fmla="*/ 0 w 21600"/>
              <a:gd name="T1" fmla="*/ 3085 h 21600"/>
              <a:gd name="T2" fmla="*/ 10800 w 21600"/>
              <a:gd name="T3" fmla="*/ 0 h 21600"/>
              <a:gd name="T4" fmla="*/ 21600 w 21600"/>
              <a:gd name="T5" fmla="*/ 3085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800 h 21600"/>
              <a:gd name="T12" fmla="*/ 0 w 21600"/>
              <a:gd name="T13" fmla="*/ 21600 h 21600"/>
              <a:gd name="T14" fmla="*/ 0 w 21600"/>
              <a:gd name="T15" fmla="*/ 10800 h 21600"/>
              <a:gd name="T16" fmla="*/ 761 w 21600"/>
              <a:gd name="T17" fmla="*/ 22454 h 21600"/>
              <a:gd name="T18" fmla="*/ 21069 w 21600"/>
              <a:gd name="T19" fmla="*/ 30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21600"/>
                </a:moveTo>
                <a:lnTo>
                  <a:pt x="0" y="3085"/>
                </a:lnTo>
                <a:lnTo>
                  <a:pt x="1542" y="3085"/>
                </a:lnTo>
                <a:lnTo>
                  <a:pt x="1542" y="1028"/>
                </a:lnTo>
                <a:lnTo>
                  <a:pt x="3857" y="1028"/>
                </a:lnTo>
                <a:lnTo>
                  <a:pt x="3857" y="3085"/>
                </a:lnTo>
                <a:lnTo>
                  <a:pt x="5400" y="3085"/>
                </a:lnTo>
                <a:lnTo>
                  <a:pt x="6942" y="0"/>
                </a:lnTo>
                <a:lnTo>
                  <a:pt x="14657" y="0"/>
                </a:lnTo>
                <a:lnTo>
                  <a:pt x="16200" y="3085"/>
                </a:lnTo>
                <a:lnTo>
                  <a:pt x="21600" y="3085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  <a:path w="21600" h="21600" extrusionOk="0">
                <a:moveTo>
                  <a:pt x="0" y="3085"/>
                </a:moveTo>
                <a:lnTo>
                  <a:pt x="21600" y="3085"/>
                </a:lnTo>
                <a:lnTo>
                  <a:pt x="21600" y="21600"/>
                </a:lnTo>
                <a:lnTo>
                  <a:pt x="0" y="21600"/>
                </a:lnTo>
                <a:lnTo>
                  <a:pt x="0" y="3085"/>
                </a:lnTo>
                <a:close/>
              </a:path>
              <a:path w="21600" h="21600" extrusionOk="0">
                <a:moveTo>
                  <a:pt x="10800" y="4800"/>
                </a:moveTo>
                <a:lnTo>
                  <a:pt x="11925" y="4971"/>
                </a:lnTo>
                <a:lnTo>
                  <a:pt x="13017" y="5442"/>
                </a:lnTo>
                <a:lnTo>
                  <a:pt x="14046" y="6128"/>
                </a:lnTo>
                <a:lnTo>
                  <a:pt x="14914" y="7071"/>
                </a:lnTo>
                <a:lnTo>
                  <a:pt x="15621" y="8271"/>
                </a:lnTo>
                <a:lnTo>
                  <a:pt x="16167" y="9514"/>
                </a:lnTo>
                <a:lnTo>
                  <a:pt x="16425" y="11014"/>
                </a:lnTo>
                <a:lnTo>
                  <a:pt x="16585" y="12471"/>
                </a:lnTo>
                <a:lnTo>
                  <a:pt x="16489" y="14014"/>
                </a:lnTo>
                <a:lnTo>
                  <a:pt x="16135" y="15471"/>
                </a:lnTo>
                <a:lnTo>
                  <a:pt x="15621" y="16800"/>
                </a:lnTo>
                <a:lnTo>
                  <a:pt x="14914" y="18000"/>
                </a:lnTo>
                <a:lnTo>
                  <a:pt x="14046" y="18942"/>
                </a:lnTo>
                <a:lnTo>
                  <a:pt x="13050" y="19671"/>
                </a:lnTo>
                <a:lnTo>
                  <a:pt x="11925" y="20057"/>
                </a:lnTo>
                <a:lnTo>
                  <a:pt x="10832" y="20185"/>
                </a:lnTo>
                <a:lnTo>
                  <a:pt x="9675" y="20142"/>
                </a:lnTo>
                <a:lnTo>
                  <a:pt x="8582" y="19628"/>
                </a:lnTo>
                <a:lnTo>
                  <a:pt x="7553" y="18942"/>
                </a:lnTo>
                <a:lnTo>
                  <a:pt x="6717" y="17957"/>
                </a:lnTo>
                <a:lnTo>
                  <a:pt x="5946" y="16842"/>
                </a:lnTo>
                <a:lnTo>
                  <a:pt x="5464" y="15514"/>
                </a:lnTo>
                <a:lnTo>
                  <a:pt x="5078" y="14014"/>
                </a:lnTo>
                <a:lnTo>
                  <a:pt x="5014" y="12514"/>
                </a:lnTo>
                <a:lnTo>
                  <a:pt x="5110" y="11014"/>
                </a:lnTo>
                <a:lnTo>
                  <a:pt x="5528" y="9557"/>
                </a:lnTo>
                <a:lnTo>
                  <a:pt x="6010" y="8228"/>
                </a:lnTo>
                <a:lnTo>
                  <a:pt x="6750" y="7114"/>
                </a:lnTo>
                <a:lnTo>
                  <a:pt x="7650" y="6085"/>
                </a:lnTo>
                <a:lnTo>
                  <a:pt x="8614" y="5400"/>
                </a:lnTo>
                <a:lnTo>
                  <a:pt x="9707" y="4971"/>
                </a:lnTo>
                <a:lnTo>
                  <a:pt x="10800" y="4800"/>
                </a:lnTo>
                <a:close/>
              </a:path>
              <a:path w="21600" h="21600" extrusionOk="0">
                <a:moveTo>
                  <a:pt x="8003" y="8057"/>
                </a:moveTo>
                <a:lnTo>
                  <a:pt x="8807" y="7371"/>
                </a:lnTo>
                <a:lnTo>
                  <a:pt x="9546" y="6985"/>
                </a:lnTo>
                <a:lnTo>
                  <a:pt x="10446" y="6771"/>
                </a:lnTo>
                <a:lnTo>
                  <a:pt x="11217" y="6771"/>
                </a:lnTo>
                <a:lnTo>
                  <a:pt x="12053" y="7028"/>
                </a:lnTo>
                <a:lnTo>
                  <a:pt x="12889" y="7457"/>
                </a:lnTo>
                <a:lnTo>
                  <a:pt x="13628" y="8100"/>
                </a:lnTo>
                <a:lnTo>
                  <a:pt x="14175" y="8871"/>
                </a:lnTo>
                <a:lnTo>
                  <a:pt x="14625" y="9814"/>
                </a:lnTo>
                <a:lnTo>
                  <a:pt x="14978" y="10885"/>
                </a:lnTo>
                <a:lnTo>
                  <a:pt x="15171" y="12042"/>
                </a:lnTo>
                <a:lnTo>
                  <a:pt x="15107" y="13114"/>
                </a:lnTo>
                <a:lnTo>
                  <a:pt x="15042" y="14228"/>
                </a:lnTo>
                <a:lnTo>
                  <a:pt x="14689" y="15257"/>
                </a:lnTo>
                <a:lnTo>
                  <a:pt x="14207" y="16285"/>
                </a:lnTo>
                <a:lnTo>
                  <a:pt x="13596" y="17057"/>
                </a:lnTo>
                <a:lnTo>
                  <a:pt x="12889" y="17657"/>
                </a:lnTo>
                <a:lnTo>
                  <a:pt x="12053" y="18085"/>
                </a:lnTo>
                <a:lnTo>
                  <a:pt x="11185" y="18257"/>
                </a:lnTo>
                <a:lnTo>
                  <a:pt x="10414" y="18214"/>
                </a:lnTo>
                <a:lnTo>
                  <a:pt x="9546" y="18042"/>
                </a:lnTo>
                <a:lnTo>
                  <a:pt x="8742" y="17614"/>
                </a:lnTo>
                <a:lnTo>
                  <a:pt x="8003" y="17014"/>
                </a:lnTo>
                <a:lnTo>
                  <a:pt x="7457" y="16242"/>
                </a:lnTo>
                <a:lnTo>
                  <a:pt x="6975" y="15257"/>
                </a:lnTo>
                <a:lnTo>
                  <a:pt x="6653" y="14142"/>
                </a:lnTo>
                <a:lnTo>
                  <a:pt x="6492" y="13114"/>
                </a:lnTo>
                <a:lnTo>
                  <a:pt x="6525" y="11914"/>
                </a:lnTo>
                <a:lnTo>
                  <a:pt x="6621" y="10842"/>
                </a:lnTo>
                <a:lnTo>
                  <a:pt x="6942" y="9771"/>
                </a:lnTo>
                <a:lnTo>
                  <a:pt x="7457" y="8785"/>
                </a:lnTo>
                <a:lnTo>
                  <a:pt x="8003" y="805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2173357" y="5870713"/>
            <a:ext cx="1046921" cy="42407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3319670" y="5870713"/>
            <a:ext cx="1046921" cy="424070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취소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225287" y="1722783"/>
            <a:ext cx="8812696" cy="6626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smtClean="0"/>
              <a:t>랭킹</a:t>
            </a:r>
            <a:endParaRPr lang="ko-KR" altLang="en-US" dirty="0"/>
          </a:p>
        </p:txBody>
      </p:sp>
      <p:sp>
        <p:nvSpPr>
          <p:cNvPr id="35" name="제목 1"/>
          <p:cNvSpPr txBox="1"/>
          <p:nvPr/>
        </p:nvSpPr>
        <p:spPr>
          <a:xfrm>
            <a:off x="5324632" y="82333"/>
            <a:ext cx="2603072" cy="24531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r>
              <a:rPr lang="en-US" altLang="ko-KR" dirty="0">
                <a:solidFill>
                  <a:prstClr val="black"/>
                </a:solidFill>
              </a:rPr>
              <a:t>Main &gt; </a:t>
            </a:r>
            <a:r>
              <a:rPr lang="ko-KR" altLang="en-US" dirty="0" smtClean="0">
                <a:solidFill>
                  <a:prstClr val="black"/>
                </a:solidFill>
              </a:rPr>
              <a:t>랭킹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12271" y="506185"/>
            <a:ext cx="8833758" cy="614770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" name="그룹 142"/>
          <p:cNvGrpSpPr/>
          <p:nvPr/>
        </p:nvGrpSpPr>
        <p:grpSpPr>
          <a:xfrm>
            <a:off x="9112608" y="424846"/>
            <a:ext cx="2743203" cy="6291325"/>
            <a:chOff x="9302315" y="425669"/>
            <a:chExt cx="2743203" cy="6291325"/>
          </a:xfrm>
        </p:grpSpPr>
        <p:sp>
          <p:nvSpPr>
            <p:cNvPr id="144" name="직사각형 143"/>
            <p:cNvSpPr/>
            <p:nvPr/>
          </p:nvSpPr>
          <p:spPr>
            <a:xfrm>
              <a:off x="9302315" y="433552"/>
              <a:ext cx="2743200" cy="6283442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900" b="1" i="0" u="none" strike="noStrike" kern="1200" cap="none" spc="0" normalizeH="0" baseline="0"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9302317" y="425669"/>
              <a:ext cx="2743201" cy="3380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900" b="1" i="0" u="none" strike="noStrike" kern="1200" cap="none" spc="0" normalizeH="0" baseline="0"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Description</a:t>
              </a:r>
              <a:endParaRPr kumimoji="0" lang="ko-KR" altLang="en-US" sz="9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185" name="TextBox 184"/>
          <p:cNvSpPr txBox="1"/>
          <p:nvPr/>
        </p:nvSpPr>
        <p:spPr>
          <a:xfrm>
            <a:off x="9102176" y="782753"/>
            <a:ext cx="2743208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0" indent="-228600">
              <a:defRPr/>
            </a:pPr>
            <a:r>
              <a:rPr lang="en-US" altLang="ko-KR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** </a:t>
            </a:r>
            <a:r>
              <a:rPr lang="ko-KR" altLang="en-US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랭킹</a:t>
            </a: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endParaRPr lang="en-US" altLang="ko-KR" sz="7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</p:txBody>
      </p:sp>
      <p:sp>
        <p:nvSpPr>
          <p:cNvPr id="202" name="직사각형 194"/>
          <p:cNvSpPr/>
          <p:nvPr/>
        </p:nvSpPr>
        <p:spPr>
          <a:xfrm>
            <a:off x="222467" y="1132484"/>
            <a:ext cx="8812231" cy="571082"/>
          </a:xfrm>
          <a:prstGeom prst="rect">
            <a:avLst/>
          </a:prstGeom>
          <a:solidFill>
            <a:srgbClr val="E46C0A">
              <a:alpha val="100000"/>
            </a:srgbClr>
          </a:solidFill>
          <a:ln w="9525" cap="flat" cmpd="sng" algn="ctr">
            <a:solidFill>
              <a:srgbClr val="808080">
                <a:alpha val="100000"/>
              </a:srgbClr>
            </a:solidFill>
            <a:prstDash val="solid"/>
          </a:ln>
        </p:spPr>
        <p:txBody>
          <a:bodyPr lIns="36000" tIns="0" rIns="36000" b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900" b="1" i="0" u="none" strike="noStrike" kern="1200" cap="none" spc="0" normalizeH="0" baseline="0">
              <a:solidFill>
                <a:srgbClr val="80808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3" name="직사각형 75"/>
          <p:cNvSpPr/>
          <p:nvPr/>
        </p:nvSpPr>
        <p:spPr>
          <a:xfrm>
            <a:off x="478494" y="510714"/>
            <a:ext cx="1755427" cy="554158"/>
          </a:xfrm>
          <a:prstGeom prst="rect">
            <a:avLst/>
          </a:prstGeom>
          <a:noFill/>
          <a:ln w="9525" cap="flat" cmpd="sng" algn="ctr">
            <a:noFill/>
            <a:prstDash val="solid"/>
          </a:ln>
        </p:spPr>
        <p:txBody>
          <a:bodyPr lIns="36000" tIns="0" rIns="36000" b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E46C0A"/>
                </a:solidFill>
                <a:latin typeface="맑은 고딕"/>
                <a:ea typeface="맑은 고딕"/>
                <a:cs typeface="맑은 고딕"/>
              </a:rPr>
              <a:t>ICT 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E46C0A"/>
                </a:solidFill>
                <a:latin typeface="맑은 고딕"/>
                <a:ea typeface="맑은 고딕"/>
                <a:cs typeface="맑은 고딕"/>
              </a:rPr>
              <a:t>레시피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1" i="0" u="none" strike="noStrike" kern="1200" cap="none" spc="0" normalizeH="0" baseline="0">
                <a:solidFill>
                  <a:srgbClr val="E46C0A"/>
                </a:solidFill>
                <a:latin typeface="맑은 고딕"/>
                <a:ea typeface="맑은 고딕"/>
                <a:cs typeface="맑은 고딕"/>
              </a:rPr>
              <a:t>  ICT RECIPE</a:t>
            </a:r>
            <a:endParaRPr kumimoji="0" lang="ko-KR" altLang="en-US" sz="1300" b="1" i="0" u="none" strike="noStrike" kern="1200" cap="none" spc="0" normalizeH="0" baseline="0">
              <a:solidFill>
                <a:srgbClr val="E46C0A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204" name="표 191"/>
          <p:cNvGraphicFramePr>
            <a:graphicFrameLocks noGrp="1"/>
          </p:cNvGraphicFramePr>
          <p:nvPr/>
        </p:nvGraphicFramePr>
        <p:xfrm>
          <a:off x="220397" y="1164787"/>
          <a:ext cx="6805435" cy="556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071"/>
                <a:gridCol w="1076446"/>
                <a:gridCol w="1030147"/>
                <a:gridCol w="1064871"/>
                <a:gridCol w="983848"/>
                <a:gridCol w="914400"/>
                <a:gridCol w="798652"/>
              </a:tblGrid>
              <a:tr h="55640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HOME</a:t>
                      </a: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레시피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레시피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동영상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토크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랭킹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이벤트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MY</a:t>
                      </a: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홈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" name="그룹 63"/>
          <p:cNvGrpSpPr/>
          <p:nvPr/>
        </p:nvGrpSpPr>
        <p:grpSpPr>
          <a:xfrm>
            <a:off x="2446877" y="591639"/>
            <a:ext cx="3849772" cy="307771"/>
            <a:chOff x="2261677" y="636608"/>
            <a:chExt cx="3849772" cy="363255"/>
          </a:xfrm>
        </p:grpSpPr>
        <p:sp>
          <p:nvSpPr>
            <p:cNvPr id="207" name="모서리가 둥근 직사각형 206"/>
            <p:cNvSpPr/>
            <p:nvPr/>
          </p:nvSpPr>
          <p:spPr>
            <a:xfrm>
              <a:off x="2261677" y="636608"/>
              <a:ext cx="3849772" cy="363255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215968">
                  <a:alpha val="100000"/>
                </a:srgbClr>
              </a:solidFill>
              <a:prstDash val="solid"/>
            </a:ln>
          </p:spPr>
          <p:txBody>
            <a:bodyPr lIns="36000" tIns="0" rIns="36000" bIns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900" b="1" i="0" u="none" strike="noStrike" kern="1200" cap="none" spc="0" normalizeH="0" baseline="0">
                <a:solidFill>
                  <a:srgbClr val="80808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08" name="모서리가 둥근 직사각형 58"/>
            <p:cNvSpPr/>
            <p:nvPr/>
          </p:nvSpPr>
          <p:spPr>
            <a:xfrm>
              <a:off x="5648455" y="636609"/>
              <a:ext cx="451412" cy="347240"/>
            </a:xfrm>
            <a:prstGeom prst="roundRect">
              <a:avLst>
                <a:gd name="adj" fmla="val 16667"/>
              </a:avLst>
            </a:prstGeom>
            <a:solidFill>
              <a:srgbClr val="FAC090">
                <a:alpha val="100000"/>
              </a:srgbClr>
            </a:solidFill>
            <a:ln w="9525" cap="flat" cmpd="sng" algn="ctr">
              <a:solidFill>
                <a:srgbClr val="808080">
                  <a:alpha val="100000"/>
                </a:srgbClr>
              </a:solidFill>
              <a:prstDash val="solid"/>
            </a:ln>
          </p:spPr>
          <p:txBody>
            <a:bodyPr lIns="36000" tIns="0" rIns="36000" bIns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pic>
          <p:nvPicPr>
            <p:cNvPr id="209" name="그림 214" descr="magnifying-glass-1294834_960_720.png"/>
            <p:cNvPicPr>
              <a:picLocks noChangeAspect="1"/>
            </p:cNvPicPr>
            <p:nvPr/>
          </p:nvPicPr>
          <p:blipFill rotWithShape="1">
            <a:blip r:embed="rId2" cstate="print"/>
            <a:stretch>
              <a:fillRect/>
            </a:stretch>
          </p:blipFill>
          <p:spPr>
            <a:xfrm>
              <a:off x="5742645" y="690180"/>
              <a:ext cx="345656" cy="258944"/>
            </a:xfrm>
            <a:prstGeom prst="rect">
              <a:avLst/>
            </a:prstGeom>
          </p:spPr>
        </p:pic>
      </p:grpSp>
      <p:graphicFrame>
        <p:nvGraphicFramePr>
          <p:cNvPr id="210" name="표 68"/>
          <p:cNvGraphicFramePr>
            <a:graphicFrameLocks noGrp="1"/>
          </p:cNvGraphicFramePr>
          <p:nvPr/>
        </p:nvGraphicFramePr>
        <p:xfrm>
          <a:off x="6412375" y="627069"/>
          <a:ext cx="24075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511"/>
                <a:gridCol w="802511"/>
                <a:gridCol w="802511"/>
              </a:tblGrid>
              <a:tr h="39150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로그인</a:t>
                      </a: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/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회원가입</a:t>
                      </a: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레시피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등록하기</a:t>
                      </a: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000" b="1" i="0" u="none" strike="sng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ICT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sng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스토어</a:t>
                      </a: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" name="TextBox 235"/>
          <p:cNvSpPr txBox="1"/>
          <p:nvPr/>
        </p:nvSpPr>
        <p:spPr>
          <a:xfrm>
            <a:off x="2578307" y="899409"/>
            <a:ext cx="338777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감자   </a:t>
            </a:r>
            <a:r>
              <a:rPr kumimoji="0" lang="en-US" altLang="ko-KR" sz="800" b="0" i="0" u="none" strike="noStrike" kern="1200" cap="none" spc="0" normalizeH="0" baseline="0">
                <a:solidFill>
                  <a:srgbClr val="A6A6A6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kumimoji="0" lang="en-US" altLang="ko-KR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밑반찬   </a:t>
            </a:r>
            <a:r>
              <a:rPr kumimoji="0" lang="en-US" altLang="ko-KR" sz="800" b="0" i="0" u="none" strike="noStrike" kern="1200" cap="none" spc="0" normalizeH="0" baseline="0">
                <a:solidFill>
                  <a:srgbClr val="A6A6A6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kumimoji="0" lang="en-US" altLang="ko-KR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가지볶음   </a:t>
            </a:r>
            <a:r>
              <a:rPr kumimoji="0" lang="en-US" altLang="ko-KR" sz="800" b="0" i="0" u="none" strike="noStrike" kern="1200" cap="none" spc="0" normalizeH="0" baseline="0">
                <a:solidFill>
                  <a:srgbClr val="A6A6A6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kumimoji="0" lang="en-US" altLang="ko-KR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도시락</a:t>
            </a:r>
          </a:p>
        </p:txBody>
      </p:sp>
      <p:pic>
        <p:nvPicPr>
          <p:cNvPr id="2052" name="Picture 4" descr="C:\Users\user\AppData\Local\Microsoft\Windows\INetCache\IE\87SHN7FC\ti068a3915_copy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5293" y="1755581"/>
            <a:ext cx="2491409" cy="626448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2955235" y="1868557"/>
            <a:ext cx="5102087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매월 베스트 랭킹을 알려드립니다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grpSp>
        <p:nvGrpSpPr>
          <p:cNvPr id="73" name="그룹 72"/>
          <p:cNvGrpSpPr/>
          <p:nvPr/>
        </p:nvGrpSpPr>
        <p:grpSpPr>
          <a:xfrm>
            <a:off x="899298" y="2628708"/>
            <a:ext cx="3657600" cy="1073426"/>
            <a:chOff x="927652" y="2657061"/>
            <a:chExt cx="3657600" cy="1073426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927652" y="2657061"/>
              <a:ext cx="3657600" cy="1073426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948070" y="2670312"/>
              <a:ext cx="2623929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오늘의 </a:t>
              </a:r>
              <a:r>
                <a:rPr lang="ko-KR" altLang="en-US" sz="1200" dirty="0" err="1" smtClean="0"/>
                <a:t>레시피</a:t>
              </a:r>
              <a:r>
                <a:rPr lang="ko-KR" altLang="en-US" sz="1200" dirty="0" smtClean="0"/>
                <a:t> </a:t>
              </a:r>
              <a:r>
                <a:rPr lang="ko-KR" altLang="en-US" sz="600" dirty="0" smtClean="0"/>
                <a:t>오늘 가장 인기가 많은 </a:t>
              </a:r>
              <a:r>
                <a:rPr lang="ko-KR" altLang="en-US" sz="600" dirty="0" err="1" smtClean="0"/>
                <a:t>레시피</a:t>
              </a:r>
              <a:endParaRPr lang="ko-KR" altLang="en-US" sz="600" dirty="0"/>
            </a:p>
          </p:txBody>
        </p:sp>
        <p:pic>
          <p:nvPicPr>
            <p:cNvPr id="2053" name="Picture 5" descr="C:\Program Files (x86)\Microsoft Office\MEDIA\CAGCAT10\j0199283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40887" y="2794274"/>
              <a:ext cx="909372" cy="816944"/>
            </a:xfrm>
            <a:prstGeom prst="rect">
              <a:avLst/>
            </a:prstGeom>
            <a:noFill/>
          </p:spPr>
        </p:pic>
        <p:grpSp>
          <p:nvGrpSpPr>
            <p:cNvPr id="60" name="그룹 59"/>
            <p:cNvGrpSpPr/>
            <p:nvPr/>
          </p:nvGrpSpPr>
          <p:grpSpPr>
            <a:xfrm>
              <a:off x="2014330" y="2897324"/>
              <a:ext cx="2493877" cy="190432"/>
              <a:chOff x="2014330" y="2897324"/>
              <a:chExt cx="2493877" cy="190432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2014330" y="2902225"/>
                <a:ext cx="609600" cy="185531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smtClean="0"/>
                  <a:t>1. </a:t>
                </a:r>
                <a:r>
                  <a:rPr lang="ko-KR" altLang="en-US" sz="600" dirty="0" err="1" smtClean="0"/>
                  <a:t>판교맘</a:t>
                </a:r>
                <a:endParaRPr lang="ko-KR" altLang="en-US" sz="6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815236" y="2897324"/>
                <a:ext cx="1692971" cy="184666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smtClean="0"/>
                  <a:t>|  </a:t>
                </a:r>
                <a:r>
                  <a:rPr lang="ko-KR" altLang="en-US" sz="600" dirty="0" err="1" smtClean="0"/>
                  <a:t>초간단</a:t>
                </a:r>
                <a:r>
                  <a:rPr lang="ko-KR" altLang="en-US" sz="600" dirty="0" smtClean="0"/>
                  <a:t> </a:t>
                </a:r>
                <a:r>
                  <a:rPr lang="en-US" altLang="ko-KR" sz="600" dirty="0" smtClean="0"/>
                  <a:t>10</a:t>
                </a:r>
                <a:r>
                  <a:rPr lang="ko-KR" altLang="en-US" sz="600" dirty="0" smtClean="0"/>
                  <a:t>분 요리 김치비빔국수</a:t>
                </a:r>
                <a:endParaRPr lang="ko-KR" altLang="en-US" sz="600" dirty="0"/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2028501" y="3028458"/>
              <a:ext cx="2472611" cy="190432"/>
              <a:chOff x="2014330" y="2897324"/>
              <a:chExt cx="2472611" cy="190432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2014330" y="2902225"/>
                <a:ext cx="609600" cy="185531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smtClean="0"/>
                  <a:t>2. </a:t>
                </a:r>
                <a:r>
                  <a:rPr lang="ko-KR" altLang="en-US" sz="600" dirty="0" err="1" smtClean="0"/>
                  <a:t>둘리맘</a:t>
                </a:r>
                <a:endParaRPr lang="ko-KR" altLang="en-US" sz="6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793970" y="2897324"/>
                <a:ext cx="1692971" cy="184666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smtClean="0"/>
                  <a:t>|  </a:t>
                </a:r>
                <a:r>
                  <a:rPr lang="ko-KR" altLang="en-US" sz="600" dirty="0" smtClean="0"/>
                  <a:t>고소한 </a:t>
                </a:r>
                <a:r>
                  <a:rPr lang="ko-KR" altLang="en-US" sz="600" dirty="0" err="1" smtClean="0"/>
                  <a:t>몇치볶음</a:t>
                </a:r>
                <a:endParaRPr lang="ko-KR" altLang="en-US" sz="600" dirty="0"/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2021416" y="3159595"/>
              <a:ext cx="2483245" cy="189567"/>
              <a:chOff x="2014329" y="2897324"/>
              <a:chExt cx="2483245" cy="189567"/>
            </a:xfrm>
          </p:grpSpPr>
          <p:sp>
            <p:nvSpPr>
              <p:cNvPr id="65" name="TextBox 64"/>
              <p:cNvSpPr txBox="1"/>
              <p:nvPr/>
            </p:nvSpPr>
            <p:spPr>
              <a:xfrm>
                <a:off x="2014329" y="2902225"/>
                <a:ext cx="828109" cy="184666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smtClean="0"/>
                  <a:t>3. </a:t>
                </a:r>
                <a:r>
                  <a:rPr lang="ko-KR" altLang="en-US" sz="600" dirty="0" err="1" smtClean="0"/>
                  <a:t>한식대장뿡뿡이</a:t>
                </a:r>
                <a:endParaRPr lang="ko-KR" altLang="en-US" sz="6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2804603" y="2897324"/>
                <a:ext cx="1692971" cy="184666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smtClean="0"/>
                  <a:t>|  </a:t>
                </a:r>
                <a:r>
                  <a:rPr lang="ko-KR" altLang="en-US" sz="600" dirty="0" smtClean="0"/>
                  <a:t>고소한 </a:t>
                </a:r>
                <a:r>
                  <a:rPr lang="ko-KR" altLang="en-US" sz="600" dirty="0" err="1" smtClean="0"/>
                  <a:t>몇치볶음</a:t>
                </a:r>
                <a:endParaRPr lang="ko-KR" altLang="en-US" sz="600" dirty="0"/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2014321" y="3290729"/>
              <a:ext cx="2493878" cy="189567"/>
              <a:chOff x="2014329" y="2897324"/>
              <a:chExt cx="2493878" cy="189567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2014329" y="2902225"/>
                <a:ext cx="828109" cy="184666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smtClean="0"/>
                  <a:t>4. </a:t>
                </a:r>
                <a:r>
                  <a:rPr lang="ko-KR" altLang="en-US" sz="600" dirty="0" err="1" smtClean="0"/>
                  <a:t>중식대장뽁뽁이</a:t>
                </a:r>
                <a:endParaRPr lang="ko-KR" altLang="en-US" sz="6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815236" y="2897324"/>
                <a:ext cx="1692971" cy="184666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smtClean="0"/>
                  <a:t>|  </a:t>
                </a:r>
                <a:r>
                  <a:rPr lang="ko-KR" altLang="en-US" sz="600" dirty="0" smtClean="0"/>
                  <a:t>백종원 </a:t>
                </a:r>
                <a:r>
                  <a:rPr lang="ko-KR" altLang="en-US" sz="600" dirty="0" err="1" smtClean="0"/>
                  <a:t>감자짜글이</a:t>
                </a:r>
                <a:endParaRPr lang="ko-KR" altLang="en-US" sz="600" dirty="0"/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2017859" y="3411230"/>
              <a:ext cx="2493878" cy="189567"/>
              <a:chOff x="2014329" y="2897324"/>
              <a:chExt cx="2493878" cy="189567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2014329" y="2902225"/>
                <a:ext cx="828109" cy="184666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smtClean="0"/>
                  <a:t>5. </a:t>
                </a:r>
                <a:r>
                  <a:rPr lang="ko-KR" altLang="en-US" sz="600" dirty="0" err="1" smtClean="0"/>
                  <a:t>시크한길동맘</a:t>
                </a:r>
                <a:endParaRPr lang="ko-KR" altLang="en-US" sz="6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815236" y="2897324"/>
                <a:ext cx="1692971" cy="184666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smtClean="0"/>
                  <a:t>|  </a:t>
                </a:r>
                <a:r>
                  <a:rPr lang="ko-KR" altLang="en-US" sz="600" dirty="0" smtClean="0"/>
                  <a:t>경상도식 </a:t>
                </a:r>
                <a:r>
                  <a:rPr lang="ko-KR" altLang="en-US" sz="600" dirty="0" err="1" smtClean="0"/>
                  <a:t>소고기콩나물무국</a:t>
                </a:r>
                <a:endParaRPr lang="ko-KR" altLang="en-US" sz="600" dirty="0"/>
              </a:p>
            </p:txBody>
          </p:sp>
        </p:grpSp>
      </p:grpSp>
      <p:grpSp>
        <p:nvGrpSpPr>
          <p:cNvPr id="74" name="그룹 73"/>
          <p:cNvGrpSpPr/>
          <p:nvPr/>
        </p:nvGrpSpPr>
        <p:grpSpPr>
          <a:xfrm>
            <a:off x="4833304" y="2628708"/>
            <a:ext cx="3657600" cy="1073426"/>
            <a:chOff x="927652" y="2657061"/>
            <a:chExt cx="3657600" cy="1073426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927652" y="2657061"/>
              <a:ext cx="3657600" cy="1073426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948070" y="2670312"/>
              <a:ext cx="2623929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이달의 </a:t>
              </a:r>
              <a:r>
                <a:rPr lang="ko-KR" altLang="en-US" sz="1200" dirty="0" err="1" smtClean="0"/>
                <a:t>레시피</a:t>
              </a:r>
              <a:r>
                <a:rPr lang="ko-KR" altLang="en-US" sz="1200" dirty="0" smtClean="0"/>
                <a:t> </a:t>
              </a:r>
              <a:r>
                <a:rPr lang="ko-KR" altLang="en-US" sz="600" dirty="0" smtClean="0"/>
                <a:t>이달의 가장 </a:t>
              </a:r>
              <a:r>
                <a:rPr lang="en-US" altLang="ko-KR" sz="600" dirty="0" smtClean="0"/>
                <a:t>Hot</a:t>
              </a:r>
              <a:r>
                <a:rPr lang="ko-KR" altLang="en-US" sz="600" dirty="0" smtClean="0"/>
                <a:t>한 </a:t>
              </a:r>
              <a:r>
                <a:rPr lang="ko-KR" altLang="en-US" sz="600" dirty="0" err="1" smtClean="0"/>
                <a:t>레시피</a:t>
              </a:r>
              <a:endParaRPr lang="ko-KR" altLang="en-US" sz="600" dirty="0"/>
            </a:p>
          </p:txBody>
        </p:sp>
        <p:pic>
          <p:nvPicPr>
            <p:cNvPr id="77" name="Picture 5" descr="C:\Program Files (x86)\Microsoft Office\MEDIA\CAGCAT10\j0199283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40887" y="2794274"/>
              <a:ext cx="909372" cy="816944"/>
            </a:xfrm>
            <a:prstGeom prst="rect">
              <a:avLst/>
            </a:prstGeom>
            <a:noFill/>
          </p:spPr>
        </p:pic>
        <p:grpSp>
          <p:nvGrpSpPr>
            <p:cNvPr id="78" name="그룹 59"/>
            <p:cNvGrpSpPr/>
            <p:nvPr/>
          </p:nvGrpSpPr>
          <p:grpSpPr>
            <a:xfrm>
              <a:off x="2014330" y="2897324"/>
              <a:ext cx="2493877" cy="190432"/>
              <a:chOff x="2014330" y="2897324"/>
              <a:chExt cx="2493877" cy="190432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2014330" y="2902225"/>
                <a:ext cx="609600" cy="185531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smtClean="0"/>
                  <a:t>1. </a:t>
                </a:r>
                <a:r>
                  <a:rPr lang="ko-KR" altLang="en-US" sz="600" dirty="0" err="1" smtClean="0"/>
                  <a:t>판교맘</a:t>
                </a:r>
                <a:endParaRPr lang="ko-KR" altLang="en-US" sz="600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2815236" y="2897324"/>
                <a:ext cx="1692971" cy="184666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smtClean="0"/>
                  <a:t>|  </a:t>
                </a:r>
                <a:r>
                  <a:rPr lang="ko-KR" altLang="en-US" sz="600" dirty="0" err="1" smtClean="0"/>
                  <a:t>초간단</a:t>
                </a:r>
                <a:r>
                  <a:rPr lang="ko-KR" altLang="en-US" sz="600" dirty="0" smtClean="0"/>
                  <a:t> </a:t>
                </a:r>
                <a:r>
                  <a:rPr lang="en-US" altLang="ko-KR" sz="600" dirty="0" smtClean="0"/>
                  <a:t>10</a:t>
                </a:r>
                <a:r>
                  <a:rPr lang="ko-KR" altLang="en-US" sz="600" dirty="0" smtClean="0"/>
                  <a:t>분 요리 김치비빔국수</a:t>
                </a:r>
                <a:endParaRPr lang="ko-KR" altLang="en-US" sz="600" dirty="0"/>
              </a:p>
            </p:txBody>
          </p:sp>
        </p:grpSp>
        <p:grpSp>
          <p:nvGrpSpPr>
            <p:cNvPr id="79" name="그룹 60"/>
            <p:cNvGrpSpPr/>
            <p:nvPr/>
          </p:nvGrpSpPr>
          <p:grpSpPr>
            <a:xfrm>
              <a:off x="2028501" y="3028458"/>
              <a:ext cx="2472611" cy="190432"/>
              <a:chOff x="2014330" y="2897324"/>
              <a:chExt cx="2472611" cy="190432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2014330" y="2902225"/>
                <a:ext cx="609600" cy="185531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smtClean="0"/>
                  <a:t>2. </a:t>
                </a:r>
                <a:r>
                  <a:rPr lang="ko-KR" altLang="en-US" sz="600" dirty="0" err="1" smtClean="0"/>
                  <a:t>둘리맘</a:t>
                </a:r>
                <a:endParaRPr lang="ko-KR" altLang="en-US" sz="600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2793970" y="2897324"/>
                <a:ext cx="1692971" cy="184666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smtClean="0"/>
                  <a:t>|  </a:t>
                </a:r>
                <a:r>
                  <a:rPr lang="ko-KR" altLang="en-US" sz="600" dirty="0" smtClean="0"/>
                  <a:t>고소한 </a:t>
                </a:r>
                <a:r>
                  <a:rPr lang="ko-KR" altLang="en-US" sz="600" dirty="0" err="1" smtClean="0"/>
                  <a:t>몇치볶음</a:t>
                </a:r>
                <a:endParaRPr lang="ko-KR" altLang="en-US" sz="600" dirty="0"/>
              </a:p>
            </p:txBody>
          </p:sp>
        </p:grpSp>
        <p:grpSp>
          <p:nvGrpSpPr>
            <p:cNvPr id="80" name="그룹 63"/>
            <p:cNvGrpSpPr/>
            <p:nvPr/>
          </p:nvGrpSpPr>
          <p:grpSpPr>
            <a:xfrm>
              <a:off x="2021416" y="3159595"/>
              <a:ext cx="2483245" cy="189567"/>
              <a:chOff x="2014329" y="2897324"/>
              <a:chExt cx="2483245" cy="189567"/>
            </a:xfrm>
          </p:grpSpPr>
          <p:sp>
            <p:nvSpPr>
              <p:cNvPr id="87" name="TextBox 86"/>
              <p:cNvSpPr txBox="1"/>
              <p:nvPr/>
            </p:nvSpPr>
            <p:spPr>
              <a:xfrm>
                <a:off x="2014329" y="2902225"/>
                <a:ext cx="828109" cy="184666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smtClean="0"/>
                  <a:t>3. </a:t>
                </a:r>
                <a:r>
                  <a:rPr lang="ko-KR" altLang="en-US" sz="600" dirty="0" err="1" smtClean="0"/>
                  <a:t>한식대장뿡뿡이</a:t>
                </a:r>
                <a:endParaRPr lang="ko-KR" altLang="en-US" sz="600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2804603" y="2897324"/>
                <a:ext cx="1692971" cy="184666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smtClean="0"/>
                  <a:t>|  </a:t>
                </a:r>
                <a:r>
                  <a:rPr lang="ko-KR" altLang="en-US" sz="600" dirty="0" smtClean="0"/>
                  <a:t>고소한 </a:t>
                </a:r>
                <a:r>
                  <a:rPr lang="ko-KR" altLang="en-US" sz="600" dirty="0" err="1" smtClean="0"/>
                  <a:t>몇치볶음</a:t>
                </a:r>
                <a:endParaRPr lang="ko-KR" altLang="en-US" sz="600" dirty="0"/>
              </a:p>
            </p:txBody>
          </p:sp>
        </p:grpSp>
        <p:grpSp>
          <p:nvGrpSpPr>
            <p:cNvPr id="81" name="그룹 66"/>
            <p:cNvGrpSpPr/>
            <p:nvPr/>
          </p:nvGrpSpPr>
          <p:grpSpPr>
            <a:xfrm>
              <a:off x="2014321" y="3290729"/>
              <a:ext cx="2493878" cy="189567"/>
              <a:chOff x="2014329" y="2897324"/>
              <a:chExt cx="2493878" cy="189567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2014329" y="2902225"/>
                <a:ext cx="828109" cy="184666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smtClean="0"/>
                  <a:t>4. </a:t>
                </a:r>
                <a:r>
                  <a:rPr lang="ko-KR" altLang="en-US" sz="600" dirty="0" err="1" smtClean="0"/>
                  <a:t>중식대장뽁뽁이</a:t>
                </a:r>
                <a:endParaRPr lang="ko-KR" altLang="en-US" sz="600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2815236" y="2897324"/>
                <a:ext cx="1692971" cy="184666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smtClean="0"/>
                  <a:t>|  </a:t>
                </a:r>
                <a:r>
                  <a:rPr lang="ko-KR" altLang="en-US" sz="600" dirty="0" smtClean="0"/>
                  <a:t>백종원 </a:t>
                </a:r>
                <a:r>
                  <a:rPr lang="ko-KR" altLang="en-US" sz="600" dirty="0" err="1" smtClean="0"/>
                  <a:t>감자짜글이</a:t>
                </a:r>
                <a:endParaRPr lang="ko-KR" altLang="en-US" sz="600" dirty="0"/>
              </a:p>
            </p:txBody>
          </p:sp>
        </p:grpSp>
        <p:grpSp>
          <p:nvGrpSpPr>
            <p:cNvPr id="82" name="그룹 69"/>
            <p:cNvGrpSpPr/>
            <p:nvPr/>
          </p:nvGrpSpPr>
          <p:grpSpPr>
            <a:xfrm>
              <a:off x="2017859" y="3411230"/>
              <a:ext cx="2493878" cy="189567"/>
              <a:chOff x="2014329" y="2897324"/>
              <a:chExt cx="2493878" cy="189567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2014329" y="2902225"/>
                <a:ext cx="828109" cy="184666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smtClean="0"/>
                  <a:t>5. </a:t>
                </a:r>
                <a:r>
                  <a:rPr lang="ko-KR" altLang="en-US" sz="600" dirty="0" err="1" smtClean="0"/>
                  <a:t>시크한길동맘</a:t>
                </a:r>
                <a:endParaRPr lang="ko-KR" altLang="en-US" sz="60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2815236" y="2897324"/>
                <a:ext cx="1692971" cy="184666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smtClean="0"/>
                  <a:t>|  </a:t>
                </a:r>
                <a:r>
                  <a:rPr lang="ko-KR" altLang="en-US" sz="600" dirty="0" smtClean="0"/>
                  <a:t>경상도식 </a:t>
                </a:r>
                <a:r>
                  <a:rPr lang="ko-KR" altLang="en-US" sz="600" dirty="0" err="1" smtClean="0"/>
                  <a:t>소고기콩나물무국</a:t>
                </a:r>
                <a:endParaRPr lang="ko-KR" altLang="en-US" sz="600" dirty="0"/>
              </a:p>
            </p:txBody>
          </p:sp>
        </p:grpSp>
      </p:grpSp>
      <p:grpSp>
        <p:nvGrpSpPr>
          <p:cNvPr id="93" name="그룹 92"/>
          <p:cNvGrpSpPr/>
          <p:nvPr/>
        </p:nvGrpSpPr>
        <p:grpSpPr>
          <a:xfrm>
            <a:off x="899298" y="3733415"/>
            <a:ext cx="3657600" cy="1073426"/>
            <a:chOff x="927652" y="2657061"/>
            <a:chExt cx="3657600" cy="1073426"/>
          </a:xfrm>
        </p:grpSpPr>
        <p:sp>
          <p:nvSpPr>
            <p:cNvPr id="94" name="모서리가 둥근 직사각형 93"/>
            <p:cNvSpPr/>
            <p:nvPr/>
          </p:nvSpPr>
          <p:spPr>
            <a:xfrm>
              <a:off x="927652" y="2657061"/>
              <a:ext cx="3657600" cy="1073426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948070" y="2670312"/>
              <a:ext cx="2623929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Best</a:t>
              </a:r>
              <a:r>
                <a:rPr lang="ko-KR" altLang="en-US" sz="1200" dirty="0" smtClean="0"/>
                <a:t>스크랩 </a:t>
              </a:r>
              <a:r>
                <a:rPr lang="ko-KR" altLang="en-US" sz="1200" dirty="0" err="1" smtClean="0"/>
                <a:t>레시피</a:t>
              </a:r>
              <a:r>
                <a:rPr lang="ko-KR" altLang="en-US" sz="1200" dirty="0" smtClean="0"/>
                <a:t> </a:t>
              </a:r>
              <a:r>
                <a:rPr lang="ko-KR" altLang="en-US" sz="600" dirty="0" smtClean="0"/>
                <a:t>가장 많이 스크랩한 </a:t>
              </a:r>
              <a:r>
                <a:rPr lang="ko-KR" altLang="en-US" sz="600" dirty="0" err="1" smtClean="0"/>
                <a:t>레시피</a:t>
              </a:r>
              <a:endParaRPr lang="ko-KR" altLang="en-US" sz="600" dirty="0"/>
            </a:p>
          </p:txBody>
        </p:sp>
        <p:pic>
          <p:nvPicPr>
            <p:cNvPr id="96" name="Picture 5" descr="C:\Program Files (x86)\Microsoft Office\MEDIA\CAGCAT10\j0199283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40887" y="2794274"/>
              <a:ext cx="909372" cy="816944"/>
            </a:xfrm>
            <a:prstGeom prst="rect">
              <a:avLst/>
            </a:prstGeom>
            <a:noFill/>
          </p:spPr>
        </p:pic>
        <p:grpSp>
          <p:nvGrpSpPr>
            <p:cNvPr id="97" name="그룹 59"/>
            <p:cNvGrpSpPr/>
            <p:nvPr/>
          </p:nvGrpSpPr>
          <p:grpSpPr>
            <a:xfrm>
              <a:off x="2014330" y="2897324"/>
              <a:ext cx="2493877" cy="190432"/>
              <a:chOff x="2014330" y="2897324"/>
              <a:chExt cx="2493877" cy="190432"/>
            </a:xfrm>
          </p:grpSpPr>
          <p:sp>
            <p:nvSpPr>
              <p:cNvPr id="110" name="TextBox 109"/>
              <p:cNvSpPr txBox="1"/>
              <p:nvPr/>
            </p:nvSpPr>
            <p:spPr>
              <a:xfrm>
                <a:off x="2014330" y="2902225"/>
                <a:ext cx="609600" cy="185531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smtClean="0"/>
                  <a:t>1. </a:t>
                </a:r>
                <a:r>
                  <a:rPr lang="ko-KR" altLang="en-US" sz="600" dirty="0" err="1" smtClean="0"/>
                  <a:t>판교맘</a:t>
                </a:r>
                <a:endParaRPr lang="ko-KR" altLang="en-US" sz="600" dirty="0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2815236" y="2897324"/>
                <a:ext cx="1692971" cy="184666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smtClean="0"/>
                  <a:t>|  </a:t>
                </a:r>
                <a:r>
                  <a:rPr lang="ko-KR" altLang="en-US" sz="600" dirty="0" err="1" smtClean="0"/>
                  <a:t>초간단</a:t>
                </a:r>
                <a:r>
                  <a:rPr lang="ko-KR" altLang="en-US" sz="600" dirty="0" smtClean="0"/>
                  <a:t> </a:t>
                </a:r>
                <a:r>
                  <a:rPr lang="en-US" altLang="ko-KR" sz="600" dirty="0" smtClean="0"/>
                  <a:t>10</a:t>
                </a:r>
                <a:r>
                  <a:rPr lang="ko-KR" altLang="en-US" sz="600" dirty="0" smtClean="0"/>
                  <a:t>분 요리 김치비빔국수</a:t>
                </a:r>
                <a:endParaRPr lang="ko-KR" altLang="en-US" sz="600" dirty="0"/>
              </a:p>
            </p:txBody>
          </p:sp>
        </p:grpSp>
        <p:grpSp>
          <p:nvGrpSpPr>
            <p:cNvPr id="98" name="그룹 60"/>
            <p:cNvGrpSpPr/>
            <p:nvPr/>
          </p:nvGrpSpPr>
          <p:grpSpPr>
            <a:xfrm>
              <a:off x="2028501" y="3028458"/>
              <a:ext cx="2472611" cy="190432"/>
              <a:chOff x="2014330" y="2897324"/>
              <a:chExt cx="2472611" cy="190432"/>
            </a:xfrm>
          </p:grpSpPr>
          <p:sp>
            <p:nvSpPr>
              <p:cNvPr id="108" name="TextBox 107"/>
              <p:cNvSpPr txBox="1"/>
              <p:nvPr/>
            </p:nvSpPr>
            <p:spPr>
              <a:xfrm>
                <a:off x="2014330" y="2902225"/>
                <a:ext cx="609600" cy="185531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smtClean="0"/>
                  <a:t>2. </a:t>
                </a:r>
                <a:r>
                  <a:rPr lang="ko-KR" altLang="en-US" sz="600" dirty="0" err="1" smtClean="0"/>
                  <a:t>둘리맘</a:t>
                </a:r>
                <a:endParaRPr lang="ko-KR" altLang="en-US" sz="600" dirty="0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2793970" y="2897324"/>
                <a:ext cx="1692971" cy="184666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smtClean="0"/>
                  <a:t>|  </a:t>
                </a:r>
                <a:r>
                  <a:rPr lang="ko-KR" altLang="en-US" sz="600" dirty="0" smtClean="0"/>
                  <a:t>고소한 </a:t>
                </a:r>
                <a:r>
                  <a:rPr lang="ko-KR" altLang="en-US" sz="600" dirty="0" err="1" smtClean="0"/>
                  <a:t>몇치볶음</a:t>
                </a:r>
                <a:endParaRPr lang="ko-KR" altLang="en-US" sz="600" dirty="0"/>
              </a:p>
            </p:txBody>
          </p:sp>
        </p:grpSp>
        <p:grpSp>
          <p:nvGrpSpPr>
            <p:cNvPr id="99" name="그룹 63"/>
            <p:cNvGrpSpPr/>
            <p:nvPr/>
          </p:nvGrpSpPr>
          <p:grpSpPr>
            <a:xfrm>
              <a:off x="2021416" y="3159595"/>
              <a:ext cx="2483245" cy="189567"/>
              <a:chOff x="2014329" y="2897324"/>
              <a:chExt cx="2483245" cy="189567"/>
            </a:xfrm>
          </p:grpSpPr>
          <p:sp>
            <p:nvSpPr>
              <p:cNvPr id="106" name="TextBox 105"/>
              <p:cNvSpPr txBox="1"/>
              <p:nvPr/>
            </p:nvSpPr>
            <p:spPr>
              <a:xfrm>
                <a:off x="2014329" y="2902225"/>
                <a:ext cx="828109" cy="184666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smtClean="0"/>
                  <a:t>3. </a:t>
                </a:r>
                <a:r>
                  <a:rPr lang="ko-KR" altLang="en-US" sz="600" dirty="0" err="1" smtClean="0"/>
                  <a:t>한식대장뿡뿡이</a:t>
                </a:r>
                <a:endParaRPr lang="ko-KR" altLang="en-US" sz="600" dirty="0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2804603" y="2897324"/>
                <a:ext cx="1692971" cy="184666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smtClean="0"/>
                  <a:t>|  </a:t>
                </a:r>
                <a:r>
                  <a:rPr lang="ko-KR" altLang="en-US" sz="600" dirty="0" smtClean="0"/>
                  <a:t>고소한 </a:t>
                </a:r>
                <a:r>
                  <a:rPr lang="ko-KR" altLang="en-US" sz="600" dirty="0" err="1" smtClean="0"/>
                  <a:t>몇치볶음</a:t>
                </a:r>
                <a:endParaRPr lang="ko-KR" altLang="en-US" sz="600" dirty="0"/>
              </a:p>
            </p:txBody>
          </p:sp>
        </p:grpSp>
        <p:grpSp>
          <p:nvGrpSpPr>
            <p:cNvPr id="100" name="그룹 66"/>
            <p:cNvGrpSpPr/>
            <p:nvPr/>
          </p:nvGrpSpPr>
          <p:grpSpPr>
            <a:xfrm>
              <a:off x="2014321" y="3290729"/>
              <a:ext cx="2493878" cy="189567"/>
              <a:chOff x="2014329" y="2897324"/>
              <a:chExt cx="2493878" cy="189567"/>
            </a:xfrm>
          </p:grpSpPr>
          <p:sp>
            <p:nvSpPr>
              <p:cNvPr id="104" name="TextBox 103"/>
              <p:cNvSpPr txBox="1"/>
              <p:nvPr/>
            </p:nvSpPr>
            <p:spPr>
              <a:xfrm>
                <a:off x="2014329" y="2902225"/>
                <a:ext cx="828109" cy="184666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smtClean="0"/>
                  <a:t>4. </a:t>
                </a:r>
                <a:r>
                  <a:rPr lang="ko-KR" altLang="en-US" sz="600" dirty="0" err="1" smtClean="0"/>
                  <a:t>중식대장뽁뽁이</a:t>
                </a:r>
                <a:endParaRPr lang="ko-KR" altLang="en-US" sz="600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2815236" y="2897324"/>
                <a:ext cx="1692971" cy="184666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smtClean="0"/>
                  <a:t>|  </a:t>
                </a:r>
                <a:r>
                  <a:rPr lang="ko-KR" altLang="en-US" sz="600" dirty="0" smtClean="0"/>
                  <a:t>백종원 </a:t>
                </a:r>
                <a:r>
                  <a:rPr lang="ko-KR" altLang="en-US" sz="600" dirty="0" err="1" smtClean="0"/>
                  <a:t>감자짜글이</a:t>
                </a:r>
                <a:endParaRPr lang="ko-KR" altLang="en-US" sz="600" dirty="0"/>
              </a:p>
            </p:txBody>
          </p:sp>
        </p:grpSp>
        <p:grpSp>
          <p:nvGrpSpPr>
            <p:cNvPr id="101" name="그룹 69"/>
            <p:cNvGrpSpPr/>
            <p:nvPr/>
          </p:nvGrpSpPr>
          <p:grpSpPr>
            <a:xfrm>
              <a:off x="2017859" y="3411230"/>
              <a:ext cx="2493878" cy="189567"/>
              <a:chOff x="2014329" y="2897324"/>
              <a:chExt cx="2493878" cy="189567"/>
            </a:xfrm>
          </p:grpSpPr>
          <p:sp>
            <p:nvSpPr>
              <p:cNvPr id="102" name="TextBox 101"/>
              <p:cNvSpPr txBox="1"/>
              <p:nvPr/>
            </p:nvSpPr>
            <p:spPr>
              <a:xfrm>
                <a:off x="2014329" y="2902225"/>
                <a:ext cx="828109" cy="184666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smtClean="0"/>
                  <a:t>5. </a:t>
                </a:r>
                <a:r>
                  <a:rPr lang="ko-KR" altLang="en-US" sz="600" dirty="0" err="1" smtClean="0"/>
                  <a:t>시크한길동맘</a:t>
                </a:r>
                <a:endParaRPr lang="ko-KR" altLang="en-US" sz="600" dirty="0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2815236" y="2897324"/>
                <a:ext cx="1692971" cy="184666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smtClean="0"/>
                  <a:t>|  </a:t>
                </a:r>
                <a:r>
                  <a:rPr lang="ko-KR" altLang="en-US" sz="600" dirty="0" smtClean="0"/>
                  <a:t>경상도식 </a:t>
                </a:r>
                <a:r>
                  <a:rPr lang="ko-KR" altLang="en-US" sz="600" dirty="0" err="1" smtClean="0"/>
                  <a:t>소고기콩나물무국</a:t>
                </a:r>
                <a:endParaRPr lang="ko-KR" altLang="en-US" sz="600" dirty="0"/>
              </a:p>
            </p:txBody>
          </p:sp>
        </p:grpSp>
      </p:grpSp>
      <p:grpSp>
        <p:nvGrpSpPr>
          <p:cNvPr id="140" name="그룹 139"/>
          <p:cNvGrpSpPr/>
          <p:nvPr/>
        </p:nvGrpSpPr>
        <p:grpSpPr>
          <a:xfrm>
            <a:off x="4833304" y="3733415"/>
            <a:ext cx="3657600" cy="1073426"/>
            <a:chOff x="7877801" y="2752754"/>
            <a:chExt cx="3657600" cy="1073426"/>
          </a:xfrm>
        </p:grpSpPr>
        <p:grpSp>
          <p:nvGrpSpPr>
            <p:cNvPr id="112" name="그룹 111"/>
            <p:cNvGrpSpPr/>
            <p:nvPr/>
          </p:nvGrpSpPr>
          <p:grpSpPr>
            <a:xfrm>
              <a:off x="7877801" y="2752754"/>
              <a:ext cx="3657600" cy="1073426"/>
              <a:chOff x="927652" y="2657061"/>
              <a:chExt cx="3657600" cy="1073426"/>
            </a:xfrm>
          </p:grpSpPr>
          <p:sp>
            <p:nvSpPr>
              <p:cNvPr id="113" name="모서리가 둥근 직사각형 112"/>
              <p:cNvSpPr/>
              <p:nvPr/>
            </p:nvSpPr>
            <p:spPr>
              <a:xfrm>
                <a:off x="927652" y="2657061"/>
                <a:ext cx="3657600" cy="1073426"/>
              </a:xfrm>
              <a:prstGeom prst="roundRect">
                <a:avLst/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endParaRPr lang="ko-KR" altLang="en-US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1948070" y="2670312"/>
                <a:ext cx="2623929" cy="276999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/>
                  <a:t>이달의 </a:t>
                </a:r>
                <a:r>
                  <a:rPr lang="ko-KR" altLang="en-US" sz="1200" dirty="0" err="1" smtClean="0"/>
                  <a:t>소통왕</a:t>
                </a:r>
                <a:r>
                  <a:rPr lang="ko-KR" altLang="en-US" sz="1200" dirty="0" smtClean="0"/>
                  <a:t> </a:t>
                </a:r>
                <a:r>
                  <a:rPr lang="ko-KR" altLang="en-US" sz="600" dirty="0" smtClean="0"/>
                  <a:t>의견을 가장 많이 등록한 </a:t>
                </a:r>
                <a:r>
                  <a:rPr lang="ko-KR" altLang="en-US" sz="600" dirty="0" err="1" smtClean="0"/>
                  <a:t>쉐프</a:t>
                </a:r>
                <a:endParaRPr lang="ko-KR" altLang="en-US" sz="600" dirty="0"/>
              </a:p>
            </p:txBody>
          </p:sp>
          <p:pic>
            <p:nvPicPr>
              <p:cNvPr id="115" name="Picture 5" descr="C:\Program Files (x86)\Microsoft Office\MEDIA\CAGCAT10\j0199283.wm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040887" y="2794274"/>
                <a:ext cx="909372" cy="816944"/>
              </a:xfrm>
              <a:prstGeom prst="rect">
                <a:avLst/>
              </a:prstGeom>
              <a:noFill/>
            </p:spPr>
          </p:pic>
          <p:grpSp>
            <p:nvGrpSpPr>
              <p:cNvPr id="116" name="그룹 59"/>
              <p:cNvGrpSpPr/>
              <p:nvPr/>
            </p:nvGrpSpPr>
            <p:grpSpPr>
              <a:xfrm>
                <a:off x="2014330" y="2897324"/>
                <a:ext cx="2493877" cy="190432"/>
                <a:chOff x="2014330" y="2897324"/>
                <a:chExt cx="2493877" cy="190432"/>
              </a:xfrm>
            </p:grpSpPr>
            <p:sp>
              <p:nvSpPr>
                <p:cNvPr id="129" name="TextBox 128"/>
                <p:cNvSpPr txBox="1"/>
                <p:nvPr/>
              </p:nvSpPr>
              <p:spPr>
                <a:xfrm>
                  <a:off x="2014330" y="2902225"/>
                  <a:ext cx="609600" cy="185531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600" dirty="0" smtClean="0"/>
                    <a:t>1. </a:t>
                  </a:r>
                  <a:r>
                    <a:rPr lang="ko-KR" altLang="en-US" sz="600" dirty="0" err="1" smtClean="0"/>
                    <a:t>판교맘</a:t>
                  </a:r>
                  <a:endParaRPr lang="ko-KR" altLang="en-US" sz="600" dirty="0"/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2815236" y="2897324"/>
                  <a:ext cx="1692971" cy="184666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endParaRPr lang="ko-KR" altLang="en-US" sz="600" dirty="0"/>
                </a:p>
              </p:txBody>
            </p:sp>
          </p:grpSp>
          <p:grpSp>
            <p:nvGrpSpPr>
              <p:cNvPr id="117" name="그룹 60"/>
              <p:cNvGrpSpPr/>
              <p:nvPr/>
            </p:nvGrpSpPr>
            <p:grpSpPr>
              <a:xfrm>
                <a:off x="2028501" y="2952308"/>
                <a:ext cx="2207571" cy="293086"/>
                <a:chOff x="2014330" y="2821174"/>
                <a:chExt cx="2207571" cy="293086"/>
              </a:xfrm>
            </p:grpSpPr>
            <p:sp>
              <p:nvSpPr>
                <p:cNvPr id="127" name="TextBox 126"/>
                <p:cNvSpPr txBox="1"/>
                <p:nvPr/>
              </p:nvSpPr>
              <p:spPr>
                <a:xfrm>
                  <a:off x="2014330" y="2928729"/>
                  <a:ext cx="609600" cy="185531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600" dirty="0" smtClean="0"/>
                    <a:t>2. </a:t>
                  </a:r>
                  <a:r>
                    <a:rPr lang="ko-KR" altLang="en-US" sz="600" dirty="0" err="1" smtClean="0"/>
                    <a:t>둘리맘</a:t>
                  </a:r>
                  <a:endParaRPr lang="ko-KR" altLang="en-US" sz="600" dirty="0"/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2961562" y="2821174"/>
                  <a:ext cx="1260339" cy="184666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600" dirty="0" smtClean="0"/>
                    <a:t>4381</a:t>
                  </a:r>
                  <a:endParaRPr lang="ko-KR" altLang="en-US" sz="600" dirty="0"/>
                </a:p>
              </p:txBody>
            </p:sp>
          </p:grpSp>
          <p:sp>
            <p:nvSpPr>
              <p:cNvPr id="125" name="TextBox 124"/>
              <p:cNvSpPr txBox="1"/>
              <p:nvPr/>
            </p:nvSpPr>
            <p:spPr>
              <a:xfrm>
                <a:off x="2021416" y="3217504"/>
                <a:ext cx="828109" cy="184666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smtClean="0"/>
                  <a:t>3. </a:t>
                </a:r>
                <a:r>
                  <a:rPr lang="ko-KR" altLang="en-US" sz="600" dirty="0" err="1" smtClean="0"/>
                  <a:t>한식대장뿡뿡이</a:t>
                </a:r>
                <a:endParaRPr lang="ko-KR" altLang="en-US" sz="600" dirty="0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2014321" y="3375142"/>
                <a:ext cx="828109" cy="184666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smtClean="0"/>
                  <a:t>4. </a:t>
                </a:r>
                <a:r>
                  <a:rPr lang="ko-KR" altLang="en-US" sz="600" dirty="0" err="1" smtClean="0"/>
                  <a:t>중식대장뽁뽁이</a:t>
                </a:r>
                <a:endParaRPr lang="ko-KR" altLang="en-US" sz="600" dirty="0"/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2017859" y="3522147"/>
                <a:ext cx="828109" cy="184666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smtClean="0"/>
                  <a:t>5. </a:t>
                </a:r>
                <a:r>
                  <a:rPr lang="ko-KR" altLang="en-US" sz="600" dirty="0" err="1" smtClean="0"/>
                  <a:t>시크한길동맘</a:t>
                </a:r>
                <a:endParaRPr lang="ko-KR" altLang="en-US" sz="600" dirty="0"/>
              </a:p>
            </p:txBody>
          </p:sp>
        </p:grpSp>
        <p:pic>
          <p:nvPicPr>
            <p:cNvPr id="2055" name="Picture 7" descr="C:\Users\user\AppData\Local\Microsoft\Windows\INetCache\IE\4YU28B9D\cutlery-297616_640[1].png"/>
            <p:cNvPicPr>
              <a:picLocks noChangeAspect="1" noChangeArrowheads="1"/>
            </p:cNvPicPr>
            <p:nvPr/>
          </p:nvPicPr>
          <p:blipFill>
            <a:blip r:embed="rId5" cstate="print">
              <a:biLevel thresh="50000"/>
            </a:blip>
            <a:srcRect/>
            <a:stretch>
              <a:fillRect/>
            </a:stretch>
          </p:blipFill>
          <p:spPr bwMode="auto">
            <a:xfrm>
              <a:off x="9846365" y="3093555"/>
              <a:ext cx="120997" cy="86967"/>
            </a:xfrm>
            <a:prstGeom prst="rect">
              <a:avLst/>
            </a:prstGeom>
            <a:noFill/>
          </p:spPr>
        </p:pic>
        <p:pic>
          <p:nvPicPr>
            <p:cNvPr id="132" name="Picture 7" descr="C:\Users\user\AppData\Local\Microsoft\Windows\INetCache\IE\4YU28B9D\cutlery-297616_640[1].png"/>
            <p:cNvPicPr>
              <a:picLocks noChangeAspect="1" noChangeArrowheads="1"/>
            </p:cNvPicPr>
            <p:nvPr/>
          </p:nvPicPr>
          <p:blipFill>
            <a:blip r:embed="rId5" cstate="print">
              <a:biLevel thresh="50000"/>
            </a:blip>
            <a:srcRect/>
            <a:stretch>
              <a:fillRect/>
            </a:stretch>
          </p:blipFill>
          <p:spPr bwMode="auto">
            <a:xfrm>
              <a:off x="9846365" y="3219451"/>
              <a:ext cx="120997" cy="86967"/>
            </a:xfrm>
            <a:prstGeom prst="rect">
              <a:avLst/>
            </a:prstGeom>
            <a:noFill/>
          </p:spPr>
        </p:pic>
        <p:pic>
          <p:nvPicPr>
            <p:cNvPr id="133" name="Picture 7" descr="C:\Users\user\AppData\Local\Microsoft\Windows\INetCache\IE\4YU28B9D\cutlery-297616_640[1].png"/>
            <p:cNvPicPr>
              <a:picLocks noChangeAspect="1" noChangeArrowheads="1"/>
            </p:cNvPicPr>
            <p:nvPr/>
          </p:nvPicPr>
          <p:blipFill>
            <a:blip r:embed="rId5" cstate="print">
              <a:biLevel thresh="50000"/>
            </a:blip>
            <a:srcRect/>
            <a:stretch>
              <a:fillRect/>
            </a:stretch>
          </p:blipFill>
          <p:spPr bwMode="auto">
            <a:xfrm>
              <a:off x="9846365" y="3371851"/>
              <a:ext cx="120997" cy="86967"/>
            </a:xfrm>
            <a:prstGeom prst="rect">
              <a:avLst/>
            </a:prstGeom>
            <a:noFill/>
          </p:spPr>
        </p:pic>
        <p:pic>
          <p:nvPicPr>
            <p:cNvPr id="134" name="Picture 7" descr="C:\Users\user\AppData\Local\Microsoft\Windows\INetCache\IE\4YU28B9D\cutlery-297616_640[1].png"/>
            <p:cNvPicPr>
              <a:picLocks noChangeAspect="1" noChangeArrowheads="1"/>
            </p:cNvPicPr>
            <p:nvPr/>
          </p:nvPicPr>
          <p:blipFill>
            <a:blip r:embed="rId5" cstate="print">
              <a:biLevel thresh="50000"/>
            </a:blip>
            <a:srcRect/>
            <a:stretch>
              <a:fillRect/>
            </a:stretch>
          </p:blipFill>
          <p:spPr bwMode="auto">
            <a:xfrm>
              <a:off x="9846365" y="3524251"/>
              <a:ext cx="120997" cy="86967"/>
            </a:xfrm>
            <a:prstGeom prst="rect">
              <a:avLst/>
            </a:prstGeom>
            <a:noFill/>
          </p:spPr>
        </p:pic>
        <p:pic>
          <p:nvPicPr>
            <p:cNvPr id="135" name="Picture 7" descr="C:\Users\user\AppData\Local\Microsoft\Windows\INetCache\IE\4YU28B9D\cutlery-297616_640[1].png"/>
            <p:cNvPicPr>
              <a:picLocks noChangeAspect="1" noChangeArrowheads="1"/>
            </p:cNvPicPr>
            <p:nvPr/>
          </p:nvPicPr>
          <p:blipFill>
            <a:blip r:embed="rId5" cstate="print">
              <a:biLevel thresh="50000"/>
            </a:blip>
            <a:srcRect/>
            <a:stretch>
              <a:fillRect/>
            </a:stretch>
          </p:blipFill>
          <p:spPr bwMode="auto">
            <a:xfrm>
              <a:off x="9846365" y="3676651"/>
              <a:ext cx="120997" cy="86967"/>
            </a:xfrm>
            <a:prstGeom prst="rect">
              <a:avLst/>
            </a:prstGeom>
            <a:noFill/>
          </p:spPr>
        </p:pic>
        <p:sp>
          <p:nvSpPr>
            <p:cNvPr id="136" name="TextBox 135"/>
            <p:cNvSpPr txBox="1"/>
            <p:nvPr/>
          </p:nvSpPr>
          <p:spPr>
            <a:xfrm>
              <a:off x="9932510" y="3173897"/>
              <a:ext cx="1260339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/>
                <a:t>2695</a:t>
              </a:r>
              <a:endParaRPr lang="ko-KR" altLang="en-US" sz="600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9925886" y="3313045"/>
              <a:ext cx="1260339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/>
                <a:t>783</a:t>
              </a:r>
              <a:endParaRPr lang="ko-KR" altLang="en-US" sz="6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9945766" y="3465445"/>
              <a:ext cx="1260339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/>
                <a:t>29</a:t>
              </a:r>
              <a:endParaRPr lang="ko-KR" altLang="en-US" sz="6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9952394" y="3631097"/>
              <a:ext cx="1260339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/>
                <a:t>27</a:t>
              </a:r>
              <a:endParaRPr lang="ko-KR" altLang="en-US" sz="600" dirty="0"/>
            </a:p>
          </p:txBody>
        </p:sp>
      </p:grpSp>
      <p:grpSp>
        <p:nvGrpSpPr>
          <p:cNvPr id="171" name="그룹 170"/>
          <p:cNvGrpSpPr/>
          <p:nvPr/>
        </p:nvGrpSpPr>
        <p:grpSpPr>
          <a:xfrm>
            <a:off x="899298" y="4932737"/>
            <a:ext cx="3657600" cy="1073426"/>
            <a:chOff x="8268741" y="4389398"/>
            <a:chExt cx="3657600" cy="1073426"/>
          </a:xfrm>
        </p:grpSpPr>
        <p:sp>
          <p:nvSpPr>
            <p:cNvPr id="154" name="모서리가 둥근 직사각형 153"/>
            <p:cNvSpPr/>
            <p:nvPr/>
          </p:nvSpPr>
          <p:spPr>
            <a:xfrm>
              <a:off x="8268741" y="4389398"/>
              <a:ext cx="3657600" cy="1073426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9289159" y="4402649"/>
              <a:ext cx="2623929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이달의 </a:t>
              </a:r>
              <a:r>
                <a:rPr lang="ko-KR" altLang="en-US" sz="1200" dirty="0" err="1" smtClean="0"/>
                <a:t>소통왕</a:t>
              </a:r>
              <a:r>
                <a:rPr lang="ko-KR" altLang="en-US" sz="1200" dirty="0" smtClean="0"/>
                <a:t> </a:t>
              </a:r>
              <a:r>
                <a:rPr lang="ko-KR" altLang="en-US" sz="600" dirty="0" smtClean="0"/>
                <a:t>의견을 가장 많이 등록한 </a:t>
              </a:r>
              <a:r>
                <a:rPr lang="ko-KR" altLang="en-US" sz="600" dirty="0" err="1" smtClean="0"/>
                <a:t>쉐프</a:t>
              </a:r>
              <a:endParaRPr lang="ko-KR" altLang="en-US" sz="600" dirty="0"/>
            </a:p>
          </p:txBody>
        </p:sp>
        <p:pic>
          <p:nvPicPr>
            <p:cNvPr id="156" name="Picture 5" descr="C:\Program Files (x86)\Microsoft Office\MEDIA\CAGCAT10\j0199283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381976" y="4526611"/>
              <a:ext cx="909372" cy="816944"/>
            </a:xfrm>
            <a:prstGeom prst="rect">
              <a:avLst/>
            </a:prstGeom>
            <a:noFill/>
          </p:spPr>
        </p:pic>
        <p:grpSp>
          <p:nvGrpSpPr>
            <p:cNvPr id="157" name="그룹 59"/>
            <p:cNvGrpSpPr/>
            <p:nvPr/>
          </p:nvGrpSpPr>
          <p:grpSpPr>
            <a:xfrm>
              <a:off x="9355419" y="4629661"/>
              <a:ext cx="2493877" cy="190432"/>
              <a:chOff x="2014330" y="2897324"/>
              <a:chExt cx="2493877" cy="190432"/>
            </a:xfrm>
          </p:grpSpPr>
          <p:sp>
            <p:nvSpPr>
              <p:cNvPr id="164" name="TextBox 163"/>
              <p:cNvSpPr txBox="1"/>
              <p:nvPr/>
            </p:nvSpPr>
            <p:spPr>
              <a:xfrm>
                <a:off x="2014330" y="2902225"/>
                <a:ext cx="609600" cy="185531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smtClean="0"/>
                  <a:t>1. </a:t>
                </a:r>
                <a:r>
                  <a:rPr lang="ko-KR" altLang="en-US" sz="600" dirty="0" err="1" smtClean="0"/>
                  <a:t>판교맘</a:t>
                </a:r>
                <a:endParaRPr lang="ko-KR" altLang="en-US" sz="600" dirty="0"/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2815236" y="2897324"/>
                <a:ext cx="1692971" cy="184666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endParaRPr lang="ko-KR" altLang="en-US" sz="600" dirty="0"/>
              </a:p>
            </p:txBody>
          </p:sp>
        </p:grpSp>
        <p:grpSp>
          <p:nvGrpSpPr>
            <p:cNvPr id="158" name="그룹 60"/>
            <p:cNvGrpSpPr/>
            <p:nvPr/>
          </p:nvGrpSpPr>
          <p:grpSpPr>
            <a:xfrm>
              <a:off x="9369590" y="4658141"/>
              <a:ext cx="2207571" cy="319590"/>
              <a:chOff x="2014330" y="2794670"/>
              <a:chExt cx="2207571" cy="319590"/>
            </a:xfrm>
          </p:grpSpPr>
          <p:sp>
            <p:nvSpPr>
              <p:cNvPr id="162" name="TextBox 161"/>
              <p:cNvSpPr txBox="1"/>
              <p:nvPr/>
            </p:nvSpPr>
            <p:spPr>
              <a:xfrm>
                <a:off x="2014330" y="2928729"/>
                <a:ext cx="609600" cy="185531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smtClean="0"/>
                  <a:t>2. </a:t>
                </a:r>
                <a:r>
                  <a:rPr lang="ko-KR" altLang="en-US" sz="600" dirty="0" err="1" smtClean="0"/>
                  <a:t>둘리맘</a:t>
                </a:r>
                <a:endParaRPr lang="ko-KR" altLang="en-US" sz="600" dirty="0"/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2961562" y="2794670"/>
                <a:ext cx="1260339" cy="184666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smtClean="0"/>
                  <a:t>45</a:t>
                </a:r>
                <a:endParaRPr lang="ko-KR" altLang="en-US" sz="600" dirty="0"/>
              </a:p>
            </p:txBody>
          </p:sp>
        </p:grpSp>
        <p:sp>
          <p:nvSpPr>
            <p:cNvPr id="159" name="TextBox 158"/>
            <p:cNvSpPr txBox="1"/>
            <p:nvPr/>
          </p:nvSpPr>
          <p:spPr>
            <a:xfrm>
              <a:off x="9362505" y="4949841"/>
              <a:ext cx="828109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/>
                <a:t>3. </a:t>
              </a:r>
              <a:r>
                <a:rPr lang="ko-KR" altLang="en-US" sz="600" dirty="0" err="1" smtClean="0"/>
                <a:t>한식대장뿡뿡이</a:t>
              </a:r>
              <a:endParaRPr lang="ko-KR" altLang="en-US" sz="600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9355410" y="5107479"/>
              <a:ext cx="828109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/>
                <a:t>4. </a:t>
              </a:r>
              <a:r>
                <a:rPr lang="ko-KR" altLang="en-US" sz="600" dirty="0" err="1" smtClean="0"/>
                <a:t>중식대장뽁뽁이</a:t>
              </a:r>
              <a:endParaRPr lang="ko-KR" altLang="en-US" sz="600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9358948" y="5254484"/>
              <a:ext cx="828109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/>
                <a:t>5. </a:t>
              </a:r>
              <a:r>
                <a:rPr lang="ko-KR" altLang="en-US" sz="600" dirty="0" err="1" smtClean="0"/>
                <a:t>시크한길동맘</a:t>
              </a:r>
              <a:endParaRPr lang="ko-KR" altLang="en-US" sz="600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10323450" y="4797289"/>
              <a:ext cx="1260339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/>
                <a:t>23</a:t>
              </a:r>
              <a:endParaRPr lang="ko-KR" altLang="en-US" sz="6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10316826" y="4949689"/>
              <a:ext cx="1260339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/>
                <a:t>16</a:t>
              </a:r>
              <a:endParaRPr lang="ko-KR" altLang="en-US" sz="6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10336706" y="5115341"/>
              <a:ext cx="1260339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/>
                <a:t>9</a:t>
              </a:r>
              <a:endParaRPr lang="ko-KR" altLang="en-US" sz="600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10343334" y="5267741"/>
              <a:ext cx="1260339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/>
                <a:t>7</a:t>
              </a:r>
              <a:endParaRPr lang="ko-KR" altLang="en-US" sz="600" dirty="0"/>
            </a:p>
          </p:txBody>
        </p:sp>
        <p:pic>
          <p:nvPicPr>
            <p:cNvPr id="166" name="Picture 7" descr="C:\Users\user\AppData\Local\Microsoft\Windows\INetCache\IE\4YU28B9D\person-378368_960_720[1]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lum bright="70000" contrast="-70000"/>
            </a:blip>
            <a:srcRect/>
            <a:stretch>
              <a:fillRect/>
            </a:stretch>
          </p:blipFill>
          <p:spPr>
            <a:xfrm>
              <a:off x="10257182" y="4716394"/>
              <a:ext cx="66261" cy="84042"/>
            </a:xfrm>
            <a:prstGeom prst="rect">
              <a:avLst/>
            </a:prstGeom>
            <a:noFill/>
          </p:spPr>
        </p:pic>
        <p:pic>
          <p:nvPicPr>
            <p:cNvPr id="167" name="Picture 7" descr="C:\Users\user\AppData\Local\Microsoft\Windows\INetCache\IE\4YU28B9D\person-378368_960_720[1]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lum bright="70000" contrast="-70000"/>
            </a:blip>
            <a:srcRect/>
            <a:stretch>
              <a:fillRect/>
            </a:stretch>
          </p:blipFill>
          <p:spPr>
            <a:xfrm>
              <a:off x="10257182" y="4855542"/>
              <a:ext cx="66261" cy="84042"/>
            </a:xfrm>
            <a:prstGeom prst="rect">
              <a:avLst/>
            </a:prstGeom>
            <a:noFill/>
          </p:spPr>
        </p:pic>
        <p:pic>
          <p:nvPicPr>
            <p:cNvPr id="168" name="Picture 7" descr="C:\Users\user\AppData\Local\Microsoft\Windows\INetCache\IE\4YU28B9D\person-378368_960_720[1]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lum bright="70000" contrast="-70000"/>
            </a:blip>
            <a:srcRect/>
            <a:stretch>
              <a:fillRect/>
            </a:stretch>
          </p:blipFill>
          <p:spPr>
            <a:xfrm>
              <a:off x="10257182" y="5007942"/>
              <a:ext cx="66261" cy="84042"/>
            </a:xfrm>
            <a:prstGeom prst="rect">
              <a:avLst/>
            </a:prstGeom>
            <a:noFill/>
          </p:spPr>
        </p:pic>
        <p:pic>
          <p:nvPicPr>
            <p:cNvPr id="169" name="Picture 7" descr="C:\Users\user\AppData\Local\Microsoft\Windows\INetCache\IE\4YU28B9D\person-378368_960_720[1]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lum bright="70000" contrast="-70000"/>
            </a:blip>
            <a:srcRect/>
            <a:stretch>
              <a:fillRect/>
            </a:stretch>
          </p:blipFill>
          <p:spPr>
            <a:xfrm>
              <a:off x="10257182" y="5160342"/>
              <a:ext cx="66261" cy="84042"/>
            </a:xfrm>
            <a:prstGeom prst="rect">
              <a:avLst/>
            </a:prstGeom>
            <a:noFill/>
          </p:spPr>
        </p:pic>
        <p:pic>
          <p:nvPicPr>
            <p:cNvPr id="170" name="Picture 7" descr="C:\Users\user\AppData\Local\Microsoft\Windows\INetCache\IE\4YU28B9D\person-378368_960_720[1]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lum bright="70000" contrast="-70000"/>
            </a:blip>
            <a:srcRect/>
            <a:stretch>
              <a:fillRect/>
            </a:stretch>
          </p:blipFill>
          <p:spPr>
            <a:xfrm>
              <a:off x="10257182" y="5312742"/>
              <a:ext cx="66261" cy="84042"/>
            </a:xfrm>
            <a:prstGeom prst="rect">
              <a:avLst/>
            </a:prstGeom>
            <a:noFill/>
          </p:spPr>
        </p:pic>
      </p:grpSp>
      <p:grpSp>
        <p:nvGrpSpPr>
          <p:cNvPr id="200" name="그룹 199"/>
          <p:cNvGrpSpPr/>
          <p:nvPr/>
        </p:nvGrpSpPr>
        <p:grpSpPr>
          <a:xfrm>
            <a:off x="4833304" y="4932737"/>
            <a:ext cx="3657600" cy="1073426"/>
            <a:chOff x="8235610" y="3110563"/>
            <a:chExt cx="3657600" cy="1073426"/>
          </a:xfrm>
        </p:grpSpPr>
        <p:sp>
          <p:nvSpPr>
            <p:cNvPr id="173" name="모서리가 둥근 직사각형 172"/>
            <p:cNvSpPr/>
            <p:nvPr/>
          </p:nvSpPr>
          <p:spPr>
            <a:xfrm>
              <a:off x="8235610" y="3110563"/>
              <a:ext cx="3657600" cy="1073426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9256028" y="3123814"/>
              <a:ext cx="2623929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이달의 인기 </a:t>
              </a:r>
              <a:r>
                <a:rPr lang="ko-KR" altLang="en-US" sz="1200" dirty="0" err="1" smtClean="0"/>
                <a:t>검색어</a:t>
              </a:r>
              <a:r>
                <a:rPr lang="ko-KR" altLang="en-US" sz="1200" dirty="0" smtClean="0"/>
                <a:t> </a:t>
              </a:r>
              <a:r>
                <a:rPr lang="ko-KR" altLang="en-US" sz="600" dirty="0" smtClean="0"/>
                <a:t>뜨거운 </a:t>
              </a:r>
              <a:r>
                <a:rPr lang="ko-KR" altLang="en-US" sz="600" dirty="0" err="1" smtClean="0"/>
                <a:t>괌심을</a:t>
              </a:r>
              <a:r>
                <a:rPr lang="ko-KR" altLang="en-US" sz="600" dirty="0" smtClean="0"/>
                <a:t> 받은 </a:t>
              </a:r>
              <a:r>
                <a:rPr lang="ko-KR" altLang="en-US" sz="600" dirty="0" err="1" smtClean="0"/>
                <a:t>검색어</a:t>
              </a:r>
              <a:endParaRPr lang="ko-KR" altLang="en-US" sz="600" dirty="0"/>
            </a:p>
          </p:txBody>
        </p:sp>
        <p:pic>
          <p:nvPicPr>
            <p:cNvPr id="175" name="Picture 5" descr="C:\Program Files (x86)\Microsoft Office\MEDIA\CAGCAT10\j0199283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348845" y="3247776"/>
              <a:ext cx="909372" cy="816944"/>
            </a:xfrm>
            <a:prstGeom prst="rect">
              <a:avLst/>
            </a:prstGeom>
            <a:noFill/>
          </p:spPr>
        </p:pic>
        <p:grpSp>
          <p:nvGrpSpPr>
            <p:cNvPr id="176" name="그룹 59"/>
            <p:cNvGrpSpPr/>
            <p:nvPr/>
          </p:nvGrpSpPr>
          <p:grpSpPr>
            <a:xfrm>
              <a:off x="9322288" y="3350826"/>
              <a:ext cx="2493877" cy="190432"/>
              <a:chOff x="2014330" y="2897324"/>
              <a:chExt cx="2493877" cy="190432"/>
            </a:xfrm>
          </p:grpSpPr>
          <p:sp>
            <p:nvSpPr>
              <p:cNvPr id="193" name="TextBox 192"/>
              <p:cNvSpPr txBox="1"/>
              <p:nvPr/>
            </p:nvSpPr>
            <p:spPr>
              <a:xfrm>
                <a:off x="2014330" y="2902225"/>
                <a:ext cx="609600" cy="185531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smtClean="0"/>
                  <a:t>1. </a:t>
                </a:r>
                <a:r>
                  <a:rPr lang="ko-KR" altLang="en-US" sz="600" dirty="0" smtClean="0"/>
                  <a:t>감자</a:t>
                </a:r>
                <a:endParaRPr lang="ko-KR" altLang="en-US" sz="600" dirty="0"/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2815236" y="2897324"/>
                <a:ext cx="1692971" cy="184666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endParaRPr lang="ko-KR" altLang="en-US" sz="600" dirty="0"/>
              </a:p>
            </p:txBody>
          </p:sp>
        </p:grpSp>
        <p:grpSp>
          <p:nvGrpSpPr>
            <p:cNvPr id="177" name="그룹 60"/>
            <p:cNvGrpSpPr/>
            <p:nvPr/>
          </p:nvGrpSpPr>
          <p:grpSpPr>
            <a:xfrm>
              <a:off x="9336459" y="3379306"/>
              <a:ext cx="2207571" cy="306338"/>
              <a:chOff x="2014330" y="2794670"/>
              <a:chExt cx="2207571" cy="306338"/>
            </a:xfrm>
          </p:grpSpPr>
          <p:sp>
            <p:nvSpPr>
              <p:cNvPr id="191" name="TextBox 190"/>
              <p:cNvSpPr txBox="1"/>
              <p:nvPr/>
            </p:nvSpPr>
            <p:spPr>
              <a:xfrm>
                <a:off x="2014330" y="2915477"/>
                <a:ext cx="609600" cy="185531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smtClean="0"/>
                  <a:t>2. </a:t>
                </a:r>
                <a:r>
                  <a:rPr lang="ko-KR" altLang="en-US" sz="600" dirty="0" smtClean="0"/>
                  <a:t>떡볶이</a:t>
                </a:r>
                <a:endParaRPr lang="ko-KR" altLang="en-US" sz="600" dirty="0"/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2961562" y="2794670"/>
                <a:ext cx="1260339" cy="184666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dirty="0" smtClean="0"/>
                  <a:t>86,785</a:t>
                </a:r>
                <a:endParaRPr lang="ko-KR" altLang="en-US" sz="600" dirty="0"/>
              </a:p>
            </p:txBody>
          </p:sp>
        </p:grpSp>
        <p:sp>
          <p:nvSpPr>
            <p:cNvPr id="178" name="TextBox 177"/>
            <p:cNvSpPr txBox="1"/>
            <p:nvPr/>
          </p:nvSpPr>
          <p:spPr>
            <a:xfrm>
              <a:off x="9329374" y="3657754"/>
              <a:ext cx="828109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/>
                <a:t>3. </a:t>
              </a:r>
              <a:r>
                <a:rPr lang="ko-KR" altLang="en-US" sz="600" dirty="0" err="1" smtClean="0"/>
                <a:t>닭볶음탕</a:t>
              </a:r>
              <a:endParaRPr lang="ko-KR" altLang="en-US" sz="600" dirty="0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9322279" y="3815392"/>
              <a:ext cx="828109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/>
                <a:t>4. </a:t>
              </a:r>
              <a:r>
                <a:rPr lang="ko-KR" altLang="en-US" sz="600" dirty="0" smtClean="0"/>
                <a:t>오이무침</a:t>
              </a:r>
              <a:endParaRPr lang="ko-KR" altLang="en-US" sz="600" dirty="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9325817" y="3975649"/>
              <a:ext cx="828109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/>
                <a:t>5. </a:t>
              </a:r>
              <a:r>
                <a:rPr lang="ko-KR" altLang="en-US" sz="600" dirty="0" smtClean="0"/>
                <a:t>된장찌개</a:t>
              </a:r>
              <a:endParaRPr lang="ko-KR" altLang="en-US" sz="600" dirty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0290319" y="3518454"/>
              <a:ext cx="1260339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/>
                <a:t>82,370</a:t>
              </a:r>
              <a:endParaRPr lang="ko-KR" altLang="en-US" sz="600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10283695" y="3657602"/>
              <a:ext cx="1260339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/>
                <a:t>67,186</a:t>
              </a:r>
              <a:endParaRPr lang="ko-KR" altLang="en-US" sz="600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10303575" y="3823254"/>
              <a:ext cx="1260339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/>
                <a:t>59,716</a:t>
              </a:r>
              <a:endParaRPr lang="ko-KR" altLang="en-US" sz="600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10296951" y="3975654"/>
              <a:ext cx="1260339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/>
                <a:t>57,134</a:t>
              </a:r>
              <a:endParaRPr lang="ko-KR" altLang="en-US" sz="600" dirty="0"/>
            </a:p>
          </p:txBody>
        </p:sp>
        <p:pic>
          <p:nvPicPr>
            <p:cNvPr id="195" name="그림 194" descr="magnifying-glass-1294834_960_720.png"/>
            <p:cNvPicPr>
              <a:picLocks noChangeAspect="1"/>
            </p:cNvPicPr>
            <p:nvPr/>
          </p:nvPicPr>
          <p:blipFill rotWithShape="1">
            <a:blip r:embed="rId2" cstate="print">
              <a:lum bright="70000" contrast="-70000"/>
            </a:blip>
            <a:stretch>
              <a:fillRect/>
            </a:stretch>
          </p:blipFill>
          <p:spPr>
            <a:xfrm>
              <a:off x="10201670" y="3439864"/>
              <a:ext cx="108521" cy="68880"/>
            </a:xfrm>
            <a:prstGeom prst="rect">
              <a:avLst/>
            </a:prstGeom>
          </p:spPr>
        </p:pic>
        <p:pic>
          <p:nvPicPr>
            <p:cNvPr id="196" name="그림 195" descr="magnifying-glass-1294834_960_720.png"/>
            <p:cNvPicPr>
              <a:picLocks noChangeAspect="1"/>
            </p:cNvPicPr>
            <p:nvPr/>
          </p:nvPicPr>
          <p:blipFill rotWithShape="1">
            <a:blip r:embed="rId2" cstate="print">
              <a:lum bright="70000" contrast="-70000"/>
            </a:blip>
            <a:stretch>
              <a:fillRect/>
            </a:stretch>
          </p:blipFill>
          <p:spPr>
            <a:xfrm>
              <a:off x="10201670" y="3565760"/>
              <a:ext cx="108521" cy="68880"/>
            </a:xfrm>
            <a:prstGeom prst="rect">
              <a:avLst/>
            </a:prstGeom>
          </p:spPr>
        </p:pic>
        <p:pic>
          <p:nvPicPr>
            <p:cNvPr id="197" name="그림 196" descr="magnifying-glass-1294834_960_720.png"/>
            <p:cNvPicPr>
              <a:picLocks noChangeAspect="1"/>
            </p:cNvPicPr>
            <p:nvPr/>
          </p:nvPicPr>
          <p:blipFill rotWithShape="1">
            <a:blip r:embed="rId2" cstate="print">
              <a:lum bright="70000" contrast="-70000"/>
            </a:blip>
            <a:stretch>
              <a:fillRect/>
            </a:stretch>
          </p:blipFill>
          <p:spPr>
            <a:xfrm>
              <a:off x="10201670" y="3704908"/>
              <a:ext cx="108521" cy="68880"/>
            </a:xfrm>
            <a:prstGeom prst="rect">
              <a:avLst/>
            </a:prstGeom>
          </p:spPr>
        </p:pic>
        <p:pic>
          <p:nvPicPr>
            <p:cNvPr id="198" name="그림 197" descr="magnifying-glass-1294834_960_720.png"/>
            <p:cNvPicPr>
              <a:picLocks noChangeAspect="1"/>
            </p:cNvPicPr>
            <p:nvPr/>
          </p:nvPicPr>
          <p:blipFill rotWithShape="1">
            <a:blip r:embed="rId2" cstate="print">
              <a:lum bright="70000" contrast="-70000"/>
            </a:blip>
            <a:stretch>
              <a:fillRect/>
            </a:stretch>
          </p:blipFill>
          <p:spPr>
            <a:xfrm>
              <a:off x="10201670" y="3877184"/>
              <a:ext cx="108521" cy="68880"/>
            </a:xfrm>
            <a:prstGeom prst="rect">
              <a:avLst/>
            </a:prstGeom>
          </p:spPr>
        </p:pic>
        <p:pic>
          <p:nvPicPr>
            <p:cNvPr id="199" name="그림 198" descr="magnifying-glass-1294834_960_720.png"/>
            <p:cNvPicPr>
              <a:picLocks noChangeAspect="1"/>
            </p:cNvPicPr>
            <p:nvPr/>
          </p:nvPicPr>
          <p:blipFill rotWithShape="1">
            <a:blip r:embed="rId2" cstate="print">
              <a:lum bright="70000" contrast="-70000"/>
            </a:blip>
            <a:stretch>
              <a:fillRect/>
            </a:stretch>
          </p:blipFill>
          <p:spPr>
            <a:xfrm>
              <a:off x="10201670" y="4036208"/>
              <a:ext cx="108521" cy="6888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smtClean="0"/>
              <a:t>이벤트</a:t>
            </a:r>
            <a:endParaRPr lang="ko-KR" altLang="en-US" dirty="0"/>
          </a:p>
        </p:txBody>
      </p:sp>
      <p:sp>
        <p:nvSpPr>
          <p:cNvPr id="35" name="제목 1"/>
          <p:cNvSpPr txBox="1"/>
          <p:nvPr/>
        </p:nvSpPr>
        <p:spPr>
          <a:xfrm>
            <a:off x="5324632" y="82333"/>
            <a:ext cx="2603072" cy="24531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r>
              <a:rPr lang="en-US" altLang="ko-KR" dirty="0">
                <a:solidFill>
                  <a:prstClr val="black"/>
                </a:solidFill>
              </a:rPr>
              <a:t>Main &gt; </a:t>
            </a:r>
            <a:r>
              <a:rPr lang="ko-KR" altLang="en-US" dirty="0" smtClean="0">
                <a:solidFill>
                  <a:prstClr val="black"/>
                </a:solidFill>
              </a:rPr>
              <a:t>이벤</a:t>
            </a:r>
            <a:r>
              <a:rPr lang="ko-KR" altLang="en-US" dirty="0" smtClean="0">
                <a:solidFill>
                  <a:prstClr val="black"/>
                </a:solidFill>
              </a:rPr>
              <a:t>트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12271" y="506185"/>
            <a:ext cx="8833758" cy="614770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" name="그룹 142"/>
          <p:cNvGrpSpPr/>
          <p:nvPr/>
        </p:nvGrpSpPr>
        <p:grpSpPr>
          <a:xfrm>
            <a:off x="9112608" y="424846"/>
            <a:ext cx="2743203" cy="6291325"/>
            <a:chOff x="9302315" y="425669"/>
            <a:chExt cx="2743203" cy="6291325"/>
          </a:xfrm>
        </p:grpSpPr>
        <p:sp>
          <p:nvSpPr>
            <p:cNvPr id="144" name="직사각형 143"/>
            <p:cNvSpPr/>
            <p:nvPr/>
          </p:nvSpPr>
          <p:spPr>
            <a:xfrm>
              <a:off x="9302315" y="433552"/>
              <a:ext cx="2743200" cy="6283442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900" b="1" i="0" u="none" strike="noStrike" kern="1200" cap="none" spc="0" normalizeH="0" baseline="0"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9302317" y="425669"/>
              <a:ext cx="2743201" cy="3380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900" b="1" i="0" u="none" strike="noStrike" kern="1200" cap="none" spc="0" normalizeH="0" baseline="0"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Description</a:t>
              </a:r>
              <a:endParaRPr kumimoji="0" lang="ko-KR" altLang="en-US" sz="9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185" name="TextBox 184"/>
          <p:cNvSpPr txBox="1"/>
          <p:nvPr/>
        </p:nvSpPr>
        <p:spPr>
          <a:xfrm>
            <a:off x="9102176" y="782753"/>
            <a:ext cx="2743208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0" indent="-228600">
              <a:defRPr/>
            </a:pPr>
            <a:r>
              <a:rPr lang="en-US" altLang="ko-KR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** </a:t>
            </a:r>
            <a:r>
              <a:rPr lang="ko-KR" altLang="en-US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이벤트</a:t>
            </a: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endParaRPr lang="en-US" altLang="ko-KR" sz="7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</p:txBody>
      </p:sp>
      <p:sp>
        <p:nvSpPr>
          <p:cNvPr id="202" name="직사각형 194"/>
          <p:cNvSpPr/>
          <p:nvPr/>
        </p:nvSpPr>
        <p:spPr>
          <a:xfrm>
            <a:off x="222467" y="1132484"/>
            <a:ext cx="8812231" cy="571082"/>
          </a:xfrm>
          <a:prstGeom prst="rect">
            <a:avLst/>
          </a:prstGeom>
          <a:solidFill>
            <a:srgbClr val="E46C0A">
              <a:alpha val="100000"/>
            </a:srgbClr>
          </a:solidFill>
          <a:ln w="9525" cap="flat" cmpd="sng" algn="ctr">
            <a:solidFill>
              <a:srgbClr val="808080">
                <a:alpha val="100000"/>
              </a:srgbClr>
            </a:solidFill>
            <a:prstDash val="solid"/>
          </a:ln>
        </p:spPr>
        <p:txBody>
          <a:bodyPr lIns="36000" tIns="0" rIns="36000" b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900" b="1" i="0" u="none" strike="noStrike" kern="1200" cap="none" spc="0" normalizeH="0" baseline="0">
              <a:solidFill>
                <a:srgbClr val="80808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3" name="직사각형 75"/>
          <p:cNvSpPr/>
          <p:nvPr/>
        </p:nvSpPr>
        <p:spPr>
          <a:xfrm>
            <a:off x="478494" y="510714"/>
            <a:ext cx="1755427" cy="554158"/>
          </a:xfrm>
          <a:prstGeom prst="rect">
            <a:avLst/>
          </a:prstGeom>
          <a:noFill/>
          <a:ln w="9525" cap="flat" cmpd="sng" algn="ctr">
            <a:noFill/>
            <a:prstDash val="solid"/>
          </a:ln>
        </p:spPr>
        <p:txBody>
          <a:bodyPr lIns="36000" tIns="0" rIns="36000" b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E46C0A"/>
                </a:solidFill>
                <a:latin typeface="맑은 고딕"/>
                <a:ea typeface="맑은 고딕"/>
                <a:cs typeface="맑은 고딕"/>
              </a:rPr>
              <a:t>ICT 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E46C0A"/>
                </a:solidFill>
                <a:latin typeface="맑은 고딕"/>
                <a:ea typeface="맑은 고딕"/>
                <a:cs typeface="맑은 고딕"/>
              </a:rPr>
              <a:t>레시피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1" i="0" u="none" strike="noStrike" kern="1200" cap="none" spc="0" normalizeH="0" baseline="0">
                <a:solidFill>
                  <a:srgbClr val="E46C0A"/>
                </a:solidFill>
                <a:latin typeface="맑은 고딕"/>
                <a:ea typeface="맑은 고딕"/>
                <a:cs typeface="맑은 고딕"/>
              </a:rPr>
              <a:t>  ICT RECIPE</a:t>
            </a:r>
            <a:endParaRPr kumimoji="0" lang="ko-KR" altLang="en-US" sz="1300" b="1" i="0" u="none" strike="noStrike" kern="1200" cap="none" spc="0" normalizeH="0" baseline="0">
              <a:solidFill>
                <a:srgbClr val="E46C0A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204" name="표 191"/>
          <p:cNvGraphicFramePr>
            <a:graphicFrameLocks noGrp="1"/>
          </p:cNvGraphicFramePr>
          <p:nvPr/>
        </p:nvGraphicFramePr>
        <p:xfrm>
          <a:off x="220397" y="1164787"/>
          <a:ext cx="6805435" cy="556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071"/>
                <a:gridCol w="1076446"/>
                <a:gridCol w="1030147"/>
                <a:gridCol w="1064871"/>
                <a:gridCol w="983848"/>
                <a:gridCol w="914400"/>
                <a:gridCol w="798652"/>
              </a:tblGrid>
              <a:tr h="55640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HOME</a:t>
                      </a: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레시피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레시피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동영상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토크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랭킹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이벤트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MY</a:t>
                      </a: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홈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" name="그룹 63"/>
          <p:cNvGrpSpPr/>
          <p:nvPr/>
        </p:nvGrpSpPr>
        <p:grpSpPr>
          <a:xfrm>
            <a:off x="2446877" y="591639"/>
            <a:ext cx="3849772" cy="307771"/>
            <a:chOff x="2261677" y="636608"/>
            <a:chExt cx="3849772" cy="363255"/>
          </a:xfrm>
        </p:grpSpPr>
        <p:sp>
          <p:nvSpPr>
            <p:cNvPr id="207" name="모서리가 둥근 직사각형 206"/>
            <p:cNvSpPr/>
            <p:nvPr/>
          </p:nvSpPr>
          <p:spPr>
            <a:xfrm>
              <a:off x="2261677" y="636608"/>
              <a:ext cx="3849772" cy="363255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215968">
                  <a:alpha val="100000"/>
                </a:srgbClr>
              </a:solidFill>
              <a:prstDash val="solid"/>
            </a:ln>
          </p:spPr>
          <p:txBody>
            <a:bodyPr lIns="36000" tIns="0" rIns="36000" bIns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900" b="1" i="0" u="none" strike="noStrike" kern="1200" cap="none" spc="0" normalizeH="0" baseline="0">
                <a:solidFill>
                  <a:srgbClr val="80808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08" name="모서리가 둥근 직사각형 58"/>
            <p:cNvSpPr/>
            <p:nvPr/>
          </p:nvSpPr>
          <p:spPr>
            <a:xfrm>
              <a:off x="5648455" y="636609"/>
              <a:ext cx="451412" cy="347240"/>
            </a:xfrm>
            <a:prstGeom prst="roundRect">
              <a:avLst>
                <a:gd name="adj" fmla="val 16667"/>
              </a:avLst>
            </a:prstGeom>
            <a:solidFill>
              <a:srgbClr val="FAC090">
                <a:alpha val="100000"/>
              </a:srgbClr>
            </a:solidFill>
            <a:ln w="9525" cap="flat" cmpd="sng" algn="ctr">
              <a:solidFill>
                <a:srgbClr val="808080">
                  <a:alpha val="100000"/>
                </a:srgbClr>
              </a:solidFill>
              <a:prstDash val="solid"/>
            </a:ln>
          </p:spPr>
          <p:txBody>
            <a:bodyPr lIns="36000" tIns="0" rIns="36000" bIns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pic>
          <p:nvPicPr>
            <p:cNvPr id="209" name="그림 214" descr="magnifying-glass-1294834_960_720.png"/>
            <p:cNvPicPr>
              <a:picLocks noChangeAspect="1"/>
            </p:cNvPicPr>
            <p:nvPr/>
          </p:nvPicPr>
          <p:blipFill rotWithShape="1">
            <a:blip r:embed="rId2" cstate="print"/>
            <a:stretch>
              <a:fillRect/>
            </a:stretch>
          </p:blipFill>
          <p:spPr>
            <a:xfrm>
              <a:off x="5742645" y="690180"/>
              <a:ext cx="345656" cy="258944"/>
            </a:xfrm>
            <a:prstGeom prst="rect">
              <a:avLst/>
            </a:prstGeom>
          </p:spPr>
        </p:pic>
      </p:grpSp>
      <p:graphicFrame>
        <p:nvGraphicFramePr>
          <p:cNvPr id="210" name="표 68"/>
          <p:cNvGraphicFramePr>
            <a:graphicFrameLocks noGrp="1"/>
          </p:cNvGraphicFramePr>
          <p:nvPr/>
        </p:nvGraphicFramePr>
        <p:xfrm>
          <a:off x="6412375" y="627069"/>
          <a:ext cx="24075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511"/>
                <a:gridCol w="802511"/>
                <a:gridCol w="802511"/>
              </a:tblGrid>
              <a:tr h="39150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로그인</a:t>
                      </a: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/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회원가입</a:t>
                      </a: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레시피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등록하기</a:t>
                      </a: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000" b="1" i="0" u="none" strike="sng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ICT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sng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스토어</a:t>
                      </a: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" name="TextBox 235"/>
          <p:cNvSpPr txBox="1"/>
          <p:nvPr/>
        </p:nvSpPr>
        <p:spPr>
          <a:xfrm>
            <a:off x="2578307" y="899409"/>
            <a:ext cx="338777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감자   </a:t>
            </a:r>
            <a:r>
              <a:rPr kumimoji="0" lang="en-US" altLang="ko-KR" sz="800" b="0" i="0" u="none" strike="noStrike" kern="1200" cap="none" spc="0" normalizeH="0" baseline="0">
                <a:solidFill>
                  <a:srgbClr val="A6A6A6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kumimoji="0" lang="en-US" altLang="ko-KR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밑반찬   </a:t>
            </a:r>
            <a:r>
              <a:rPr kumimoji="0" lang="en-US" altLang="ko-KR" sz="800" b="0" i="0" u="none" strike="noStrike" kern="1200" cap="none" spc="0" normalizeH="0" baseline="0">
                <a:solidFill>
                  <a:srgbClr val="A6A6A6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kumimoji="0" lang="en-US" altLang="ko-KR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가지볶음   </a:t>
            </a:r>
            <a:r>
              <a:rPr kumimoji="0" lang="en-US" altLang="ko-KR" sz="800" b="0" i="0" u="none" strike="noStrike" kern="1200" cap="none" spc="0" normalizeH="0" baseline="0">
                <a:solidFill>
                  <a:srgbClr val="A6A6A6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kumimoji="0" lang="en-US" altLang="ko-KR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도시락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06056" y="2094614"/>
            <a:ext cx="7836195" cy="52099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680484" y="2091070"/>
            <a:ext cx="1509823" cy="51036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진행중인 이벤트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231066" y="2091070"/>
            <a:ext cx="1509823" cy="5103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종료된 이벤트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3781648" y="2091070"/>
            <a:ext cx="1509823" cy="5103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당첨자 발표</a:t>
            </a:r>
          </a:p>
        </p:txBody>
      </p:sp>
      <p:cxnSp>
        <p:nvCxnSpPr>
          <p:cNvPr id="57" name="직선 연결선 56"/>
          <p:cNvCxnSpPr/>
          <p:nvPr/>
        </p:nvCxnSpPr>
        <p:spPr>
          <a:xfrm flipV="1">
            <a:off x="584791" y="2636875"/>
            <a:ext cx="7857460" cy="106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776177" y="2842438"/>
            <a:ext cx="3551274" cy="967562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이벤트 배너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image</a:t>
            </a:r>
            <a:endParaRPr lang="ko-KR" altLang="en-US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4511748" y="2842438"/>
            <a:ext cx="3554819" cy="967562"/>
            <a:chOff x="4476307" y="2842438"/>
            <a:chExt cx="3554819" cy="967562"/>
          </a:xfrm>
        </p:grpSpPr>
        <p:sp>
          <p:nvSpPr>
            <p:cNvPr id="59" name="직사각형 58"/>
            <p:cNvSpPr/>
            <p:nvPr/>
          </p:nvSpPr>
          <p:spPr>
            <a:xfrm>
              <a:off x="4479852" y="2842438"/>
              <a:ext cx="3551274" cy="967562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476307" y="2849524"/>
              <a:ext cx="3540642" cy="64633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000099"/>
                  </a:solidFill>
                </a:rPr>
                <a:t>[</a:t>
              </a:r>
              <a:r>
                <a:rPr lang="ko-KR" altLang="en-US" dirty="0" smtClean="0">
                  <a:solidFill>
                    <a:srgbClr val="000099"/>
                  </a:solidFill>
                </a:rPr>
                <a:t>이벤트</a:t>
              </a:r>
              <a:r>
                <a:rPr lang="en-US" altLang="ko-KR" dirty="0" smtClean="0">
                  <a:solidFill>
                    <a:srgbClr val="000099"/>
                  </a:solidFill>
                </a:rPr>
                <a:t>]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신규 가입 </a:t>
              </a:r>
              <a:r>
                <a:rPr lang="en-US" altLang="ko-KR" dirty="0" smtClean="0"/>
                <a:t>&amp; </a:t>
              </a:r>
              <a:r>
                <a:rPr lang="ko-KR" altLang="en-US" dirty="0" smtClean="0"/>
                <a:t>신규 </a:t>
              </a:r>
              <a:r>
                <a:rPr lang="ko-KR" altLang="en-US" dirty="0" err="1" smtClean="0"/>
                <a:t>레시피</a:t>
              </a:r>
              <a:r>
                <a:rPr lang="ko-KR" altLang="en-US" dirty="0" smtClean="0"/>
                <a:t> 작성 이벤트</a:t>
              </a:r>
              <a:r>
                <a:rPr lang="en-US" altLang="ko-KR" dirty="0" smtClean="0"/>
                <a:t>!</a:t>
              </a:r>
              <a:endParaRPr lang="ko-KR" alt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476307" y="3551280"/>
              <a:ext cx="3551274" cy="24622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bg1">
                      <a:lumMod val="50000"/>
                    </a:schemeClr>
                  </a:solidFill>
                </a:rPr>
                <a:t>2019.07.01 ~ 2019.07.20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776177" y="4068726"/>
            <a:ext cx="3551274" cy="967562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이벤트 배너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image</a:t>
            </a:r>
            <a:endParaRPr lang="ko-KR" altLang="en-US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4511748" y="4068726"/>
            <a:ext cx="3554819" cy="967562"/>
            <a:chOff x="4476307" y="2842438"/>
            <a:chExt cx="3554819" cy="967562"/>
          </a:xfrm>
        </p:grpSpPr>
        <p:sp>
          <p:nvSpPr>
            <p:cNvPr id="65" name="직사각형 64"/>
            <p:cNvSpPr/>
            <p:nvPr/>
          </p:nvSpPr>
          <p:spPr>
            <a:xfrm>
              <a:off x="4479852" y="2842438"/>
              <a:ext cx="3551274" cy="967562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476307" y="2849524"/>
              <a:ext cx="3540642" cy="64633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000099"/>
                  </a:solidFill>
                </a:rPr>
                <a:t>[</a:t>
              </a:r>
              <a:r>
                <a:rPr lang="ko-KR" altLang="en-US" dirty="0" smtClean="0">
                  <a:solidFill>
                    <a:srgbClr val="000099"/>
                  </a:solidFill>
                </a:rPr>
                <a:t>공모전</a:t>
              </a:r>
              <a:r>
                <a:rPr lang="en-US" altLang="ko-KR" dirty="0" smtClean="0">
                  <a:solidFill>
                    <a:srgbClr val="000099"/>
                  </a:solidFill>
                </a:rPr>
                <a:t>]</a:t>
              </a:r>
              <a:r>
                <a:rPr lang="en-US" altLang="ko-KR" dirty="0" smtClean="0"/>
                <a:t> </a:t>
              </a:r>
              <a:r>
                <a:rPr lang="ko-KR" altLang="en-US" dirty="0" err="1" smtClean="0"/>
                <a:t>포실포실</a:t>
              </a:r>
              <a:r>
                <a:rPr lang="ko-KR" altLang="en-US" dirty="0" smtClean="0"/>
                <a:t> 영양덩어리 감자</a:t>
              </a:r>
              <a:r>
                <a:rPr lang="en-US" altLang="ko-KR" dirty="0" smtClean="0"/>
                <a:t>! </a:t>
              </a:r>
              <a:r>
                <a:rPr lang="ko-KR" altLang="en-US" dirty="0" smtClean="0"/>
                <a:t>감자요리를 알려주세요</a:t>
              </a:r>
              <a:r>
                <a:rPr lang="en-US" altLang="ko-KR" dirty="0" smtClean="0"/>
                <a:t>!!</a:t>
              </a:r>
              <a:endParaRPr lang="ko-KR" alt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476307" y="3551280"/>
              <a:ext cx="3551274" cy="24622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bg1">
                      <a:lumMod val="50000"/>
                    </a:schemeClr>
                  </a:solidFill>
                </a:rPr>
                <a:t>2019.07.10 ~ 2019.08.10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68" name="직선 연결선 67"/>
          <p:cNvCxnSpPr/>
          <p:nvPr/>
        </p:nvCxnSpPr>
        <p:spPr>
          <a:xfrm flipV="1">
            <a:off x="620233" y="5330456"/>
            <a:ext cx="7857460" cy="106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903656" y="5678579"/>
            <a:ext cx="1091966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dirty="0"/>
              <a:t>&lt;&lt; &lt; </a:t>
            </a:r>
            <a:r>
              <a:rPr lang="en-US" altLang="ko-KR" sz="1000" b="1" dirty="0">
                <a:solidFill>
                  <a:srgbClr val="FF0000"/>
                </a:solidFill>
              </a:rPr>
              <a:t>1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2 &gt; </a:t>
            </a:r>
            <a:r>
              <a:rPr lang="en-US" altLang="ko-KR" sz="1000" dirty="0"/>
              <a:t>&gt;&gt;</a:t>
            </a:r>
            <a:endParaRPr lang="ko-KR" altLang="en-US" sz="1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MY</a:t>
            </a:r>
            <a:r>
              <a:rPr lang="ko-KR" altLang="en-US" dirty="0" smtClean="0"/>
              <a:t>홈</a:t>
            </a:r>
            <a:endParaRPr lang="ko-KR" altLang="en-US" dirty="0"/>
          </a:p>
        </p:txBody>
      </p:sp>
      <p:sp>
        <p:nvSpPr>
          <p:cNvPr id="35" name="제목 1"/>
          <p:cNvSpPr txBox="1"/>
          <p:nvPr/>
        </p:nvSpPr>
        <p:spPr>
          <a:xfrm>
            <a:off x="5324632" y="82333"/>
            <a:ext cx="2603072" cy="24531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r>
              <a:rPr lang="en-US" altLang="ko-KR" dirty="0">
                <a:solidFill>
                  <a:prstClr val="black"/>
                </a:solidFill>
              </a:rPr>
              <a:t>Main &gt; </a:t>
            </a:r>
            <a:r>
              <a:rPr lang="en-US" altLang="ko-KR" dirty="0" smtClean="0">
                <a:solidFill>
                  <a:prstClr val="black"/>
                </a:solidFill>
              </a:rPr>
              <a:t>MY</a:t>
            </a:r>
            <a:r>
              <a:rPr lang="ko-KR" altLang="en-US" dirty="0" smtClean="0">
                <a:solidFill>
                  <a:prstClr val="black"/>
                </a:solidFill>
              </a:rPr>
              <a:t>홈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12271" y="506185"/>
            <a:ext cx="8833758" cy="614770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" name="그룹 142"/>
          <p:cNvGrpSpPr/>
          <p:nvPr/>
        </p:nvGrpSpPr>
        <p:grpSpPr>
          <a:xfrm>
            <a:off x="9112608" y="424846"/>
            <a:ext cx="2743203" cy="6291325"/>
            <a:chOff x="9302315" y="425669"/>
            <a:chExt cx="2743203" cy="6291325"/>
          </a:xfrm>
        </p:grpSpPr>
        <p:sp>
          <p:nvSpPr>
            <p:cNvPr id="144" name="직사각형 143"/>
            <p:cNvSpPr/>
            <p:nvPr/>
          </p:nvSpPr>
          <p:spPr>
            <a:xfrm>
              <a:off x="9302315" y="433552"/>
              <a:ext cx="2743200" cy="6283442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900" b="1" i="0" u="none" strike="noStrike" kern="1200" cap="none" spc="0" normalizeH="0" baseline="0"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9302317" y="425669"/>
              <a:ext cx="2743201" cy="3380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900" b="1" i="0" u="none" strike="noStrike" kern="1200" cap="none" spc="0" normalizeH="0" baseline="0"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Description</a:t>
              </a:r>
              <a:endParaRPr kumimoji="0" lang="ko-KR" altLang="en-US" sz="9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185" name="TextBox 184"/>
          <p:cNvSpPr txBox="1"/>
          <p:nvPr/>
        </p:nvSpPr>
        <p:spPr>
          <a:xfrm>
            <a:off x="9102176" y="782753"/>
            <a:ext cx="2743208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0" indent="-228600">
              <a:defRPr/>
            </a:pPr>
            <a:r>
              <a:rPr lang="en-US" altLang="ko-KR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** MY</a:t>
            </a:r>
            <a:r>
              <a:rPr lang="ko-KR" altLang="en-US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홈 </a:t>
            </a:r>
            <a:r>
              <a:rPr lang="en-US" altLang="ko-KR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&gt; </a:t>
            </a:r>
            <a:r>
              <a:rPr lang="ko-KR" altLang="en-US" sz="700" b="1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레시피</a:t>
            </a: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endParaRPr lang="en-US" altLang="ko-KR" sz="7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</p:txBody>
      </p:sp>
      <p:sp>
        <p:nvSpPr>
          <p:cNvPr id="202" name="직사각형 194"/>
          <p:cNvSpPr/>
          <p:nvPr/>
        </p:nvSpPr>
        <p:spPr>
          <a:xfrm>
            <a:off x="222467" y="1132484"/>
            <a:ext cx="8812231" cy="571082"/>
          </a:xfrm>
          <a:prstGeom prst="rect">
            <a:avLst/>
          </a:prstGeom>
          <a:solidFill>
            <a:srgbClr val="E46C0A">
              <a:alpha val="100000"/>
            </a:srgbClr>
          </a:solidFill>
          <a:ln w="9525" cap="flat" cmpd="sng" algn="ctr">
            <a:solidFill>
              <a:srgbClr val="808080">
                <a:alpha val="100000"/>
              </a:srgbClr>
            </a:solidFill>
            <a:prstDash val="solid"/>
          </a:ln>
        </p:spPr>
        <p:txBody>
          <a:bodyPr lIns="36000" tIns="0" rIns="36000" b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900" b="1" i="0" u="none" strike="noStrike" kern="1200" cap="none" spc="0" normalizeH="0" baseline="0">
              <a:solidFill>
                <a:srgbClr val="80808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3" name="직사각형 75"/>
          <p:cNvSpPr/>
          <p:nvPr/>
        </p:nvSpPr>
        <p:spPr>
          <a:xfrm>
            <a:off x="478494" y="510714"/>
            <a:ext cx="1755427" cy="554158"/>
          </a:xfrm>
          <a:prstGeom prst="rect">
            <a:avLst/>
          </a:prstGeom>
          <a:noFill/>
          <a:ln w="9525" cap="flat" cmpd="sng" algn="ctr">
            <a:noFill/>
            <a:prstDash val="solid"/>
          </a:ln>
        </p:spPr>
        <p:txBody>
          <a:bodyPr lIns="36000" tIns="0" rIns="36000" b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E46C0A"/>
                </a:solidFill>
                <a:latin typeface="맑은 고딕"/>
                <a:ea typeface="맑은 고딕"/>
                <a:cs typeface="맑은 고딕"/>
              </a:rPr>
              <a:t>ICT 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E46C0A"/>
                </a:solidFill>
                <a:latin typeface="맑은 고딕"/>
                <a:ea typeface="맑은 고딕"/>
                <a:cs typeface="맑은 고딕"/>
              </a:rPr>
              <a:t>레시피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1" i="0" u="none" strike="noStrike" kern="1200" cap="none" spc="0" normalizeH="0" baseline="0">
                <a:solidFill>
                  <a:srgbClr val="E46C0A"/>
                </a:solidFill>
                <a:latin typeface="맑은 고딕"/>
                <a:ea typeface="맑은 고딕"/>
                <a:cs typeface="맑은 고딕"/>
              </a:rPr>
              <a:t>  ICT RECIPE</a:t>
            </a:r>
            <a:endParaRPr kumimoji="0" lang="ko-KR" altLang="en-US" sz="1300" b="1" i="0" u="none" strike="noStrike" kern="1200" cap="none" spc="0" normalizeH="0" baseline="0">
              <a:solidFill>
                <a:srgbClr val="E46C0A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204" name="표 191"/>
          <p:cNvGraphicFramePr>
            <a:graphicFrameLocks noGrp="1"/>
          </p:cNvGraphicFramePr>
          <p:nvPr/>
        </p:nvGraphicFramePr>
        <p:xfrm>
          <a:off x="220397" y="1164787"/>
          <a:ext cx="6805435" cy="556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071"/>
                <a:gridCol w="1076446"/>
                <a:gridCol w="1030147"/>
                <a:gridCol w="1064871"/>
                <a:gridCol w="983848"/>
                <a:gridCol w="914400"/>
                <a:gridCol w="798652"/>
              </a:tblGrid>
              <a:tr h="55640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HOME</a:t>
                      </a: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레시피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레시피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동영상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토크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랭킹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이벤트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MY</a:t>
                      </a: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홈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" name="그룹 63"/>
          <p:cNvGrpSpPr/>
          <p:nvPr/>
        </p:nvGrpSpPr>
        <p:grpSpPr>
          <a:xfrm>
            <a:off x="2446877" y="591639"/>
            <a:ext cx="3849772" cy="307771"/>
            <a:chOff x="2261677" y="636608"/>
            <a:chExt cx="3849772" cy="363255"/>
          </a:xfrm>
        </p:grpSpPr>
        <p:sp>
          <p:nvSpPr>
            <p:cNvPr id="207" name="모서리가 둥근 직사각형 206"/>
            <p:cNvSpPr/>
            <p:nvPr/>
          </p:nvSpPr>
          <p:spPr>
            <a:xfrm>
              <a:off x="2261677" y="636608"/>
              <a:ext cx="3849772" cy="363255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215968">
                  <a:alpha val="100000"/>
                </a:srgbClr>
              </a:solidFill>
              <a:prstDash val="solid"/>
            </a:ln>
          </p:spPr>
          <p:txBody>
            <a:bodyPr lIns="36000" tIns="0" rIns="36000" bIns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900" b="1" i="0" u="none" strike="noStrike" kern="1200" cap="none" spc="0" normalizeH="0" baseline="0">
                <a:solidFill>
                  <a:srgbClr val="80808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08" name="모서리가 둥근 직사각형 58"/>
            <p:cNvSpPr/>
            <p:nvPr/>
          </p:nvSpPr>
          <p:spPr>
            <a:xfrm>
              <a:off x="5648455" y="636609"/>
              <a:ext cx="451412" cy="347240"/>
            </a:xfrm>
            <a:prstGeom prst="roundRect">
              <a:avLst>
                <a:gd name="adj" fmla="val 16667"/>
              </a:avLst>
            </a:prstGeom>
            <a:solidFill>
              <a:srgbClr val="FAC090">
                <a:alpha val="100000"/>
              </a:srgbClr>
            </a:solidFill>
            <a:ln w="9525" cap="flat" cmpd="sng" algn="ctr">
              <a:solidFill>
                <a:srgbClr val="808080">
                  <a:alpha val="100000"/>
                </a:srgbClr>
              </a:solidFill>
              <a:prstDash val="solid"/>
            </a:ln>
          </p:spPr>
          <p:txBody>
            <a:bodyPr lIns="36000" tIns="0" rIns="36000" bIns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pic>
          <p:nvPicPr>
            <p:cNvPr id="209" name="그림 214" descr="magnifying-glass-1294834_960_720.png"/>
            <p:cNvPicPr>
              <a:picLocks noChangeAspect="1"/>
            </p:cNvPicPr>
            <p:nvPr/>
          </p:nvPicPr>
          <p:blipFill rotWithShape="1">
            <a:blip r:embed="rId2" cstate="print"/>
            <a:stretch>
              <a:fillRect/>
            </a:stretch>
          </p:blipFill>
          <p:spPr>
            <a:xfrm>
              <a:off x="5742645" y="690180"/>
              <a:ext cx="345656" cy="258944"/>
            </a:xfrm>
            <a:prstGeom prst="rect">
              <a:avLst/>
            </a:prstGeom>
          </p:spPr>
        </p:pic>
      </p:grpSp>
      <p:graphicFrame>
        <p:nvGraphicFramePr>
          <p:cNvPr id="210" name="표 68"/>
          <p:cNvGraphicFramePr>
            <a:graphicFrameLocks noGrp="1"/>
          </p:cNvGraphicFramePr>
          <p:nvPr/>
        </p:nvGraphicFramePr>
        <p:xfrm>
          <a:off x="6412375" y="627069"/>
          <a:ext cx="24075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511"/>
                <a:gridCol w="802511"/>
                <a:gridCol w="802511"/>
              </a:tblGrid>
              <a:tr h="39150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로그인</a:t>
                      </a: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/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회원가입</a:t>
                      </a: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레시피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등록하기</a:t>
                      </a: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000" b="1" i="0" u="none" strike="sng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ICT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sng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스토어</a:t>
                      </a: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" name="TextBox 235"/>
          <p:cNvSpPr txBox="1"/>
          <p:nvPr/>
        </p:nvSpPr>
        <p:spPr>
          <a:xfrm>
            <a:off x="2578307" y="899409"/>
            <a:ext cx="338777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감자   </a:t>
            </a:r>
            <a:r>
              <a:rPr kumimoji="0" lang="en-US" altLang="ko-KR" sz="800" b="0" i="0" u="none" strike="noStrike" kern="1200" cap="none" spc="0" normalizeH="0" baseline="0">
                <a:solidFill>
                  <a:srgbClr val="A6A6A6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kumimoji="0" lang="en-US" altLang="ko-KR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밑반찬   </a:t>
            </a:r>
            <a:r>
              <a:rPr kumimoji="0" lang="en-US" altLang="ko-KR" sz="800" b="0" i="0" u="none" strike="noStrike" kern="1200" cap="none" spc="0" normalizeH="0" baseline="0">
                <a:solidFill>
                  <a:srgbClr val="A6A6A6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kumimoji="0" lang="en-US" altLang="ko-KR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가지볶음   </a:t>
            </a:r>
            <a:r>
              <a:rPr kumimoji="0" lang="en-US" altLang="ko-KR" sz="800" b="0" i="0" u="none" strike="noStrike" kern="1200" cap="none" spc="0" normalizeH="0" baseline="0">
                <a:solidFill>
                  <a:srgbClr val="A6A6A6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kumimoji="0" lang="en-US" altLang="ko-KR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도시락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74158" y="1807535"/>
            <a:ext cx="7612912" cy="47846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69851" y="1814624"/>
            <a:ext cx="1031352" cy="393405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레시피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840143" y="1814624"/>
            <a:ext cx="1031352" cy="393405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요리후기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010435" y="1814624"/>
            <a:ext cx="1031352" cy="393405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댓글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80727" y="1814624"/>
            <a:ext cx="1031352" cy="393405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토크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69852" y="2502194"/>
            <a:ext cx="723013" cy="29062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공개중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428309" y="2502194"/>
            <a:ext cx="723013" cy="29062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작성중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186766" y="2502194"/>
            <a:ext cx="1290082" cy="29062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스크랩한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레시피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 flipV="1">
            <a:off x="584791" y="2902700"/>
            <a:ext cx="7857460" cy="106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7" name="그룹 66"/>
          <p:cNvGrpSpPr/>
          <p:nvPr/>
        </p:nvGrpSpPr>
        <p:grpSpPr>
          <a:xfrm>
            <a:off x="593769" y="2989910"/>
            <a:ext cx="1909589" cy="2931405"/>
            <a:chOff x="683709" y="3631728"/>
            <a:chExt cx="2297572" cy="2931405"/>
          </a:xfrm>
        </p:grpSpPr>
        <p:grpSp>
          <p:nvGrpSpPr>
            <p:cNvPr id="68" name="그룹 143"/>
            <p:cNvGrpSpPr/>
            <p:nvPr/>
          </p:nvGrpSpPr>
          <p:grpSpPr>
            <a:xfrm>
              <a:off x="683709" y="3631728"/>
              <a:ext cx="2297572" cy="2931405"/>
              <a:chOff x="811034" y="2446813"/>
              <a:chExt cx="2297572" cy="2931405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811034" y="2446813"/>
                <a:ext cx="2297572" cy="293140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endParaRPr lang="ko-KR" altLang="en-US" sz="900" b="1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891319" y="2530814"/>
                <a:ext cx="2128198" cy="13512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en-US" altLang="ko-KR" sz="9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image</a:t>
                </a:r>
                <a:endParaRPr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grpSp>
            <p:nvGrpSpPr>
              <p:cNvPr id="75" name="그룹 23"/>
              <p:cNvGrpSpPr/>
              <p:nvPr/>
            </p:nvGrpSpPr>
            <p:grpSpPr>
              <a:xfrm>
                <a:off x="820577" y="3878963"/>
                <a:ext cx="2243814" cy="995114"/>
                <a:chOff x="820577" y="3878963"/>
                <a:chExt cx="2243814" cy="995114"/>
              </a:xfrm>
            </p:grpSpPr>
            <p:grpSp>
              <p:nvGrpSpPr>
                <p:cNvPr id="76" name="그룹 14"/>
                <p:cNvGrpSpPr/>
                <p:nvPr/>
              </p:nvGrpSpPr>
              <p:grpSpPr>
                <a:xfrm>
                  <a:off x="820577" y="3878963"/>
                  <a:ext cx="2243814" cy="399373"/>
                  <a:chOff x="820577" y="3878963"/>
                  <a:chExt cx="2243814" cy="399373"/>
                </a:xfrm>
              </p:grpSpPr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820577" y="3878963"/>
                    <a:ext cx="543739" cy="20005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ko-KR" altLang="en-US" sz="700" b="1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메인반찬</a:t>
                    </a:r>
                  </a:p>
                </p:txBody>
              </p:sp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820577" y="4063665"/>
                    <a:ext cx="2119396" cy="21467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ko-KR" altLang="en-US" sz="800" b="1"/>
                      <a:t>해물누룽지탕 만들기</a:t>
                    </a:r>
                  </a:p>
                </p:txBody>
              </p:sp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2293026" y="3893579"/>
                    <a:ext cx="771365" cy="20005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en-US" altLang="ko-KR" sz="700" b="1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By </a:t>
                    </a:r>
                    <a:r>
                      <a:rPr lang="ko-KR" altLang="en-US" sz="700" b="1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레시피왕자</a:t>
                    </a:r>
                  </a:p>
                </p:txBody>
              </p:sp>
            </p:grpSp>
            <p:cxnSp>
              <p:nvCxnSpPr>
                <p:cNvPr id="77" name="직선 연결선 76"/>
                <p:cNvCxnSpPr/>
                <p:nvPr/>
              </p:nvCxnSpPr>
              <p:spPr>
                <a:xfrm>
                  <a:off x="908217" y="4336540"/>
                  <a:ext cx="2078500" cy="0"/>
                </a:xfrm>
                <a:prstGeom prst="line">
                  <a:avLst/>
                </a:prstGeom>
                <a:ln w="158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8" name="그룹 22"/>
                <p:cNvGrpSpPr/>
                <p:nvPr/>
              </p:nvGrpSpPr>
              <p:grpSpPr>
                <a:xfrm>
                  <a:off x="1004817" y="4396010"/>
                  <a:ext cx="609493" cy="478067"/>
                  <a:chOff x="1004817" y="4396010"/>
                  <a:chExt cx="609493" cy="478067"/>
                </a:xfrm>
              </p:grpSpPr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1004817" y="4396010"/>
                    <a:ext cx="445956" cy="215444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en-US" altLang="ko-KR" sz="800"/>
                      <a:t>4</a:t>
                    </a:r>
                    <a:r>
                      <a:rPr lang="ko-KR" altLang="en-US" sz="800"/>
                      <a:t>인분</a:t>
                    </a:r>
                  </a:p>
                </p:txBody>
              </p:sp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1009657" y="4658633"/>
                    <a:ext cx="604653" cy="215444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en-US" altLang="ko-KR" sz="800"/>
                      <a:t>20</a:t>
                    </a:r>
                    <a:r>
                      <a:rPr lang="ko-KR" altLang="en-US" sz="800"/>
                      <a:t>분이내</a:t>
                    </a:r>
                  </a:p>
                </p:txBody>
              </p:sp>
            </p:grpSp>
          </p:grpSp>
        </p:grpSp>
        <p:pic>
          <p:nvPicPr>
            <p:cNvPr id="69" name="Picture 2" descr="C:\Users\user\AppData\Local\Microsoft\Windows\INetCache\IE\4YU28B9D\icon-157349_640[1]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lum bright="70000" contrast="-70000"/>
            </a:blip>
            <a:srcRect/>
            <a:stretch>
              <a:fillRect/>
            </a:stretch>
          </p:blipFill>
          <p:spPr>
            <a:xfrm>
              <a:off x="757034" y="5881751"/>
              <a:ext cx="142407" cy="161597"/>
            </a:xfrm>
            <a:prstGeom prst="rect">
              <a:avLst/>
            </a:prstGeom>
            <a:noFill/>
          </p:spPr>
        </p:pic>
        <p:pic>
          <p:nvPicPr>
            <p:cNvPr id="70" name="Picture 7" descr="C:\Users\user\AppData\Local\Microsoft\Windows\INetCache\IE\4YU28B9D\person-378368_960_720[1]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lum bright="70000" contrast="-70000"/>
            </a:blip>
            <a:srcRect/>
            <a:stretch>
              <a:fillRect/>
            </a:stretch>
          </p:blipFill>
          <p:spPr>
            <a:xfrm>
              <a:off x="764498" y="5607792"/>
              <a:ext cx="140803" cy="148430"/>
            </a:xfrm>
            <a:prstGeom prst="rect">
              <a:avLst/>
            </a:prstGeom>
            <a:noFill/>
          </p:spPr>
        </p:pic>
        <p:pic>
          <p:nvPicPr>
            <p:cNvPr id="71" name="Picture 8" descr="C:\Users\user\AppData\Local\Microsoft\Windows\INetCache\IE\0AS1EAL7\200px-US-O11_insignia.svg[1].png"/>
            <p:cNvPicPr>
              <a:picLocks noChangeAspect="1" noChangeArrowheads="1"/>
            </p:cNvPicPr>
            <p:nvPr/>
          </p:nvPicPr>
          <p:blipFill rotWithShape="1">
            <a:blip r:embed="rId5" cstate="print"/>
            <a:srcRect/>
            <a:stretch>
              <a:fillRect/>
            </a:stretch>
          </p:blipFill>
          <p:spPr>
            <a:xfrm>
              <a:off x="751382" y="6165327"/>
              <a:ext cx="158186" cy="145531"/>
            </a:xfrm>
            <a:prstGeom prst="rect">
              <a:avLst/>
            </a:prstGeom>
            <a:noFill/>
          </p:spPr>
        </p:pic>
        <p:sp>
          <p:nvSpPr>
            <p:cNvPr id="72" name="TextBox 71"/>
            <p:cNvSpPr txBox="1"/>
            <p:nvPr/>
          </p:nvSpPr>
          <p:spPr>
            <a:xfrm>
              <a:off x="884832" y="6115868"/>
              <a:ext cx="389850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/>
                <a:t>초급</a:t>
              </a: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2649899" y="2992410"/>
            <a:ext cx="1908000" cy="2931405"/>
            <a:chOff x="683709" y="3631728"/>
            <a:chExt cx="2297572" cy="2931405"/>
          </a:xfrm>
        </p:grpSpPr>
        <p:grpSp>
          <p:nvGrpSpPr>
            <p:cNvPr id="85" name="그룹 143"/>
            <p:cNvGrpSpPr/>
            <p:nvPr/>
          </p:nvGrpSpPr>
          <p:grpSpPr>
            <a:xfrm>
              <a:off x="683709" y="3631728"/>
              <a:ext cx="2297572" cy="2931405"/>
              <a:chOff x="811034" y="2446813"/>
              <a:chExt cx="2297572" cy="2931405"/>
            </a:xfrm>
          </p:grpSpPr>
          <p:sp>
            <p:nvSpPr>
              <p:cNvPr id="90" name="직사각형 89"/>
              <p:cNvSpPr/>
              <p:nvPr/>
            </p:nvSpPr>
            <p:spPr>
              <a:xfrm>
                <a:off x="811034" y="2446813"/>
                <a:ext cx="2297572" cy="293140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endParaRPr lang="ko-KR" altLang="en-US" sz="900" b="1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891319" y="2530814"/>
                <a:ext cx="2128198" cy="13512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en-US" altLang="ko-KR" sz="9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image</a:t>
                </a:r>
                <a:endParaRPr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grpSp>
            <p:nvGrpSpPr>
              <p:cNvPr id="92" name="그룹 23"/>
              <p:cNvGrpSpPr/>
              <p:nvPr/>
            </p:nvGrpSpPr>
            <p:grpSpPr>
              <a:xfrm>
                <a:off x="820577" y="3878963"/>
                <a:ext cx="2166140" cy="995114"/>
                <a:chOff x="820577" y="3878963"/>
                <a:chExt cx="2166140" cy="995114"/>
              </a:xfrm>
            </p:grpSpPr>
            <p:grpSp>
              <p:nvGrpSpPr>
                <p:cNvPr id="93" name="그룹 14"/>
                <p:cNvGrpSpPr/>
                <p:nvPr/>
              </p:nvGrpSpPr>
              <p:grpSpPr>
                <a:xfrm>
                  <a:off x="820577" y="3878963"/>
                  <a:ext cx="2119396" cy="399373"/>
                  <a:chOff x="820577" y="3878963"/>
                  <a:chExt cx="2119396" cy="399373"/>
                </a:xfrm>
              </p:grpSpPr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820577" y="3878963"/>
                    <a:ext cx="543739" cy="20005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ko-KR" altLang="en-US" sz="700" b="1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메인반찬</a:t>
                    </a:r>
                  </a:p>
                </p:txBody>
              </p:sp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820577" y="4063665"/>
                    <a:ext cx="2119396" cy="21467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ko-KR" altLang="en-US" sz="800" b="1"/>
                      <a:t>들기름 냄새 폴폴 두부부침만들기</a:t>
                    </a:r>
                  </a:p>
                </p:txBody>
              </p:sp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2293026" y="3893579"/>
                    <a:ext cx="591829" cy="20005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en-US" altLang="ko-KR" sz="700" b="1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By </a:t>
                    </a:r>
                    <a:r>
                      <a:rPr lang="ko-KR" altLang="en-US" sz="700" b="1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둘리맘</a:t>
                    </a:r>
                  </a:p>
                </p:txBody>
              </p:sp>
            </p:grpSp>
            <p:cxnSp>
              <p:nvCxnSpPr>
                <p:cNvPr id="94" name="직선 연결선 93"/>
                <p:cNvCxnSpPr/>
                <p:nvPr/>
              </p:nvCxnSpPr>
              <p:spPr>
                <a:xfrm>
                  <a:off x="908217" y="4336540"/>
                  <a:ext cx="2078500" cy="0"/>
                </a:xfrm>
                <a:prstGeom prst="line">
                  <a:avLst/>
                </a:prstGeom>
                <a:ln w="158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5" name="그룹 22"/>
                <p:cNvGrpSpPr/>
                <p:nvPr/>
              </p:nvGrpSpPr>
              <p:grpSpPr>
                <a:xfrm>
                  <a:off x="1004817" y="4396010"/>
                  <a:ext cx="609493" cy="478067"/>
                  <a:chOff x="1004817" y="4396010"/>
                  <a:chExt cx="609493" cy="478067"/>
                </a:xfrm>
              </p:grpSpPr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1004817" y="4396010"/>
                    <a:ext cx="445956" cy="215444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en-US" altLang="ko-KR" sz="800"/>
                      <a:t>1</a:t>
                    </a:r>
                    <a:r>
                      <a:rPr lang="ko-KR" altLang="en-US" sz="800"/>
                      <a:t>인분</a:t>
                    </a:r>
                  </a:p>
                </p:txBody>
              </p:sp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1009657" y="4658633"/>
                    <a:ext cx="604653" cy="215444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en-US" altLang="ko-KR" sz="800"/>
                      <a:t>15</a:t>
                    </a:r>
                    <a:r>
                      <a:rPr lang="ko-KR" altLang="en-US" sz="800"/>
                      <a:t>분이내</a:t>
                    </a:r>
                  </a:p>
                </p:txBody>
              </p:sp>
            </p:grpSp>
          </p:grpSp>
        </p:grpSp>
        <p:pic>
          <p:nvPicPr>
            <p:cNvPr id="86" name="Picture 2" descr="C:\Users\user\AppData\Local\Microsoft\Windows\INetCache\IE\4YU28B9D\icon-157349_640[1]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lum bright="70000" contrast="-70000"/>
            </a:blip>
            <a:srcRect/>
            <a:stretch>
              <a:fillRect/>
            </a:stretch>
          </p:blipFill>
          <p:spPr>
            <a:xfrm>
              <a:off x="757034" y="5881751"/>
              <a:ext cx="142407" cy="161597"/>
            </a:xfrm>
            <a:prstGeom prst="rect">
              <a:avLst/>
            </a:prstGeom>
            <a:noFill/>
          </p:spPr>
        </p:pic>
        <p:pic>
          <p:nvPicPr>
            <p:cNvPr id="87" name="Picture 7" descr="C:\Users\user\AppData\Local\Microsoft\Windows\INetCache\IE\4YU28B9D\person-378368_960_720[1]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lum bright="70000" contrast="-70000"/>
            </a:blip>
            <a:srcRect/>
            <a:stretch>
              <a:fillRect/>
            </a:stretch>
          </p:blipFill>
          <p:spPr>
            <a:xfrm>
              <a:off x="764498" y="5607792"/>
              <a:ext cx="140803" cy="148430"/>
            </a:xfrm>
            <a:prstGeom prst="rect">
              <a:avLst/>
            </a:prstGeom>
            <a:noFill/>
          </p:spPr>
        </p:pic>
        <p:pic>
          <p:nvPicPr>
            <p:cNvPr id="88" name="Picture 8" descr="C:\Users\user\AppData\Local\Microsoft\Windows\INetCache\IE\0AS1EAL7\200px-US-O11_insignia.svg[1].png"/>
            <p:cNvPicPr>
              <a:picLocks noChangeAspect="1" noChangeArrowheads="1"/>
            </p:cNvPicPr>
            <p:nvPr/>
          </p:nvPicPr>
          <p:blipFill rotWithShape="1">
            <a:blip r:embed="rId5" cstate="print"/>
            <a:srcRect/>
            <a:stretch>
              <a:fillRect/>
            </a:stretch>
          </p:blipFill>
          <p:spPr>
            <a:xfrm>
              <a:off x="751382" y="6165327"/>
              <a:ext cx="158186" cy="145531"/>
            </a:xfrm>
            <a:prstGeom prst="rect">
              <a:avLst/>
            </a:prstGeom>
            <a:noFill/>
          </p:spPr>
        </p:pic>
        <p:sp>
          <p:nvSpPr>
            <p:cNvPr id="89" name="TextBox 88"/>
            <p:cNvSpPr txBox="1"/>
            <p:nvPr/>
          </p:nvSpPr>
          <p:spPr>
            <a:xfrm>
              <a:off x="884832" y="6115868"/>
              <a:ext cx="389850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/>
                <a:t>초급</a:t>
              </a:r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4706029" y="2979920"/>
            <a:ext cx="1908000" cy="2931405"/>
            <a:chOff x="683709" y="3631728"/>
            <a:chExt cx="2297572" cy="2931405"/>
          </a:xfrm>
        </p:grpSpPr>
        <p:grpSp>
          <p:nvGrpSpPr>
            <p:cNvPr id="102" name="그룹 143"/>
            <p:cNvGrpSpPr/>
            <p:nvPr/>
          </p:nvGrpSpPr>
          <p:grpSpPr>
            <a:xfrm>
              <a:off x="683709" y="3631728"/>
              <a:ext cx="2297572" cy="2931405"/>
              <a:chOff x="811034" y="2446813"/>
              <a:chExt cx="2297572" cy="2931405"/>
            </a:xfrm>
          </p:grpSpPr>
          <p:sp>
            <p:nvSpPr>
              <p:cNvPr id="107" name="직사각형 106"/>
              <p:cNvSpPr/>
              <p:nvPr/>
            </p:nvSpPr>
            <p:spPr>
              <a:xfrm>
                <a:off x="811034" y="2446813"/>
                <a:ext cx="2297572" cy="293140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endParaRPr lang="ko-KR" altLang="en-US" sz="900" b="1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891319" y="2530814"/>
                <a:ext cx="2128198" cy="13512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en-US" altLang="ko-KR" sz="9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image</a:t>
                </a:r>
                <a:endParaRPr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grpSp>
            <p:nvGrpSpPr>
              <p:cNvPr id="109" name="그룹 23"/>
              <p:cNvGrpSpPr/>
              <p:nvPr/>
            </p:nvGrpSpPr>
            <p:grpSpPr>
              <a:xfrm>
                <a:off x="820577" y="3878963"/>
                <a:ext cx="2166140" cy="995114"/>
                <a:chOff x="820577" y="3878963"/>
                <a:chExt cx="2166140" cy="995114"/>
              </a:xfrm>
            </p:grpSpPr>
            <p:grpSp>
              <p:nvGrpSpPr>
                <p:cNvPr id="110" name="그룹 14"/>
                <p:cNvGrpSpPr/>
                <p:nvPr/>
              </p:nvGrpSpPr>
              <p:grpSpPr>
                <a:xfrm>
                  <a:off x="820577" y="3878963"/>
                  <a:ext cx="2119396" cy="399373"/>
                  <a:chOff x="820577" y="3878963"/>
                  <a:chExt cx="2119396" cy="399373"/>
                </a:xfrm>
              </p:grpSpPr>
              <p:sp>
                <p:nvSpPr>
                  <p:cNvPr id="115" name="TextBox 114"/>
                  <p:cNvSpPr txBox="1"/>
                  <p:nvPr/>
                </p:nvSpPr>
                <p:spPr>
                  <a:xfrm>
                    <a:off x="820577" y="3878963"/>
                    <a:ext cx="543739" cy="20005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ko-KR" altLang="en-US" sz="700" b="1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메인반찬</a:t>
                    </a:r>
                  </a:p>
                </p:txBody>
              </p:sp>
              <p:sp>
                <p:nvSpPr>
                  <p:cNvPr id="116" name="TextBox 115"/>
                  <p:cNvSpPr txBox="1"/>
                  <p:nvPr/>
                </p:nvSpPr>
                <p:spPr>
                  <a:xfrm>
                    <a:off x="820577" y="4063665"/>
                    <a:ext cx="2119396" cy="21467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ko-KR" altLang="en-US" sz="800" b="1"/>
                      <a:t>들기름 냄새 폴폴 두부부침만들기</a:t>
                    </a:r>
                  </a:p>
                </p:txBody>
              </p:sp>
              <p:sp>
                <p:nvSpPr>
                  <p:cNvPr id="117" name="TextBox 116"/>
                  <p:cNvSpPr txBox="1"/>
                  <p:nvPr/>
                </p:nvSpPr>
                <p:spPr>
                  <a:xfrm>
                    <a:off x="2293026" y="3893579"/>
                    <a:ext cx="591829" cy="20005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en-US" altLang="ko-KR" sz="700" b="1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By </a:t>
                    </a:r>
                    <a:r>
                      <a:rPr lang="ko-KR" altLang="en-US" sz="700" b="1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둘리맘</a:t>
                    </a:r>
                  </a:p>
                </p:txBody>
              </p:sp>
            </p:grpSp>
            <p:cxnSp>
              <p:nvCxnSpPr>
                <p:cNvPr id="111" name="직선 연결선 110"/>
                <p:cNvCxnSpPr/>
                <p:nvPr/>
              </p:nvCxnSpPr>
              <p:spPr>
                <a:xfrm>
                  <a:off x="908217" y="4336540"/>
                  <a:ext cx="2078500" cy="0"/>
                </a:xfrm>
                <a:prstGeom prst="line">
                  <a:avLst/>
                </a:prstGeom>
                <a:ln w="158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2" name="그룹 22"/>
                <p:cNvGrpSpPr/>
                <p:nvPr/>
              </p:nvGrpSpPr>
              <p:grpSpPr>
                <a:xfrm>
                  <a:off x="1004817" y="4396010"/>
                  <a:ext cx="609493" cy="478067"/>
                  <a:chOff x="1004817" y="4396010"/>
                  <a:chExt cx="609493" cy="478067"/>
                </a:xfrm>
              </p:grpSpPr>
              <p:sp>
                <p:nvSpPr>
                  <p:cNvPr id="113" name="TextBox 112"/>
                  <p:cNvSpPr txBox="1"/>
                  <p:nvPr/>
                </p:nvSpPr>
                <p:spPr>
                  <a:xfrm>
                    <a:off x="1004817" y="4396010"/>
                    <a:ext cx="445956" cy="215444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en-US" altLang="ko-KR" sz="800"/>
                      <a:t>1</a:t>
                    </a:r>
                    <a:r>
                      <a:rPr lang="ko-KR" altLang="en-US" sz="800"/>
                      <a:t>인분</a:t>
                    </a:r>
                  </a:p>
                </p:txBody>
              </p:sp>
              <p:sp>
                <p:nvSpPr>
                  <p:cNvPr id="114" name="TextBox 113"/>
                  <p:cNvSpPr txBox="1"/>
                  <p:nvPr/>
                </p:nvSpPr>
                <p:spPr>
                  <a:xfrm>
                    <a:off x="1009657" y="4658633"/>
                    <a:ext cx="604653" cy="215444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en-US" altLang="ko-KR" sz="800"/>
                      <a:t>15</a:t>
                    </a:r>
                    <a:r>
                      <a:rPr lang="ko-KR" altLang="en-US" sz="800"/>
                      <a:t>분이내</a:t>
                    </a:r>
                  </a:p>
                </p:txBody>
              </p:sp>
            </p:grpSp>
          </p:grpSp>
        </p:grpSp>
        <p:pic>
          <p:nvPicPr>
            <p:cNvPr id="103" name="Picture 2" descr="C:\Users\user\AppData\Local\Microsoft\Windows\INetCache\IE\4YU28B9D\icon-157349_640[1]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lum bright="70000" contrast="-70000"/>
            </a:blip>
            <a:srcRect/>
            <a:stretch>
              <a:fillRect/>
            </a:stretch>
          </p:blipFill>
          <p:spPr>
            <a:xfrm>
              <a:off x="757034" y="5881751"/>
              <a:ext cx="142407" cy="161597"/>
            </a:xfrm>
            <a:prstGeom prst="rect">
              <a:avLst/>
            </a:prstGeom>
            <a:noFill/>
          </p:spPr>
        </p:pic>
        <p:pic>
          <p:nvPicPr>
            <p:cNvPr id="104" name="Picture 7" descr="C:\Users\user\AppData\Local\Microsoft\Windows\INetCache\IE\4YU28B9D\person-378368_960_720[1]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lum bright="70000" contrast="-70000"/>
            </a:blip>
            <a:srcRect/>
            <a:stretch>
              <a:fillRect/>
            </a:stretch>
          </p:blipFill>
          <p:spPr>
            <a:xfrm>
              <a:off x="764498" y="5607792"/>
              <a:ext cx="140803" cy="148430"/>
            </a:xfrm>
            <a:prstGeom prst="rect">
              <a:avLst/>
            </a:prstGeom>
            <a:noFill/>
          </p:spPr>
        </p:pic>
        <p:pic>
          <p:nvPicPr>
            <p:cNvPr id="105" name="Picture 8" descr="C:\Users\user\AppData\Local\Microsoft\Windows\INetCache\IE\0AS1EAL7\200px-US-O11_insignia.svg[1].png"/>
            <p:cNvPicPr>
              <a:picLocks noChangeAspect="1" noChangeArrowheads="1"/>
            </p:cNvPicPr>
            <p:nvPr/>
          </p:nvPicPr>
          <p:blipFill rotWithShape="1">
            <a:blip r:embed="rId5" cstate="print"/>
            <a:srcRect/>
            <a:stretch>
              <a:fillRect/>
            </a:stretch>
          </p:blipFill>
          <p:spPr>
            <a:xfrm>
              <a:off x="751382" y="6165327"/>
              <a:ext cx="158186" cy="145531"/>
            </a:xfrm>
            <a:prstGeom prst="rect">
              <a:avLst/>
            </a:prstGeom>
            <a:noFill/>
          </p:spPr>
        </p:pic>
        <p:sp>
          <p:nvSpPr>
            <p:cNvPr id="106" name="TextBox 105"/>
            <p:cNvSpPr txBox="1"/>
            <p:nvPr/>
          </p:nvSpPr>
          <p:spPr>
            <a:xfrm>
              <a:off x="884832" y="6115868"/>
              <a:ext cx="389850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/>
                <a:t>초급</a:t>
              </a:r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6747169" y="2982420"/>
            <a:ext cx="1908000" cy="2931405"/>
            <a:chOff x="683709" y="3631728"/>
            <a:chExt cx="2297572" cy="2931405"/>
          </a:xfrm>
        </p:grpSpPr>
        <p:grpSp>
          <p:nvGrpSpPr>
            <p:cNvPr id="119" name="그룹 143"/>
            <p:cNvGrpSpPr/>
            <p:nvPr/>
          </p:nvGrpSpPr>
          <p:grpSpPr>
            <a:xfrm>
              <a:off x="683709" y="3631728"/>
              <a:ext cx="2297572" cy="2931405"/>
              <a:chOff x="811034" y="2446813"/>
              <a:chExt cx="2297572" cy="2931405"/>
            </a:xfrm>
          </p:grpSpPr>
          <p:sp>
            <p:nvSpPr>
              <p:cNvPr id="124" name="직사각형 123"/>
              <p:cNvSpPr/>
              <p:nvPr/>
            </p:nvSpPr>
            <p:spPr>
              <a:xfrm>
                <a:off x="811034" y="2446813"/>
                <a:ext cx="2297572" cy="293140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endParaRPr lang="ko-KR" altLang="en-US" sz="900" b="1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>
                <a:off x="891319" y="2530814"/>
                <a:ext cx="2128198" cy="13512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en-US" altLang="ko-KR" sz="9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image</a:t>
                </a:r>
                <a:endParaRPr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grpSp>
            <p:nvGrpSpPr>
              <p:cNvPr id="126" name="그룹 23"/>
              <p:cNvGrpSpPr/>
              <p:nvPr/>
            </p:nvGrpSpPr>
            <p:grpSpPr>
              <a:xfrm>
                <a:off x="820577" y="3878963"/>
                <a:ext cx="2166140" cy="995114"/>
                <a:chOff x="820577" y="3878963"/>
                <a:chExt cx="2166140" cy="995114"/>
              </a:xfrm>
            </p:grpSpPr>
            <p:grpSp>
              <p:nvGrpSpPr>
                <p:cNvPr id="127" name="그룹 14"/>
                <p:cNvGrpSpPr/>
                <p:nvPr/>
              </p:nvGrpSpPr>
              <p:grpSpPr>
                <a:xfrm>
                  <a:off x="820577" y="3878963"/>
                  <a:ext cx="2119396" cy="399373"/>
                  <a:chOff x="820577" y="3878963"/>
                  <a:chExt cx="2119396" cy="399373"/>
                </a:xfrm>
              </p:grpSpPr>
              <p:sp>
                <p:nvSpPr>
                  <p:cNvPr id="132" name="TextBox 131"/>
                  <p:cNvSpPr txBox="1"/>
                  <p:nvPr/>
                </p:nvSpPr>
                <p:spPr>
                  <a:xfrm>
                    <a:off x="820577" y="3878963"/>
                    <a:ext cx="543739" cy="20005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ko-KR" altLang="en-US" sz="700" b="1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메인반찬</a:t>
                    </a:r>
                  </a:p>
                </p:txBody>
              </p:sp>
              <p:sp>
                <p:nvSpPr>
                  <p:cNvPr id="133" name="TextBox 132"/>
                  <p:cNvSpPr txBox="1"/>
                  <p:nvPr/>
                </p:nvSpPr>
                <p:spPr>
                  <a:xfrm>
                    <a:off x="820577" y="4063665"/>
                    <a:ext cx="2119396" cy="21467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ko-KR" altLang="en-US" sz="800" b="1"/>
                      <a:t>들기름 냄새 폴폴 두부부침만들기</a:t>
                    </a:r>
                  </a:p>
                </p:txBody>
              </p:sp>
              <p:sp>
                <p:nvSpPr>
                  <p:cNvPr id="134" name="TextBox 133"/>
                  <p:cNvSpPr txBox="1"/>
                  <p:nvPr/>
                </p:nvSpPr>
                <p:spPr>
                  <a:xfrm>
                    <a:off x="2293026" y="3893579"/>
                    <a:ext cx="591829" cy="20005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en-US" altLang="ko-KR" sz="700" b="1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By </a:t>
                    </a:r>
                    <a:r>
                      <a:rPr lang="ko-KR" altLang="en-US" sz="700" b="1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둘리맘</a:t>
                    </a:r>
                  </a:p>
                </p:txBody>
              </p:sp>
            </p:grpSp>
            <p:cxnSp>
              <p:nvCxnSpPr>
                <p:cNvPr id="128" name="직선 연결선 127"/>
                <p:cNvCxnSpPr/>
                <p:nvPr/>
              </p:nvCxnSpPr>
              <p:spPr>
                <a:xfrm>
                  <a:off x="908217" y="4336540"/>
                  <a:ext cx="2078500" cy="0"/>
                </a:xfrm>
                <a:prstGeom prst="line">
                  <a:avLst/>
                </a:prstGeom>
                <a:ln w="158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9" name="그룹 22"/>
                <p:cNvGrpSpPr/>
                <p:nvPr/>
              </p:nvGrpSpPr>
              <p:grpSpPr>
                <a:xfrm>
                  <a:off x="1004817" y="4396010"/>
                  <a:ext cx="609493" cy="478067"/>
                  <a:chOff x="1004817" y="4396010"/>
                  <a:chExt cx="609493" cy="478067"/>
                </a:xfrm>
              </p:grpSpPr>
              <p:sp>
                <p:nvSpPr>
                  <p:cNvPr id="130" name="TextBox 129"/>
                  <p:cNvSpPr txBox="1"/>
                  <p:nvPr/>
                </p:nvSpPr>
                <p:spPr>
                  <a:xfrm>
                    <a:off x="1004817" y="4396010"/>
                    <a:ext cx="445956" cy="215444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en-US" altLang="ko-KR" sz="800"/>
                      <a:t>1</a:t>
                    </a:r>
                    <a:r>
                      <a:rPr lang="ko-KR" altLang="en-US" sz="800"/>
                      <a:t>인분</a:t>
                    </a:r>
                  </a:p>
                </p:txBody>
              </p:sp>
              <p:sp>
                <p:nvSpPr>
                  <p:cNvPr id="131" name="TextBox 130"/>
                  <p:cNvSpPr txBox="1"/>
                  <p:nvPr/>
                </p:nvSpPr>
                <p:spPr>
                  <a:xfrm>
                    <a:off x="1009657" y="4658633"/>
                    <a:ext cx="604653" cy="215444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en-US" altLang="ko-KR" sz="800"/>
                      <a:t>15</a:t>
                    </a:r>
                    <a:r>
                      <a:rPr lang="ko-KR" altLang="en-US" sz="800"/>
                      <a:t>분이내</a:t>
                    </a:r>
                  </a:p>
                </p:txBody>
              </p:sp>
            </p:grpSp>
          </p:grpSp>
        </p:grpSp>
        <p:pic>
          <p:nvPicPr>
            <p:cNvPr id="120" name="Picture 2" descr="C:\Users\user\AppData\Local\Microsoft\Windows\INetCache\IE\4YU28B9D\icon-157349_640[1]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lum bright="70000" contrast="-70000"/>
            </a:blip>
            <a:srcRect/>
            <a:stretch>
              <a:fillRect/>
            </a:stretch>
          </p:blipFill>
          <p:spPr>
            <a:xfrm>
              <a:off x="757034" y="5881751"/>
              <a:ext cx="142407" cy="161597"/>
            </a:xfrm>
            <a:prstGeom prst="rect">
              <a:avLst/>
            </a:prstGeom>
            <a:noFill/>
          </p:spPr>
        </p:pic>
        <p:pic>
          <p:nvPicPr>
            <p:cNvPr id="121" name="Picture 7" descr="C:\Users\user\AppData\Local\Microsoft\Windows\INetCache\IE\4YU28B9D\person-378368_960_720[1]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lum bright="70000" contrast="-70000"/>
            </a:blip>
            <a:srcRect/>
            <a:stretch>
              <a:fillRect/>
            </a:stretch>
          </p:blipFill>
          <p:spPr>
            <a:xfrm>
              <a:off x="764498" y="5607792"/>
              <a:ext cx="140803" cy="148430"/>
            </a:xfrm>
            <a:prstGeom prst="rect">
              <a:avLst/>
            </a:prstGeom>
            <a:noFill/>
          </p:spPr>
        </p:pic>
        <p:pic>
          <p:nvPicPr>
            <p:cNvPr id="122" name="Picture 8" descr="C:\Users\user\AppData\Local\Microsoft\Windows\INetCache\IE\0AS1EAL7\200px-US-O11_insignia.svg[1].png"/>
            <p:cNvPicPr>
              <a:picLocks noChangeAspect="1" noChangeArrowheads="1"/>
            </p:cNvPicPr>
            <p:nvPr/>
          </p:nvPicPr>
          <p:blipFill rotWithShape="1">
            <a:blip r:embed="rId5" cstate="print"/>
            <a:srcRect/>
            <a:stretch>
              <a:fillRect/>
            </a:stretch>
          </p:blipFill>
          <p:spPr>
            <a:xfrm>
              <a:off x="751382" y="6165327"/>
              <a:ext cx="158186" cy="145531"/>
            </a:xfrm>
            <a:prstGeom prst="rect">
              <a:avLst/>
            </a:prstGeom>
            <a:noFill/>
          </p:spPr>
        </p:pic>
        <p:sp>
          <p:nvSpPr>
            <p:cNvPr id="123" name="TextBox 122"/>
            <p:cNvSpPr txBox="1"/>
            <p:nvPr/>
          </p:nvSpPr>
          <p:spPr>
            <a:xfrm>
              <a:off x="884832" y="6115868"/>
              <a:ext cx="389850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/>
                <a:t>초급</a:t>
              </a:r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4084412" y="6178309"/>
            <a:ext cx="1091966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dirty="0"/>
              <a:t>&lt;&lt; &lt; </a:t>
            </a:r>
            <a:r>
              <a:rPr lang="en-US" altLang="ko-KR" sz="1000" b="1" dirty="0">
                <a:solidFill>
                  <a:srgbClr val="FF0000"/>
                </a:solidFill>
              </a:rPr>
              <a:t>1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2 &gt; </a:t>
            </a:r>
            <a:r>
              <a:rPr lang="en-US" altLang="ko-KR" sz="1000" dirty="0"/>
              <a:t>&gt;&gt;</a:t>
            </a:r>
            <a:endParaRPr lang="ko-KR" altLang="en-US" sz="1000" dirty="0"/>
          </a:p>
        </p:txBody>
      </p:sp>
      <p:sp>
        <p:nvSpPr>
          <p:cNvPr id="136" name="직사각형 135"/>
          <p:cNvSpPr/>
          <p:nvPr/>
        </p:nvSpPr>
        <p:spPr>
          <a:xfrm>
            <a:off x="5351019" y="1814624"/>
            <a:ext cx="1031352" cy="393405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문의</a:t>
            </a:r>
          </a:p>
        </p:txBody>
      </p:sp>
      <p:sp>
        <p:nvSpPr>
          <p:cNvPr id="137" name="직사각형 136"/>
          <p:cNvSpPr/>
          <p:nvPr/>
        </p:nvSpPr>
        <p:spPr>
          <a:xfrm>
            <a:off x="6521309" y="1814624"/>
            <a:ext cx="1031352" cy="393405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회원정보수정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MY</a:t>
            </a:r>
            <a:r>
              <a:rPr lang="ko-KR" altLang="en-US" dirty="0" smtClean="0"/>
              <a:t>홈</a:t>
            </a:r>
            <a:endParaRPr lang="ko-KR" altLang="en-US" dirty="0"/>
          </a:p>
        </p:txBody>
      </p:sp>
      <p:sp>
        <p:nvSpPr>
          <p:cNvPr id="35" name="제목 1"/>
          <p:cNvSpPr txBox="1"/>
          <p:nvPr/>
        </p:nvSpPr>
        <p:spPr>
          <a:xfrm>
            <a:off x="5324632" y="82333"/>
            <a:ext cx="2603072" cy="24531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r>
              <a:rPr lang="en-US" altLang="ko-KR" dirty="0">
                <a:solidFill>
                  <a:prstClr val="black"/>
                </a:solidFill>
              </a:rPr>
              <a:t>Main &gt; </a:t>
            </a:r>
            <a:r>
              <a:rPr lang="en-US" altLang="ko-KR" dirty="0" smtClean="0">
                <a:solidFill>
                  <a:prstClr val="black"/>
                </a:solidFill>
              </a:rPr>
              <a:t>MY</a:t>
            </a:r>
            <a:r>
              <a:rPr lang="ko-KR" altLang="en-US" dirty="0" smtClean="0">
                <a:solidFill>
                  <a:prstClr val="black"/>
                </a:solidFill>
              </a:rPr>
              <a:t>홈 </a:t>
            </a:r>
            <a:r>
              <a:rPr lang="en-US" altLang="ko-KR" dirty="0" smtClean="0">
                <a:solidFill>
                  <a:prstClr val="black"/>
                </a:solidFill>
              </a:rPr>
              <a:t>&gt; </a:t>
            </a:r>
            <a:r>
              <a:rPr lang="ko-KR" altLang="en-US" dirty="0" err="1" smtClean="0">
                <a:solidFill>
                  <a:prstClr val="black"/>
                </a:solidFill>
              </a:rPr>
              <a:t>댓글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12271" y="506185"/>
            <a:ext cx="8833758" cy="614770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" name="그룹 142"/>
          <p:cNvGrpSpPr/>
          <p:nvPr/>
        </p:nvGrpSpPr>
        <p:grpSpPr>
          <a:xfrm>
            <a:off x="9112608" y="424846"/>
            <a:ext cx="2743203" cy="6291325"/>
            <a:chOff x="9302315" y="425669"/>
            <a:chExt cx="2743203" cy="6291325"/>
          </a:xfrm>
        </p:grpSpPr>
        <p:sp>
          <p:nvSpPr>
            <p:cNvPr id="144" name="직사각형 143"/>
            <p:cNvSpPr/>
            <p:nvPr/>
          </p:nvSpPr>
          <p:spPr>
            <a:xfrm>
              <a:off x="9302315" y="433552"/>
              <a:ext cx="2743200" cy="6283442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900" b="1" i="0" u="none" strike="noStrike" kern="1200" cap="none" spc="0" normalizeH="0" baseline="0"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9302317" y="425669"/>
              <a:ext cx="2743201" cy="3380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900" b="1" i="0" u="none" strike="noStrike" kern="1200" cap="none" spc="0" normalizeH="0" baseline="0"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Description</a:t>
              </a:r>
              <a:endParaRPr kumimoji="0" lang="ko-KR" altLang="en-US" sz="9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185" name="TextBox 184"/>
          <p:cNvSpPr txBox="1"/>
          <p:nvPr/>
        </p:nvSpPr>
        <p:spPr>
          <a:xfrm>
            <a:off x="9102176" y="782753"/>
            <a:ext cx="2743208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0" indent="-228600">
              <a:defRPr/>
            </a:pPr>
            <a:r>
              <a:rPr lang="en-US" altLang="ko-KR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** MY</a:t>
            </a:r>
            <a:r>
              <a:rPr lang="ko-KR" altLang="en-US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홈 </a:t>
            </a:r>
            <a:r>
              <a:rPr lang="en-US" altLang="ko-KR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&gt; </a:t>
            </a:r>
            <a:r>
              <a:rPr lang="ko-KR" altLang="en-US" sz="700" b="1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댓글</a:t>
            </a: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endParaRPr lang="en-US" altLang="ko-KR" sz="7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</p:txBody>
      </p:sp>
      <p:sp>
        <p:nvSpPr>
          <p:cNvPr id="202" name="직사각형 194"/>
          <p:cNvSpPr/>
          <p:nvPr/>
        </p:nvSpPr>
        <p:spPr>
          <a:xfrm>
            <a:off x="222467" y="1132484"/>
            <a:ext cx="8812231" cy="571082"/>
          </a:xfrm>
          <a:prstGeom prst="rect">
            <a:avLst/>
          </a:prstGeom>
          <a:solidFill>
            <a:srgbClr val="E46C0A">
              <a:alpha val="100000"/>
            </a:srgbClr>
          </a:solidFill>
          <a:ln w="9525" cap="flat" cmpd="sng" algn="ctr">
            <a:solidFill>
              <a:srgbClr val="808080">
                <a:alpha val="100000"/>
              </a:srgbClr>
            </a:solidFill>
            <a:prstDash val="solid"/>
          </a:ln>
        </p:spPr>
        <p:txBody>
          <a:bodyPr lIns="36000" tIns="0" rIns="36000" b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900" b="1" i="0" u="none" strike="noStrike" kern="1200" cap="none" spc="0" normalizeH="0" baseline="0">
              <a:solidFill>
                <a:srgbClr val="80808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3" name="직사각형 75"/>
          <p:cNvSpPr/>
          <p:nvPr/>
        </p:nvSpPr>
        <p:spPr>
          <a:xfrm>
            <a:off x="478494" y="510714"/>
            <a:ext cx="1755427" cy="554158"/>
          </a:xfrm>
          <a:prstGeom prst="rect">
            <a:avLst/>
          </a:prstGeom>
          <a:noFill/>
          <a:ln w="9525" cap="flat" cmpd="sng" algn="ctr">
            <a:noFill/>
            <a:prstDash val="solid"/>
          </a:ln>
        </p:spPr>
        <p:txBody>
          <a:bodyPr lIns="36000" tIns="0" rIns="36000" b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E46C0A"/>
                </a:solidFill>
                <a:latin typeface="맑은 고딕"/>
                <a:ea typeface="맑은 고딕"/>
                <a:cs typeface="맑은 고딕"/>
              </a:rPr>
              <a:t>ICT 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E46C0A"/>
                </a:solidFill>
                <a:latin typeface="맑은 고딕"/>
                <a:ea typeface="맑은 고딕"/>
                <a:cs typeface="맑은 고딕"/>
              </a:rPr>
              <a:t>레시피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1" i="0" u="none" strike="noStrike" kern="1200" cap="none" spc="0" normalizeH="0" baseline="0">
                <a:solidFill>
                  <a:srgbClr val="E46C0A"/>
                </a:solidFill>
                <a:latin typeface="맑은 고딕"/>
                <a:ea typeface="맑은 고딕"/>
                <a:cs typeface="맑은 고딕"/>
              </a:rPr>
              <a:t>  ICT RECIPE</a:t>
            </a:r>
            <a:endParaRPr kumimoji="0" lang="ko-KR" altLang="en-US" sz="1300" b="1" i="0" u="none" strike="noStrike" kern="1200" cap="none" spc="0" normalizeH="0" baseline="0">
              <a:solidFill>
                <a:srgbClr val="E46C0A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204" name="표 191"/>
          <p:cNvGraphicFramePr>
            <a:graphicFrameLocks noGrp="1"/>
          </p:cNvGraphicFramePr>
          <p:nvPr/>
        </p:nvGraphicFramePr>
        <p:xfrm>
          <a:off x="220397" y="1164787"/>
          <a:ext cx="6805435" cy="556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071"/>
                <a:gridCol w="1076446"/>
                <a:gridCol w="1030147"/>
                <a:gridCol w="1064871"/>
                <a:gridCol w="983848"/>
                <a:gridCol w="914400"/>
                <a:gridCol w="798652"/>
              </a:tblGrid>
              <a:tr h="55640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HOME</a:t>
                      </a: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레시피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레시피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동영상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토크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랭킹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이벤트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MY</a:t>
                      </a: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홈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" name="그룹 63"/>
          <p:cNvGrpSpPr/>
          <p:nvPr/>
        </p:nvGrpSpPr>
        <p:grpSpPr>
          <a:xfrm>
            <a:off x="2446877" y="591639"/>
            <a:ext cx="3849772" cy="307771"/>
            <a:chOff x="2261677" y="636608"/>
            <a:chExt cx="3849772" cy="363255"/>
          </a:xfrm>
        </p:grpSpPr>
        <p:sp>
          <p:nvSpPr>
            <p:cNvPr id="207" name="모서리가 둥근 직사각형 206"/>
            <p:cNvSpPr/>
            <p:nvPr/>
          </p:nvSpPr>
          <p:spPr>
            <a:xfrm>
              <a:off x="2261677" y="636608"/>
              <a:ext cx="3849772" cy="363255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215968">
                  <a:alpha val="100000"/>
                </a:srgbClr>
              </a:solidFill>
              <a:prstDash val="solid"/>
            </a:ln>
          </p:spPr>
          <p:txBody>
            <a:bodyPr lIns="36000" tIns="0" rIns="36000" bIns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900" b="1" i="0" u="none" strike="noStrike" kern="1200" cap="none" spc="0" normalizeH="0" baseline="0">
                <a:solidFill>
                  <a:srgbClr val="80808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08" name="모서리가 둥근 직사각형 58"/>
            <p:cNvSpPr/>
            <p:nvPr/>
          </p:nvSpPr>
          <p:spPr>
            <a:xfrm>
              <a:off x="5648455" y="636609"/>
              <a:ext cx="451412" cy="347240"/>
            </a:xfrm>
            <a:prstGeom prst="roundRect">
              <a:avLst>
                <a:gd name="adj" fmla="val 16667"/>
              </a:avLst>
            </a:prstGeom>
            <a:solidFill>
              <a:srgbClr val="FAC090">
                <a:alpha val="100000"/>
              </a:srgbClr>
            </a:solidFill>
            <a:ln w="9525" cap="flat" cmpd="sng" algn="ctr">
              <a:solidFill>
                <a:srgbClr val="808080">
                  <a:alpha val="100000"/>
                </a:srgbClr>
              </a:solidFill>
              <a:prstDash val="solid"/>
            </a:ln>
          </p:spPr>
          <p:txBody>
            <a:bodyPr lIns="36000" tIns="0" rIns="36000" bIns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pic>
          <p:nvPicPr>
            <p:cNvPr id="209" name="그림 214" descr="magnifying-glass-1294834_960_720.png"/>
            <p:cNvPicPr>
              <a:picLocks noChangeAspect="1"/>
            </p:cNvPicPr>
            <p:nvPr/>
          </p:nvPicPr>
          <p:blipFill rotWithShape="1">
            <a:blip r:embed="rId2" cstate="print"/>
            <a:stretch>
              <a:fillRect/>
            </a:stretch>
          </p:blipFill>
          <p:spPr>
            <a:xfrm>
              <a:off x="5742645" y="690180"/>
              <a:ext cx="345656" cy="258944"/>
            </a:xfrm>
            <a:prstGeom prst="rect">
              <a:avLst/>
            </a:prstGeom>
          </p:spPr>
        </p:pic>
      </p:grpSp>
      <p:graphicFrame>
        <p:nvGraphicFramePr>
          <p:cNvPr id="210" name="표 68"/>
          <p:cNvGraphicFramePr>
            <a:graphicFrameLocks noGrp="1"/>
          </p:cNvGraphicFramePr>
          <p:nvPr/>
        </p:nvGraphicFramePr>
        <p:xfrm>
          <a:off x="6412375" y="627069"/>
          <a:ext cx="24075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511"/>
                <a:gridCol w="802511"/>
                <a:gridCol w="802511"/>
              </a:tblGrid>
              <a:tr h="39150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로그인</a:t>
                      </a: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/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회원가입</a:t>
                      </a: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레시피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등록하기</a:t>
                      </a: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000" b="1" i="0" u="none" strike="sng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ICT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sng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스토어</a:t>
                      </a: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" name="TextBox 235"/>
          <p:cNvSpPr txBox="1"/>
          <p:nvPr/>
        </p:nvSpPr>
        <p:spPr>
          <a:xfrm>
            <a:off x="2578307" y="899409"/>
            <a:ext cx="338777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감자   </a:t>
            </a:r>
            <a:r>
              <a:rPr kumimoji="0" lang="en-US" altLang="ko-KR" sz="800" b="0" i="0" u="none" strike="noStrike" kern="1200" cap="none" spc="0" normalizeH="0" baseline="0">
                <a:solidFill>
                  <a:srgbClr val="A6A6A6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kumimoji="0" lang="en-US" altLang="ko-KR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밑반찬   </a:t>
            </a:r>
            <a:r>
              <a:rPr kumimoji="0" lang="en-US" altLang="ko-KR" sz="800" b="0" i="0" u="none" strike="noStrike" kern="1200" cap="none" spc="0" normalizeH="0" baseline="0">
                <a:solidFill>
                  <a:srgbClr val="A6A6A6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kumimoji="0" lang="en-US" altLang="ko-KR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가지볶음   </a:t>
            </a:r>
            <a:r>
              <a:rPr kumimoji="0" lang="en-US" altLang="ko-KR" sz="800" b="0" i="0" u="none" strike="noStrike" kern="1200" cap="none" spc="0" normalizeH="0" baseline="0">
                <a:solidFill>
                  <a:srgbClr val="A6A6A6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kumimoji="0" lang="en-US" altLang="ko-KR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도시락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74158" y="1807535"/>
            <a:ext cx="7612912" cy="47846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69851" y="1814624"/>
            <a:ext cx="1031352" cy="393405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레시피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840143" y="1814624"/>
            <a:ext cx="1031352" cy="393405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요리후기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010435" y="1814624"/>
            <a:ext cx="1031352" cy="393405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댓글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80727" y="1814624"/>
            <a:ext cx="1031352" cy="393405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토크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69851" y="2502194"/>
            <a:ext cx="1382233" cy="29062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내가 쓴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댓글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 flipV="1">
            <a:off x="584791" y="2902700"/>
            <a:ext cx="7857460" cy="106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4084412" y="6178309"/>
            <a:ext cx="1091966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dirty="0"/>
              <a:t>&lt;&lt; &lt; </a:t>
            </a:r>
            <a:r>
              <a:rPr lang="en-US" altLang="ko-KR" sz="1000" b="1" dirty="0">
                <a:solidFill>
                  <a:srgbClr val="FF0000"/>
                </a:solidFill>
              </a:rPr>
              <a:t>1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2 &gt; </a:t>
            </a:r>
            <a:r>
              <a:rPr lang="en-US" altLang="ko-KR" sz="1000" dirty="0"/>
              <a:t>&gt;&gt;</a:t>
            </a:r>
            <a:endParaRPr lang="ko-KR" altLang="en-US" sz="1000" dirty="0"/>
          </a:p>
        </p:txBody>
      </p:sp>
      <p:sp>
        <p:nvSpPr>
          <p:cNvPr id="136" name="직사각형 135"/>
          <p:cNvSpPr/>
          <p:nvPr/>
        </p:nvSpPr>
        <p:spPr>
          <a:xfrm>
            <a:off x="5351019" y="1814624"/>
            <a:ext cx="1031352" cy="393405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문의</a:t>
            </a:r>
          </a:p>
        </p:txBody>
      </p:sp>
      <p:sp>
        <p:nvSpPr>
          <p:cNvPr id="137" name="직사각형 136"/>
          <p:cNvSpPr/>
          <p:nvPr/>
        </p:nvSpPr>
        <p:spPr>
          <a:xfrm>
            <a:off x="6521309" y="1814624"/>
            <a:ext cx="1031352" cy="393405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회원정보수정</a:t>
            </a: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2119423" y="2502194"/>
            <a:ext cx="1382233" cy="29062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받은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댓글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593769" y="2989910"/>
            <a:ext cx="1909589" cy="2931405"/>
            <a:chOff x="683709" y="3631728"/>
            <a:chExt cx="2297572" cy="2931405"/>
          </a:xfrm>
        </p:grpSpPr>
        <p:grpSp>
          <p:nvGrpSpPr>
            <p:cNvPr id="109" name="그룹 143"/>
            <p:cNvGrpSpPr/>
            <p:nvPr/>
          </p:nvGrpSpPr>
          <p:grpSpPr>
            <a:xfrm>
              <a:off x="683709" y="3631728"/>
              <a:ext cx="2297572" cy="2931405"/>
              <a:chOff x="811034" y="2446813"/>
              <a:chExt cx="2297572" cy="2931405"/>
            </a:xfrm>
          </p:grpSpPr>
          <p:sp>
            <p:nvSpPr>
              <p:cNvPr id="126" name="직사각형 125"/>
              <p:cNvSpPr/>
              <p:nvPr/>
            </p:nvSpPr>
            <p:spPr>
              <a:xfrm>
                <a:off x="811034" y="2446813"/>
                <a:ext cx="2297572" cy="293140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endParaRPr lang="ko-KR" altLang="en-US" sz="900" b="1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>
                <a:off x="891319" y="2530814"/>
                <a:ext cx="2128198" cy="13512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en-US" altLang="ko-KR" sz="9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image</a:t>
                </a:r>
                <a:endParaRPr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grpSp>
            <p:nvGrpSpPr>
              <p:cNvPr id="129" name="그룹 23"/>
              <p:cNvGrpSpPr/>
              <p:nvPr/>
            </p:nvGrpSpPr>
            <p:grpSpPr>
              <a:xfrm>
                <a:off x="817757" y="3878963"/>
                <a:ext cx="2285185" cy="1001261"/>
                <a:chOff x="817757" y="3878963"/>
                <a:chExt cx="2285185" cy="1001261"/>
              </a:xfrm>
            </p:grpSpPr>
            <p:grpSp>
              <p:nvGrpSpPr>
                <p:cNvPr id="138" name="그룹 14"/>
                <p:cNvGrpSpPr/>
                <p:nvPr/>
              </p:nvGrpSpPr>
              <p:grpSpPr>
                <a:xfrm>
                  <a:off x="820577" y="3878963"/>
                  <a:ext cx="2243814" cy="399373"/>
                  <a:chOff x="820577" y="3878963"/>
                  <a:chExt cx="2243814" cy="399373"/>
                </a:xfrm>
              </p:grpSpPr>
              <p:sp>
                <p:nvSpPr>
                  <p:cNvPr id="143" name="TextBox 142"/>
                  <p:cNvSpPr txBox="1"/>
                  <p:nvPr/>
                </p:nvSpPr>
                <p:spPr>
                  <a:xfrm>
                    <a:off x="820577" y="3878963"/>
                    <a:ext cx="543739" cy="20005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ko-KR" altLang="en-US" sz="700" b="1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메인반찬</a:t>
                    </a:r>
                  </a:p>
                </p:txBody>
              </p:sp>
              <p:sp>
                <p:nvSpPr>
                  <p:cNvPr id="146" name="TextBox 145"/>
                  <p:cNvSpPr txBox="1"/>
                  <p:nvPr/>
                </p:nvSpPr>
                <p:spPr>
                  <a:xfrm>
                    <a:off x="820577" y="4063665"/>
                    <a:ext cx="2119396" cy="21467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ko-KR" altLang="en-US" sz="800" b="1"/>
                      <a:t>해물누룽지탕 만들기</a:t>
                    </a: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>
                    <a:off x="2293026" y="3893579"/>
                    <a:ext cx="771365" cy="20005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en-US" altLang="ko-KR" sz="700" b="1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By </a:t>
                    </a:r>
                    <a:r>
                      <a:rPr lang="ko-KR" altLang="en-US" sz="700" b="1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레시피왕자</a:t>
                    </a:r>
                  </a:p>
                </p:txBody>
              </p:sp>
            </p:grpSp>
            <p:cxnSp>
              <p:nvCxnSpPr>
                <p:cNvPr id="139" name="직선 연결선 138"/>
                <p:cNvCxnSpPr/>
                <p:nvPr/>
              </p:nvCxnSpPr>
              <p:spPr>
                <a:xfrm>
                  <a:off x="908217" y="4336540"/>
                  <a:ext cx="2078500" cy="0"/>
                </a:xfrm>
                <a:prstGeom prst="line">
                  <a:avLst/>
                </a:prstGeom>
                <a:ln w="158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0" name="그룹 22"/>
                <p:cNvGrpSpPr/>
                <p:nvPr/>
              </p:nvGrpSpPr>
              <p:grpSpPr>
                <a:xfrm>
                  <a:off x="817757" y="4353478"/>
                  <a:ext cx="2285185" cy="526746"/>
                  <a:chOff x="817757" y="4353478"/>
                  <a:chExt cx="2285185" cy="526746"/>
                </a:xfrm>
              </p:grpSpPr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825710" y="4353478"/>
                    <a:ext cx="715932" cy="215444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ko-KR" altLang="en-US" sz="800" dirty="0" err="1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지현쉐프</a:t>
                    </a:r>
                    <a:endParaRPr lang="ko-KR" altLang="en-US" sz="800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142" name="TextBox 141"/>
                  <p:cNvSpPr txBox="1"/>
                  <p:nvPr/>
                </p:nvSpPr>
                <p:spPr>
                  <a:xfrm>
                    <a:off x="817757" y="4541670"/>
                    <a:ext cx="2285185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ko-KR" altLang="en-US" sz="800" dirty="0" smtClean="0">
                        <a:solidFill>
                          <a:srgbClr val="000099"/>
                        </a:solidFill>
                      </a:rPr>
                      <a:t>간단하게 먹기 </a:t>
                    </a:r>
                    <a:r>
                      <a:rPr lang="ko-KR" altLang="en-US" sz="800" dirty="0" err="1" smtClean="0">
                        <a:solidFill>
                          <a:srgbClr val="000099"/>
                        </a:solidFill>
                      </a:rPr>
                      <a:t>좋은거</a:t>
                    </a:r>
                    <a:r>
                      <a:rPr lang="ko-KR" altLang="en-US" sz="800" dirty="0" smtClean="0">
                        <a:solidFill>
                          <a:srgbClr val="000099"/>
                        </a:solidFill>
                      </a:rPr>
                      <a:t> 같아요</a:t>
                    </a:r>
                    <a:r>
                      <a:rPr lang="en-US" altLang="ko-KR" sz="800" dirty="0" smtClean="0">
                        <a:solidFill>
                          <a:srgbClr val="000099"/>
                        </a:solidFill>
                      </a:rPr>
                      <a:t>~ </a:t>
                    </a:r>
                    <a:r>
                      <a:rPr lang="ko-KR" altLang="en-US" sz="800" dirty="0" smtClean="0">
                        <a:solidFill>
                          <a:srgbClr val="000099"/>
                        </a:solidFill>
                      </a:rPr>
                      <a:t>만들어 먹어봐야겠네요 </a:t>
                    </a:r>
                    <a:r>
                      <a:rPr lang="en-US" altLang="ko-KR" sz="800" dirty="0" smtClean="0">
                        <a:solidFill>
                          <a:srgbClr val="000099"/>
                        </a:solidFill>
                      </a:rPr>
                      <a:t>&gt;_&lt;</a:t>
                    </a:r>
                    <a:endParaRPr lang="ko-KR" altLang="en-US" sz="800" dirty="0">
                      <a:solidFill>
                        <a:srgbClr val="000099"/>
                      </a:solidFill>
                    </a:endParaRPr>
                  </a:p>
                </p:txBody>
              </p:sp>
            </p:grpSp>
          </p:grpSp>
        </p:grpSp>
        <p:sp>
          <p:nvSpPr>
            <p:cNvPr id="119" name="TextBox 118"/>
            <p:cNvSpPr txBox="1"/>
            <p:nvPr/>
          </p:nvSpPr>
          <p:spPr>
            <a:xfrm>
              <a:off x="692931" y="6020171"/>
              <a:ext cx="228268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2019-07-10 16:32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48" name="그룹 147"/>
          <p:cNvGrpSpPr/>
          <p:nvPr/>
        </p:nvGrpSpPr>
        <p:grpSpPr>
          <a:xfrm>
            <a:off x="2638764" y="2972189"/>
            <a:ext cx="1909589" cy="2931405"/>
            <a:chOff x="683709" y="3631728"/>
            <a:chExt cx="2297572" cy="2931405"/>
          </a:xfrm>
        </p:grpSpPr>
        <p:grpSp>
          <p:nvGrpSpPr>
            <p:cNvPr id="149" name="그룹 143"/>
            <p:cNvGrpSpPr/>
            <p:nvPr/>
          </p:nvGrpSpPr>
          <p:grpSpPr>
            <a:xfrm>
              <a:off x="683709" y="3631728"/>
              <a:ext cx="2297572" cy="2931405"/>
              <a:chOff x="811034" y="2446813"/>
              <a:chExt cx="2297572" cy="2931405"/>
            </a:xfrm>
          </p:grpSpPr>
          <p:sp>
            <p:nvSpPr>
              <p:cNvPr id="151" name="직사각형 150"/>
              <p:cNvSpPr/>
              <p:nvPr/>
            </p:nvSpPr>
            <p:spPr>
              <a:xfrm>
                <a:off x="811034" y="2446813"/>
                <a:ext cx="2297572" cy="293140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endParaRPr lang="ko-KR" altLang="en-US" sz="900" b="1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>
                <a:off x="891319" y="2530814"/>
                <a:ext cx="2128198" cy="13512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en-US" altLang="ko-KR" sz="9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image</a:t>
                </a:r>
                <a:endParaRPr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grpSp>
            <p:nvGrpSpPr>
              <p:cNvPr id="153" name="그룹 23"/>
              <p:cNvGrpSpPr/>
              <p:nvPr/>
            </p:nvGrpSpPr>
            <p:grpSpPr>
              <a:xfrm>
                <a:off x="817757" y="3878963"/>
                <a:ext cx="2285185" cy="1001261"/>
                <a:chOff x="817757" y="3878963"/>
                <a:chExt cx="2285185" cy="1001261"/>
              </a:xfrm>
            </p:grpSpPr>
            <p:grpSp>
              <p:nvGrpSpPr>
                <p:cNvPr id="154" name="그룹 14"/>
                <p:cNvGrpSpPr/>
                <p:nvPr/>
              </p:nvGrpSpPr>
              <p:grpSpPr>
                <a:xfrm>
                  <a:off x="820577" y="3878963"/>
                  <a:ext cx="2243814" cy="399373"/>
                  <a:chOff x="820577" y="3878963"/>
                  <a:chExt cx="2243814" cy="399373"/>
                </a:xfrm>
              </p:grpSpPr>
              <p:sp>
                <p:nvSpPr>
                  <p:cNvPr id="159" name="TextBox 158"/>
                  <p:cNvSpPr txBox="1"/>
                  <p:nvPr/>
                </p:nvSpPr>
                <p:spPr>
                  <a:xfrm>
                    <a:off x="820577" y="3878963"/>
                    <a:ext cx="543739" cy="20005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ko-KR" altLang="en-US" sz="700" b="1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메인반찬</a:t>
                    </a:r>
                  </a:p>
                </p:txBody>
              </p:sp>
              <p:sp>
                <p:nvSpPr>
                  <p:cNvPr id="160" name="TextBox 159"/>
                  <p:cNvSpPr txBox="1"/>
                  <p:nvPr/>
                </p:nvSpPr>
                <p:spPr>
                  <a:xfrm>
                    <a:off x="820577" y="4063665"/>
                    <a:ext cx="2119396" cy="21467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ko-KR" altLang="en-US" sz="800" b="1"/>
                      <a:t>해물누룽지탕 만들기</a:t>
                    </a:r>
                  </a:p>
                </p:txBody>
              </p:sp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2293026" y="3893579"/>
                    <a:ext cx="771365" cy="20005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en-US" altLang="ko-KR" sz="700" b="1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By </a:t>
                    </a:r>
                    <a:r>
                      <a:rPr lang="ko-KR" altLang="en-US" sz="700" b="1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레시피왕자</a:t>
                    </a:r>
                  </a:p>
                </p:txBody>
              </p:sp>
            </p:grpSp>
            <p:cxnSp>
              <p:nvCxnSpPr>
                <p:cNvPr id="155" name="직선 연결선 154"/>
                <p:cNvCxnSpPr/>
                <p:nvPr/>
              </p:nvCxnSpPr>
              <p:spPr>
                <a:xfrm>
                  <a:off x="908217" y="4336540"/>
                  <a:ext cx="2078500" cy="0"/>
                </a:xfrm>
                <a:prstGeom prst="line">
                  <a:avLst/>
                </a:prstGeom>
                <a:ln w="158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6" name="그룹 22"/>
                <p:cNvGrpSpPr/>
                <p:nvPr/>
              </p:nvGrpSpPr>
              <p:grpSpPr>
                <a:xfrm>
                  <a:off x="817757" y="4353478"/>
                  <a:ext cx="2285185" cy="526746"/>
                  <a:chOff x="817757" y="4353478"/>
                  <a:chExt cx="2285185" cy="526746"/>
                </a:xfrm>
              </p:grpSpPr>
              <p:sp>
                <p:nvSpPr>
                  <p:cNvPr id="157" name="TextBox 156"/>
                  <p:cNvSpPr txBox="1"/>
                  <p:nvPr/>
                </p:nvSpPr>
                <p:spPr>
                  <a:xfrm>
                    <a:off x="825710" y="4353478"/>
                    <a:ext cx="715932" cy="215444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ko-KR" altLang="en-US" sz="800" dirty="0" err="1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지현쉐프</a:t>
                    </a:r>
                    <a:endParaRPr lang="ko-KR" altLang="en-US" sz="800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158" name="TextBox 157"/>
                  <p:cNvSpPr txBox="1"/>
                  <p:nvPr/>
                </p:nvSpPr>
                <p:spPr>
                  <a:xfrm>
                    <a:off x="817757" y="4541670"/>
                    <a:ext cx="2285185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ko-KR" altLang="en-US" sz="800" dirty="0" smtClean="0">
                        <a:solidFill>
                          <a:srgbClr val="000099"/>
                        </a:solidFill>
                      </a:rPr>
                      <a:t>간단하게 먹기 </a:t>
                    </a:r>
                    <a:r>
                      <a:rPr lang="ko-KR" altLang="en-US" sz="800" dirty="0" err="1" smtClean="0">
                        <a:solidFill>
                          <a:srgbClr val="000099"/>
                        </a:solidFill>
                      </a:rPr>
                      <a:t>좋은거</a:t>
                    </a:r>
                    <a:r>
                      <a:rPr lang="ko-KR" altLang="en-US" sz="800" dirty="0" smtClean="0">
                        <a:solidFill>
                          <a:srgbClr val="000099"/>
                        </a:solidFill>
                      </a:rPr>
                      <a:t> 같아요</a:t>
                    </a:r>
                    <a:r>
                      <a:rPr lang="en-US" altLang="ko-KR" sz="800" dirty="0" smtClean="0">
                        <a:solidFill>
                          <a:srgbClr val="000099"/>
                        </a:solidFill>
                      </a:rPr>
                      <a:t>~ </a:t>
                    </a:r>
                    <a:r>
                      <a:rPr lang="ko-KR" altLang="en-US" sz="800" dirty="0" smtClean="0">
                        <a:solidFill>
                          <a:srgbClr val="000099"/>
                        </a:solidFill>
                      </a:rPr>
                      <a:t>만들어 먹어봐야겠네요 </a:t>
                    </a:r>
                    <a:r>
                      <a:rPr lang="en-US" altLang="ko-KR" sz="800" dirty="0" smtClean="0">
                        <a:solidFill>
                          <a:srgbClr val="000099"/>
                        </a:solidFill>
                      </a:rPr>
                      <a:t>&gt;_&lt;</a:t>
                    </a:r>
                    <a:endParaRPr lang="ko-KR" altLang="en-US" sz="800" dirty="0">
                      <a:solidFill>
                        <a:srgbClr val="000099"/>
                      </a:solidFill>
                    </a:endParaRPr>
                  </a:p>
                </p:txBody>
              </p:sp>
            </p:grpSp>
          </p:grpSp>
        </p:grpSp>
        <p:sp>
          <p:nvSpPr>
            <p:cNvPr id="150" name="TextBox 149"/>
            <p:cNvSpPr txBox="1"/>
            <p:nvPr/>
          </p:nvSpPr>
          <p:spPr>
            <a:xfrm>
              <a:off x="692931" y="6020171"/>
              <a:ext cx="228268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2019-07-10 16:32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62" name="그룹 161"/>
          <p:cNvGrpSpPr/>
          <p:nvPr/>
        </p:nvGrpSpPr>
        <p:grpSpPr>
          <a:xfrm>
            <a:off x="4683760" y="2954468"/>
            <a:ext cx="1909589" cy="2931405"/>
            <a:chOff x="683709" y="3631728"/>
            <a:chExt cx="2297572" cy="2931405"/>
          </a:xfrm>
        </p:grpSpPr>
        <p:grpSp>
          <p:nvGrpSpPr>
            <p:cNvPr id="163" name="그룹 143"/>
            <p:cNvGrpSpPr/>
            <p:nvPr/>
          </p:nvGrpSpPr>
          <p:grpSpPr>
            <a:xfrm>
              <a:off x="683709" y="3631728"/>
              <a:ext cx="2297572" cy="2931405"/>
              <a:chOff x="811034" y="2446813"/>
              <a:chExt cx="2297572" cy="2931405"/>
            </a:xfrm>
          </p:grpSpPr>
          <p:sp>
            <p:nvSpPr>
              <p:cNvPr id="165" name="직사각형 164"/>
              <p:cNvSpPr/>
              <p:nvPr/>
            </p:nvSpPr>
            <p:spPr>
              <a:xfrm>
                <a:off x="811034" y="2446813"/>
                <a:ext cx="2297572" cy="293140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endParaRPr lang="ko-KR" altLang="en-US" sz="900" b="1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>
                <a:off x="891319" y="2530814"/>
                <a:ext cx="2128198" cy="13512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en-US" altLang="ko-KR" sz="9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image</a:t>
                </a:r>
                <a:endParaRPr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grpSp>
            <p:nvGrpSpPr>
              <p:cNvPr id="167" name="그룹 23"/>
              <p:cNvGrpSpPr/>
              <p:nvPr/>
            </p:nvGrpSpPr>
            <p:grpSpPr>
              <a:xfrm>
                <a:off x="817757" y="3878963"/>
                <a:ext cx="2285185" cy="1001261"/>
                <a:chOff x="817757" y="3878963"/>
                <a:chExt cx="2285185" cy="1001261"/>
              </a:xfrm>
            </p:grpSpPr>
            <p:grpSp>
              <p:nvGrpSpPr>
                <p:cNvPr id="168" name="그룹 14"/>
                <p:cNvGrpSpPr/>
                <p:nvPr/>
              </p:nvGrpSpPr>
              <p:grpSpPr>
                <a:xfrm>
                  <a:off x="820577" y="3878963"/>
                  <a:ext cx="2243814" cy="399373"/>
                  <a:chOff x="820577" y="3878963"/>
                  <a:chExt cx="2243814" cy="399373"/>
                </a:xfrm>
              </p:grpSpPr>
              <p:sp>
                <p:nvSpPr>
                  <p:cNvPr id="173" name="TextBox 172"/>
                  <p:cNvSpPr txBox="1"/>
                  <p:nvPr/>
                </p:nvSpPr>
                <p:spPr>
                  <a:xfrm>
                    <a:off x="820577" y="3878963"/>
                    <a:ext cx="543739" cy="20005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ko-KR" altLang="en-US" sz="700" b="1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메인반찬</a:t>
                    </a:r>
                  </a:p>
                </p:txBody>
              </p:sp>
              <p:sp>
                <p:nvSpPr>
                  <p:cNvPr id="174" name="TextBox 173"/>
                  <p:cNvSpPr txBox="1"/>
                  <p:nvPr/>
                </p:nvSpPr>
                <p:spPr>
                  <a:xfrm>
                    <a:off x="820577" y="4063665"/>
                    <a:ext cx="2119396" cy="21467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ko-KR" altLang="en-US" sz="800" b="1"/>
                      <a:t>해물누룽지탕 만들기</a:t>
                    </a:r>
                  </a:p>
                </p:txBody>
              </p:sp>
              <p:sp>
                <p:nvSpPr>
                  <p:cNvPr id="175" name="TextBox 174"/>
                  <p:cNvSpPr txBox="1"/>
                  <p:nvPr/>
                </p:nvSpPr>
                <p:spPr>
                  <a:xfrm>
                    <a:off x="2293026" y="3893579"/>
                    <a:ext cx="771365" cy="20005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en-US" altLang="ko-KR" sz="700" b="1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By </a:t>
                    </a:r>
                    <a:r>
                      <a:rPr lang="ko-KR" altLang="en-US" sz="700" b="1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레시피왕자</a:t>
                    </a:r>
                  </a:p>
                </p:txBody>
              </p:sp>
            </p:grpSp>
            <p:cxnSp>
              <p:nvCxnSpPr>
                <p:cNvPr id="169" name="직선 연결선 168"/>
                <p:cNvCxnSpPr/>
                <p:nvPr/>
              </p:nvCxnSpPr>
              <p:spPr>
                <a:xfrm>
                  <a:off x="908217" y="4336540"/>
                  <a:ext cx="2078500" cy="0"/>
                </a:xfrm>
                <a:prstGeom prst="line">
                  <a:avLst/>
                </a:prstGeom>
                <a:ln w="158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0" name="그룹 22"/>
                <p:cNvGrpSpPr/>
                <p:nvPr/>
              </p:nvGrpSpPr>
              <p:grpSpPr>
                <a:xfrm>
                  <a:off x="817757" y="4353478"/>
                  <a:ext cx="2285185" cy="526746"/>
                  <a:chOff x="817757" y="4353478"/>
                  <a:chExt cx="2285185" cy="526746"/>
                </a:xfrm>
              </p:grpSpPr>
              <p:sp>
                <p:nvSpPr>
                  <p:cNvPr id="171" name="TextBox 170"/>
                  <p:cNvSpPr txBox="1"/>
                  <p:nvPr/>
                </p:nvSpPr>
                <p:spPr>
                  <a:xfrm>
                    <a:off x="825710" y="4353478"/>
                    <a:ext cx="715932" cy="215444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ko-KR" altLang="en-US" sz="800" dirty="0" err="1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지현쉐프</a:t>
                    </a:r>
                    <a:endParaRPr lang="ko-KR" altLang="en-US" sz="800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172" name="TextBox 171"/>
                  <p:cNvSpPr txBox="1"/>
                  <p:nvPr/>
                </p:nvSpPr>
                <p:spPr>
                  <a:xfrm>
                    <a:off x="817757" y="4541670"/>
                    <a:ext cx="2285185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ko-KR" altLang="en-US" sz="800" dirty="0" smtClean="0">
                        <a:solidFill>
                          <a:srgbClr val="000099"/>
                        </a:solidFill>
                      </a:rPr>
                      <a:t>간단하게 먹기 </a:t>
                    </a:r>
                    <a:r>
                      <a:rPr lang="ko-KR" altLang="en-US" sz="800" dirty="0" err="1" smtClean="0">
                        <a:solidFill>
                          <a:srgbClr val="000099"/>
                        </a:solidFill>
                      </a:rPr>
                      <a:t>좋은거</a:t>
                    </a:r>
                    <a:r>
                      <a:rPr lang="ko-KR" altLang="en-US" sz="800" dirty="0" smtClean="0">
                        <a:solidFill>
                          <a:srgbClr val="000099"/>
                        </a:solidFill>
                      </a:rPr>
                      <a:t> 같아요</a:t>
                    </a:r>
                    <a:r>
                      <a:rPr lang="en-US" altLang="ko-KR" sz="800" dirty="0" smtClean="0">
                        <a:solidFill>
                          <a:srgbClr val="000099"/>
                        </a:solidFill>
                      </a:rPr>
                      <a:t>~ </a:t>
                    </a:r>
                    <a:r>
                      <a:rPr lang="ko-KR" altLang="en-US" sz="800" dirty="0" smtClean="0">
                        <a:solidFill>
                          <a:srgbClr val="000099"/>
                        </a:solidFill>
                      </a:rPr>
                      <a:t>만들어 먹어봐야겠네요 </a:t>
                    </a:r>
                    <a:r>
                      <a:rPr lang="en-US" altLang="ko-KR" sz="800" dirty="0" smtClean="0">
                        <a:solidFill>
                          <a:srgbClr val="000099"/>
                        </a:solidFill>
                      </a:rPr>
                      <a:t>&gt;_&lt;</a:t>
                    </a:r>
                    <a:endParaRPr lang="ko-KR" altLang="en-US" sz="800" dirty="0">
                      <a:solidFill>
                        <a:srgbClr val="000099"/>
                      </a:solidFill>
                    </a:endParaRPr>
                  </a:p>
                </p:txBody>
              </p:sp>
            </p:grpSp>
          </p:grpSp>
        </p:grpSp>
        <p:sp>
          <p:nvSpPr>
            <p:cNvPr id="164" name="TextBox 163"/>
            <p:cNvSpPr txBox="1"/>
            <p:nvPr/>
          </p:nvSpPr>
          <p:spPr>
            <a:xfrm>
              <a:off x="692931" y="6020171"/>
              <a:ext cx="228268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2019-07-10 16:32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76" name="그룹 175"/>
          <p:cNvGrpSpPr/>
          <p:nvPr/>
        </p:nvGrpSpPr>
        <p:grpSpPr>
          <a:xfrm>
            <a:off x="6696858" y="2968645"/>
            <a:ext cx="1909589" cy="2931405"/>
            <a:chOff x="683709" y="3631728"/>
            <a:chExt cx="2297572" cy="2931405"/>
          </a:xfrm>
        </p:grpSpPr>
        <p:grpSp>
          <p:nvGrpSpPr>
            <p:cNvPr id="177" name="그룹 143"/>
            <p:cNvGrpSpPr/>
            <p:nvPr/>
          </p:nvGrpSpPr>
          <p:grpSpPr>
            <a:xfrm>
              <a:off x="683709" y="3631728"/>
              <a:ext cx="2297572" cy="2931405"/>
              <a:chOff x="811034" y="2446813"/>
              <a:chExt cx="2297572" cy="2931405"/>
            </a:xfrm>
          </p:grpSpPr>
          <p:sp>
            <p:nvSpPr>
              <p:cNvPr id="179" name="직사각형 178"/>
              <p:cNvSpPr/>
              <p:nvPr/>
            </p:nvSpPr>
            <p:spPr>
              <a:xfrm>
                <a:off x="811034" y="2446813"/>
                <a:ext cx="2297572" cy="293140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endParaRPr lang="ko-KR" altLang="en-US" sz="900" b="1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0" name="직사각형 179"/>
              <p:cNvSpPr/>
              <p:nvPr/>
            </p:nvSpPr>
            <p:spPr>
              <a:xfrm>
                <a:off x="891319" y="2530814"/>
                <a:ext cx="2128198" cy="13512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en-US" altLang="ko-KR" sz="9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image</a:t>
                </a:r>
                <a:endParaRPr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grpSp>
            <p:nvGrpSpPr>
              <p:cNvPr id="181" name="그룹 23"/>
              <p:cNvGrpSpPr/>
              <p:nvPr/>
            </p:nvGrpSpPr>
            <p:grpSpPr>
              <a:xfrm>
                <a:off x="817757" y="3878963"/>
                <a:ext cx="2285185" cy="1001261"/>
                <a:chOff x="817757" y="3878963"/>
                <a:chExt cx="2285185" cy="1001261"/>
              </a:xfrm>
            </p:grpSpPr>
            <p:grpSp>
              <p:nvGrpSpPr>
                <p:cNvPr id="182" name="그룹 14"/>
                <p:cNvGrpSpPr/>
                <p:nvPr/>
              </p:nvGrpSpPr>
              <p:grpSpPr>
                <a:xfrm>
                  <a:off x="820577" y="3878963"/>
                  <a:ext cx="2243814" cy="399373"/>
                  <a:chOff x="820577" y="3878963"/>
                  <a:chExt cx="2243814" cy="399373"/>
                </a:xfrm>
              </p:grpSpPr>
              <p:sp>
                <p:nvSpPr>
                  <p:cNvPr id="188" name="TextBox 187"/>
                  <p:cNvSpPr txBox="1"/>
                  <p:nvPr/>
                </p:nvSpPr>
                <p:spPr>
                  <a:xfrm>
                    <a:off x="820577" y="3878963"/>
                    <a:ext cx="543739" cy="20005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ko-KR" altLang="en-US" sz="700" b="1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메인반찬</a:t>
                    </a:r>
                  </a:p>
                </p:txBody>
              </p:sp>
              <p:sp>
                <p:nvSpPr>
                  <p:cNvPr id="189" name="TextBox 188"/>
                  <p:cNvSpPr txBox="1"/>
                  <p:nvPr/>
                </p:nvSpPr>
                <p:spPr>
                  <a:xfrm>
                    <a:off x="820577" y="4063665"/>
                    <a:ext cx="2119396" cy="21467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ko-KR" altLang="en-US" sz="800" b="1"/>
                      <a:t>해물누룽지탕 만들기</a:t>
                    </a:r>
                  </a:p>
                </p:txBody>
              </p:sp>
              <p:sp>
                <p:nvSpPr>
                  <p:cNvPr id="190" name="TextBox 189"/>
                  <p:cNvSpPr txBox="1"/>
                  <p:nvPr/>
                </p:nvSpPr>
                <p:spPr>
                  <a:xfrm>
                    <a:off x="2293026" y="3893579"/>
                    <a:ext cx="771365" cy="20005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en-US" altLang="ko-KR" sz="700" b="1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By </a:t>
                    </a:r>
                    <a:r>
                      <a:rPr lang="ko-KR" altLang="en-US" sz="700" b="1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레시피왕자</a:t>
                    </a:r>
                  </a:p>
                </p:txBody>
              </p:sp>
            </p:grpSp>
            <p:cxnSp>
              <p:nvCxnSpPr>
                <p:cNvPr id="183" name="직선 연결선 182"/>
                <p:cNvCxnSpPr/>
                <p:nvPr/>
              </p:nvCxnSpPr>
              <p:spPr>
                <a:xfrm>
                  <a:off x="908217" y="4336540"/>
                  <a:ext cx="2078500" cy="0"/>
                </a:xfrm>
                <a:prstGeom prst="line">
                  <a:avLst/>
                </a:prstGeom>
                <a:ln w="158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4" name="그룹 22"/>
                <p:cNvGrpSpPr/>
                <p:nvPr/>
              </p:nvGrpSpPr>
              <p:grpSpPr>
                <a:xfrm>
                  <a:off x="817757" y="4353478"/>
                  <a:ext cx="2285185" cy="526746"/>
                  <a:chOff x="817757" y="4353478"/>
                  <a:chExt cx="2285185" cy="526746"/>
                </a:xfrm>
              </p:grpSpPr>
              <p:sp>
                <p:nvSpPr>
                  <p:cNvPr id="186" name="TextBox 185"/>
                  <p:cNvSpPr txBox="1"/>
                  <p:nvPr/>
                </p:nvSpPr>
                <p:spPr>
                  <a:xfrm>
                    <a:off x="825710" y="4353478"/>
                    <a:ext cx="715932" cy="215444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ko-KR" altLang="en-US" sz="800" dirty="0" err="1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지현쉐프</a:t>
                    </a:r>
                    <a:endParaRPr lang="ko-KR" altLang="en-US" sz="800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187" name="TextBox 186"/>
                  <p:cNvSpPr txBox="1"/>
                  <p:nvPr/>
                </p:nvSpPr>
                <p:spPr>
                  <a:xfrm>
                    <a:off x="817757" y="4541670"/>
                    <a:ext cx="2285185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ko-KR" altLang="en-US" sz="800" dirty="0" smtClean="0">
                        <a:solidFill>
                          <a:srgbClr val="000099"/>
                        </a:solidFill>
                      </a:rPr>
                      <a:t>간단하게 먹기 </a:t>
                    </a:r>
                    <a:r>
                      <a:rPr lang="ko-KR" altLang="en-US" sz="800" dirty="0" err="1" smtClean="0">
                        <a:solidFill>
                          <a:srgbClr val="000099"/>
                        </a:solidFill>
                      </a:rPr>
                      <a:t>좋은거</a:t>
                    </a:r>
                    <a:r>
                      <a:rPr lang="ko-KR" altLang="en-US" sz="800" dirty="0" smtClean="0">
                        <a:solidFill>
                          <a:srgbClr val="000099"/>
                        </a:solidFill>
                      </a:rPr>
                      <a:t> 같아요</a:t>
                    </a:r>
                    <a:r>
                      <a:rPr lang="en-US" altLang="ko-KR" sz="800" dirty="0" smtClean="0">
                        <a:solidFill>
                          <a:srgbClr val="000099"/>
                        </a:solidFill>
                      </a:rPr>
                      <a:t>~ </a:t>
                    </a:r>
                    <a:r>
                      <a:rPr lang="ko-KR" altLang="en-US" sz="800" dirty="0" smtClean="0">
                        <a:solidFill>
                          <a:srgbClr val="000099"/>
                        </a:solidFill>
                      </a:rPr>
                      <a:t>만들어 먹어봐야겠네요 </a:t>
                    </a:r>
                    <a:r>
                      <a:rPr lang="en-US" altLang="ko-KR" sz="800" dirty="0" smtClean="0">
                        <a:solidFill>
                          <a:srgbClr val="000099"/>
                        </a:solidFill>
                      </a:rPr>
                      <a:t>&gt;_&lt;</a:t>
                    </a:r>
                    <a:endParaRPr lang="ko-KR" altLang="en-US" sz="800" dirty="0">
                      <a:solidFill>
                        <a:srgbClr val="000099"/>
                      </a:solidFill>
                    </a:endParaRPr>
                  </a:p>
                </p:txBody>
              </p:sp>
            </p:grpSp>
          </p:grpSp>
        </p:grpSp>
        <p:sp>
          <p:nvSpPr>
            <p:cNvPr id="178" name="TextBox 177"/>
            <p:cNvSpPr txBox="1"/>
            <p:nvPr/>
          </p:nvSpPr>
          <p:spPr>
            <a:xfrm>
              <a:off x="692931" y="6020171"/>
              <a:ext cx="228268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</a:rPr>
                <a:t>2019-07-10 16:32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78538466"/>
              </p:ext>
            </p:extLst>
          </p:nvPr>
        </p:nvGraphicFramePr>
        <p:xfrm>
          <a:off x="559013" y="870893"/>
          <a:ext cx="10863550" cy="1951677"/>
        </p:xfrm>
        <a:graphic>
          <a:graphicData uri="http://schemas.openxmlformats.org/drawingml/2006/table">
            <a:tbl>
              <a:tblPr/>
              <a:tblGrid>
                <a:gridCol w="134501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5116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5493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5193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591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Version</a:t>
                      </a:r>
                      <a:endParaRPr kumimoji="0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4155" marR="124155" marT="62077" marB="62077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Contents</a:t>
                      </a:r>
                      <a:endParaRPr kumimoji="0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4155" marR="124155" marT="62077" marB="62077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Drafter</a:t>
                      </a:r>
                      <a:endParaRPr kumimoji="0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4155" marR="124155" marT="62077" marB="62077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ahoma" pitchFamily="34" charset="0"/>
                        </a:rPr>
                        <a:t>Date</a:t>
                      </a:r>
                      <a:endParaRPr kumimoji="0" lang="ko-KR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4155" marR="124155" marT="62077" marB="62077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026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0.00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4155" marR="124155" marT="62077" marB="6207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1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초안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4155" marR="124155" marT="62077" marB="62077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팀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4155" marR="124155" marT="62077" marB="6207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2019.07.08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4155" marR="124155" marT="62077" marB="6207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854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0.01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4155" marR="124155" marT="62077" marB="6207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Admin &gt;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카테고리 관리 삭제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Home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구성 변경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4155" marR="124155" marT="62077" marB="62077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팀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4155" marR="124155" marT="62077" marB="6207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2019.07.11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4155" marR="124155" marT="62077" marB="6207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4155" marR="124155" marT="62077" marB="6207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4155" marR="124155" marT="62077" marB="62077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4155" marR="124155" marT="62077" marB="6207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4155" marR="124155" marT="62077" marB="6207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4155" marR="124155" marT="62077" marB="6207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4155" marR="124155" marT="62077" marB="62077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4155" marR="124155" marT="62077" marB="6207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4155" marR="124155" marT="62077" marB="6207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4155" marR="124155" marT="62077" marB="6207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4155" marR="124155" marT="62077" marB="62077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4155" marR="124155" marT="62077" marB="6207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4155" marR="124155" marT="62077" marB="6207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4155" marR="124155" marT="62077" marB="6207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4155" marR="124155" marT="62077" marB="62077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4155" marR="124155" marT="62077" marB="6207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4155" marR="124155" marT="62077" marB="62077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71763" y="50863"/>
            <a:ext cx="28249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Revision History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5127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MY</a:t>
            </a:r>
            <a:r>
              <a:rPr lang="ko-KR" altLang="en-US" dirty="0" smtClean="0"/>
              <a:t>홈</a:t>
            </a:r>
            <a:endParaRPr lang="ko-KR" altLang="en-US" dirty="0"/>
          </a:p>
        </p:txBody>
      </p:sp>
      <p:sp>
        <p:nvSpPr>
          <p:cNvPr id="35" name="제목 1"/>
          <p:cNvSpPr txBox="1"/>
          <p:nvPr/>
        </p:nvSpPr>
        <p:spPr>
          <a:xfrm>
            <a:off x="5324632" y="82333"/>
            <a:ext cx="2603072" cy="24531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r>
              <a:rPr lang="en-US" altLang="ko-KR" dirty="0" smtClean="0">
                <a:solidFill>
                  <a:prstClr val="black"/>
                </a:solidFill>
              </a:rPr>
              <a:t>Main &gt; MY</a:t>
            </a:r>
            <a:r>
              <a:rPr lang="ko-KR" altLang="en-US" dirty="0" smtClean="0">
                <a:solidFill>
                  <a:prstClr val="black"/>
                </a:solidFill>
              </a:rPr>
              <a:t>홈 </a:t>
            </a:r>
            <a:r>
              <a:rPr lang="en-US" altLang="ko-KR" dirty="0" smtClean="0">
                <a:solidFill>
                  <a:prstClr val="black"/>
                </a:solidFill>
              </a:rPr>
              <a:t>&gt; </a:t>
            </a:r>
            <a:r>
              <a:rPr lang="ko-KR" altLang="en-US" dirty="0" smtClean="0">
                <a:solidFill>
                  <a:prstClr val="black"/>
                </a:solidFill>
              </a:rPr>
              <a:t>토</a:t>
            </a:r>
            <a:r>
              <a:rPr lang="ko-KR" altLang="en-US" dirty="0" smtClean="0">
                <a:solidFill>
                  <a:prstClr val="black"/>
                </a:solidFill>
              </a:rPr>
              <a:t>크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12271" y="506185"/>
            <a:ext cx="8833758" cy="614770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" name="그룹 142"/>
          <p:cNvGrpSpPr/>
          <p:nvPr/>
        </p:nvGrpSpPr>
        <p:grpSpPr>
          <a:xfrm>
            <a:off x="9112608" y="424846"/>
            <a:ext cx="2743203" cy="6291325"/>
            <a:chOff x="9302315" y="425669"/>
            <a:chExt cx="2743203" cy="6291325"/>
          </a:xfrm>
        </p:grpSpPr>
        <p:sp>
          <p:nvSpPr>
            <p:cNvPr id="144" name="직사각형 143"/>
            <p:cNvSpPr/>
            <p:nvPr/>
          </p:nvSpPr>
          <p:spPr>
            <a:xfrm>
              <a:off x="9302315" y="433552"/>
              <a:ext cx="2743200" cy="6283442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900" b="1" i="0" u="none" strike="noStrike" kern="1200" cap="none" spc="0" normalizeH="0" baseline="0"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9302317" y="425669"/>
              <a:ext cx="2743201" cy="3380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900" b="1" i="0" u="none" strike="noStrike" kern="1200" cap="none" spc="0" normalizeH="0" baseline="0"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Description</a:t>
              </a:r>
              <a:endParaRPr kumimoji="0" lang="ko-KR" altLang="en-US" sz="9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185" name="TextBox 184"/>
          <p:cNvSpPr txBox="1"/>
          <p:nvPr/>
        </p:nvSpPr>
        <p:spPr>
          <a:xfrm>
            <a:off x="9102176" y="782753"/>
            <a:ext cx="2743208" cy="3216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0" indent="-228600">
              <a:defRPr/>
            </a:pPr>
            <a:r>
              <a:rPr lang="en-US" altLang="ko-KR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** MY</a:t>
            </a:r>
            <a:r>
              <a:rPr lang="ko-KR" altLang="en-US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홈 </a:t>
            </a:r>
            <a:r>
              <a:rPr lang="en-US" altLang="ko-KR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&gt; </a:t>
            </a:r>
            <a:r>
              <a:rPr lang="ko-KR" altLang="en-US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토크</a:t>
            </a: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endParaRPr lang="en-US" altLang="ko-KR" sz="7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</p:txBody>
      </p:sp>
      <p:sp>
        <p:nvSpPr>
          <p:cNvPr id="202" name="직사각형 194"/>
          <p:cNvSpPr/>
          <p:nvPr/>
        </p:nvSpPr>
        <p:spPr>
          <a:xfrm>
            <a:off x="222467" y="1132484"/>
            <a:ext cx="8812231" cy="571082"/>
          </a:xfrm>
          <a:prstGeom prst="rect">
            <a:avLst/>
          </a:prstGeom>
          <a:solidFill>
            <a:srgbClr val="E46C0A">
              <a:alpha val="100000"/>
            </a:srgbClr>
          </a:solidFill>
          <a:ln w="9525" cap="flat" cmpd="sng" algn="ctr">
            <a:solidFill>
              <a:srgbClr val="808080">
                <a:alpha val="100000"/>
              </a:srgbClr>
            </a:solidFill>
            <a:prstDash val="solid"/>
          </a:ln>
        </p:spPr>
        <p:txBody>
          <a:bodyPr lIns="36000" tIns="0" rIns="36000" b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900" b="1" i="0" u="none" strike="noStrike" kern="1200" cap="none" spc="0" normalizeH="0" baseline="0">
              <a:solidFill>
                <a:srgbClr val="80808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3" name="직사각형 75"/>
          <p:cNvSpPr/>
          <p:nvPr/>
        </p:nvSpPr>
        <p:spPr>
          <a:xfrm>
            <a:off x="478494" y="510714"/>
            <a:ext cx="1755427" cy="554158"/>
          </a:xfrm>
          <a:prstGeom prst="rect">
            <a:avLst/>
          </a:prstGeom>
          <a:noFill/>
          <a:ln w="9525" cap="flat" cmpd="sng" algn="ctr">
            <a:noFill/>
            <a:prstDash val="solid"/>
          </a:ln>
        </p:spPr>
        <p:txBody>
          <a:bodyPr lIns="36000" tIns="0" rIns="36000" b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E46C0A"/>
                </a:solidFill>
                <a:latin typeface="맑은 고딕"/>
                <a:ea typeface="맑은 고딕"/>
                <a:cs typeface="맑은 고딕"/>
              </a:rPr>
              <a:t>ICT 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E46C0A"/>
                </a:solidFill>
                <a:latin typeface="맑은 고딕"/>
                <a:ea typeface="맑은 고딕"/>
                <a:cs typeface="맑은 고딕"/>
              </a:rPr>
              <a:t>레시피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1" i="0" u="none" strike="noStrike" kern="1200" cap="none" spc="0" normalizeH="0" baseline="0">
                <a:solidFill>
                  <a:srgbClr val="E46C0A"/>
                </a:solidFill>
                <a:latin typeface="맑은 고딕"/>
                <a:ea typeface="맑은 고딕"/>
                <a:cs typeface="맑은 고딕"/>
              </a:rPr>
              <a:t>  ICT RECIPE</a:t>
            </a:r>
            <a:endParaRPr kumimoji="0" lang="ko-KR" altLang="en-US" sz="1300" b="1" i="0" u="none" strike="noStrike" kern="1200" cap="none" spc="0" normalizeH="0" baseline="0">
              <a:solidFill>
                <a:srgbClr val="E46C0A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204" name="표 191"/>
          <p:cNvGraphicFramePr>
            <a:graphicFrameLocks noGrp="1"/>
          </p:cNvGraphicFramePr>
          <p:nvPr/>
        </p:nvGraphicFramePr>
        <p:xfrm>
          <a:off x="220397" y="1164787"/>
          <a:ext cx="6805435" cy="556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071"/>
                <a:gridCol w="1076446"/>
                <a:gridCol w="1030147"/>
                <a:gridCol w="1064871"/>
                <a:gridCol w="983848"/>
                <a:gridCol w="914400"/>
                <a:gridCol w="798652"/>
              </a:tblGrid>
              <a:tr h="55640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HOME</a:t>
                      </a: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레시피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레시피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동영상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토크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랭킹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이벤트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MY</a:t>
                      </a: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홈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" name="그룹 63"/>
          <p:cNvGrpSpPr/>
          <p:nvPr/>
        </p:nvGrpSpPr>
        <p:grpSpPr>
          <a:xfrm>
            <a:off x="2446877" y="591639"/>
            <a:ext cx="3849772" cy="307771"/>
            <a:chOff x="2261677" y="636608"/>
            <a:chExt cx="3849772" cy="363255"/>
          </a:xfrm>
        </p:grpSpPr>
        <p:sp>
          <p:nvSpPr>
            <p:cNvPr id="207" name="모서리가 둥근 직사각형 206"/>
            <p:cNvSpPr/>
            <p:nvPr/>
          </p:nvSpPr>
          <p:spPr>
            <a:xfrm>
              <a:off x="2261677" y="636608"/>
              <a:ext cx="3849772" cy="363255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215968">
                  <a:alpha val="100000"/>
                </a:srgbClr>
              </a:solidFill>
              <a:prstDash val="solid"/>
            </a:ln>
          </p:spPr>
          <p:txBody>
            <a:bodyPr lIns="36000" tIns="0" rIns="36000" bIns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900" b="1" i="0" u="none" strike="noStrike" kern="1200" cap="none" spc="0" normalizeH="0" baseline="0">
                <a:solidFill>
                  <a:srgbClr val="80808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08" name="모서리가 둥근 직사각형 58"/>
            <p:cNvSpPr/>
            <p:nvPr/>
          </p:nvSpPr>
          <p:spPr>
            <a:xfrm>
              <a:off x="5648455" y="636609"/>
              <a:ext cx="451412" cy="347240"/>
            </a:xfrm>
            <a:prstGeom prst="roundRect">
              <a:avLst>
                <a:gd name="adj" fmla="val 16667"/>
              </a:avLst>
            </a:prstGeom>
            <a:solidFill>
              <a:srgbClr val="FAC090">
                <a:alpha val="100000"/>
              </a:srgbClr>
            </a:solidFill>
            <a:ln w="9525" cap="flat" cmpd="sng" algn="ctr">
              <a:solidFill>
                <a:srgbClr val="808080">
                  <a:alpha val="100000"/>
                </a:srgbClr>
              </a:solidFill>
              <a:prstDash val="solid"/>
            </a:ln>
          </p:spPr>
          <p:txBody>
            <a:bodyPr lIns="36000" tIns="0" rIns="36000" bIns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pic>
          <p:nvPicPr>
            <p:cNvPr id="209" name="그림 214" descr="magnifying-glass-1294834_960_720.png"/>
            <p:cNvPicPr>
              <a:picLocks noChangeAspect="1"/>
            </p:cNvPicPr>
            <p:nvPr/>
          </p:nvPicPr>
          <p:blipFill rotWithShape="1">
            <a:blip r:embed="rId2" cstate="print"/>
            <a:stretch>
              <a:fillRect/>
            </a:stretch>
          </p:blipFill>
          <p:spPr>
            <a:xfrm>
              <a:off x="5742645" y="690180"/>
              <a:ext cx="345656" cy="258944"/>
            </a:xfrm>
            <a:prstGeom prst="rect">
              <a:avLst/>
            </a:prstGeom>
          </p:spPr>
        </p:pic>
      </p:grpSp>
      <p:graphicFrame>
        <p:nvGraphicFramePr>
          <p:cNvPr id="210" name="표 68"/>
          <p:cNvGraphicFramePr>
            <a:graphicFrameLocks noGrp="1"/>
          </p:cNvGraphicFramePr>
          <p:nvPr/>
        </p:nvGraphicFramePr>
        <p:xfrm>
          <a:off x="6412375" y="627069"/>
          <a:ext cx="24075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511"/>
                <a:gridCol w="802511"/>
                <a:gridCol w="802511"/>
              </a:tblGrid>
              <a:tr h="39150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로그인</a:t>
                      </a: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/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회원가입</a:t>
                      </a: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레시피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등록하기</a:t>
                      </a: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000" b="1" i="0" u="none" strike="sng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ICT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sng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스토어</a:t>
                      </a: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" name="TextBox 235"/>
          <p:cNvSpPr txBox="1"/>
          <p:nvPr/>
        </p:nvSpPr>
        <p:spPr>
          <a:xfrm>
            <a:off x="2578307" y="899409"/>
            <a:ext cx="338777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감자   </a:t>
            </a:r>
            <a:r>
              <a:rPr kumimoji="0" lang="en-US" altLang="ko-KR" sz="800" b="0" i="0" u="none" strike="noStrike" kern="1200" cap="none" spc="0" normalizeH="0" baseline="0">
                <a:solidFill>
                  <a:srgbClr val="A6A6A6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kumimoji="0" lang="en-US" altLang="ko-KR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밑반찬   </a:t>
            </a:r>
            <a:r>
              <a:rPr kumimoji="0" lang="en-US" altLang="ko-KR" sz="800" b="0" i="0" u="none" strike="noStrike" kern="1200" cap="none" spc="0" normalizeH="0" baseline="0">
                <a:solidFill>
                  <a:srgbClr val="A6A6A6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kumimoji="0" lang="en-US" altLang="ko-KR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가지볶음   </a:t>
            </a:r>
            <a:r>
              <a:rPr kumimoji="0" lang="en-US" altLang="ko-KR" sz="800" b="0" i="0" u="none" strike="noStrike" kern="1200" cap="none" spc="0" normalizeH="0" baseline="0">
                <a:solidFill>
                  <a:srgbClr val="A6A6A6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kumimoji="0" lang="en-US" altLang="ko-KR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도시락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74158" y="1807535"/>
            <a:ext cx="7612912" cy="47846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69851" y="1814624"/>
            <a:ext cx="1031352" cy="393405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레시피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840143" y="1814624"/>
            <a:ext cx="1031352" cy="393405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요리후기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010435" y="1814624"/>
            <a:ext cx="1031352" cy="393405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댓글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80727" y="1814624"/>
            <a:ext cx="1031352" cy="393405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토크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4084412" y="6178309"/>
            <a:ext cx="1091966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dirty="0"/>
              <a:t>&lt;&lt; &lt; </a:t>
            </a:r>
            <a:r>
              <a:rPr lang="en-US" altLang="ko-KR" sz="1000" b="1" dirty="0">
                <a:solidFill>
                  <a:srgbClr val="FF0000"/>
                </a:solidFill>
              </a:rPr>
              <a:t>1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2 &gt; </a:t>
            </a:r>
            <a:r>
              <a:rPr lang="en-US" altLang="ko-KR" sz="1000" dirty="0"/>
              <a:t>&gt;&gt;</a:t>
            </a:r>
            <a:endParaRPr lang="ko-KR" altLang="en-US" sz="1000" dirty="0"/>
          </a:p>
        </p:txBody>
      </p:sp>
      <p:sp>
        <p:nvSpPr>
          <p:cNvPr id="136" name="직사각형 135"/>
          <p:cNvSpPr/>
          <p:nvPr/>
        </p:nvSpPr>
        <p:spPr>
          <a:xfrm>
            <a:off x="5351019" y="1814624"/>
            <a:ext cx="1031352" cy="393405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문의</a:t>
            </a:r>
          </a:p>
        </p:txBody>
      </p:sp>
      <p:sp>
        <p:nvSpPr>
          <p:cNvPr id="137" name="직사각형 136"/>
          <p:cNvSpPr/>
          <p:nvPr/>
        </p:nvSpPr>
        <p:spPr>
          <a:xfrm>
            <a:off x="6521309" y="1814624"/>
            <a:ext cx="1031352" cy="393405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회원정보수정</a:t>
            </a:r>
          </a:p>
        </p:txBody>
      </p:sp>
      <p:grpSp>
        <p:nvGrpSpPr>
          <p:cNvPr id="85" name="그룹 84"/>
          <p:cNvGrpSpPr/>
          <p:nvPr/>
        </p:nvGrpSpPr>
        <p:grpSpPr>
          <a:xfrm>
            <a:off x="712368" y="2488057"/>
            <a:ext cx="6464595" cy="1059692"/>
            <a:chOff x="386310" y="2342720"/>
            <a:chExt cx="6464595" cy="1059692"/>
          </a:xfrm>
        </p:grpSpPr>
        <p:sp>
          <p:nvSpPr>
            <p:cNvPr id="86" name="직사각형 85"/>
            <p:cNvSpPr/>
            <p:nvPr/>
          </p:nvSpPr>
          <p:spPr>
            <a:xfrm>
              <a:off x="386310" y="2342720"/>
              <a:ext cx="6464595" cy="822240"/>
            </a:xfrm>
            <a:prstGeom prst="rect">
              <a:avLst/>
            </a:prstGeom>
            <a:noFill/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7" name="타원 86"/>
            <p:cNvSpPr/>
            <p:nvPr/>
          </p:nvSpPr>
          <p:spPr>
            <a:xfrm>
              <a:off x="510364" y="2381687"/>
              <a:ext cx="680484" cy="659226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image</a:t>
              </a:r>
              <a:endParaRPr lang="ko-KR" altLang="en-US" sz="9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1594884" y="2360418"/>
              <a:ext cx="1041990" cy="27644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ko-KR" altLang="en-US" sz="900" dirty="0" err="1" smtClean="0">
                  <a:solidFill>
                    <a:srgbClr val="C00000"/>
                  </a:solidFill>
                </a:rPr>
                <a:t>지현쉐프</a:t>
              </a:r>
              <a:endParaRPr lang="ko-KR" altLang="en-US" sz="900" dirty="0" smtClean="0">
                <a:solidFill>
                  <a:srgbClr val="C00000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1598422" y="2523451"/>
              <a:ext cx="1041990" cy="27644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11</a:t>
              </a:r>
              <a:r>
                <a:rPr lang="ko-KR" alt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시간 </a:t>
              </a:r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34</a:t>
              </a:r>
              <a:r>
                <a:rPr lang="ko-KR" alt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분 전</a:t>
              </a:r>
            </a:p>
          </p:txBody>
        </p:sp>
        <p:sp>
          <p:nvSpPr>
            <p:cNvPr id="90" name="하트 89"/>
            <p:cNvSpPr/>
            <p:nvPr/>
          </p:nvSpPr>
          <p:spPr>
            <a:xfrm>
              <a:off x="5411971" y="2413588"/>
              <a:ext cx="213569" cy="177564"/>
            </a:xfrm>
            <a:prstGeom prst="hear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1" name="타원형 설명선 90"/>
            <p:cNvSpPr/>
            <p:nvPr/>
          </p:nvSpPr>
          <p:spPr>
            <a:xfrm>
              <a:off x="6113719" y="2392322"/>
              <a:ext cx="213569" cy="177564"/>
            </a:xfrm>
            <a:prstGeom prst="wedgeEllipseCallou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5743736" y="2400757"/>
              <a:ext cx="189232" cy="17231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700" b="1" dirty="0" smtClean="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  <a:endParaRPr lang="ko-KR" altLang="en-US" sz="1700" b="1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6470294" y="2404300"/>
              <a:ext cx="189232" cy="17231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700" b="1" dirty="0" smtClean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ko-KR" altLang="en-US" sz="1700" b="1" dirty="0" smtClean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1658679" y="2849519"/>
              <a:ext cx="5082363" cy="552893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573615" y="2753820"/>
              <a:ext cx="5092995" cy="21544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 smtClean="0"/>
                <a:t>처음써요</a:t>
              </a:r>
              <a:r>
                <a:rPr lang="en-US" altLang="ko-KR" sz="800" dirty="0" smtClean="0"/>
                <a:t>^^</a:t>
              </a:r>
              <a:r>
                <a:rPr lang="ko-KR" altLang="en-US" sz="800" dirty="0" smtClean="0"/>
                <a:t>학생이라서 좋은 </a:t>
              </a:r>
              <a:r>
                <a:rPr lang="ko-KR" altLang="en-US" sz="800" dirty="0" err="1" smtClean="0"/>
                <a:t>레시피</a:t>
              </a:r>
              <a:r>
                <a:rPr lang="ko-KR" altLang="en-US" sz="800" dirty="0" smtClean="0"/>
                <a:t> </a:t>
              </a:r>
              <a:r>
                <a:rPr lang="ko-KR" altLang="en-US" sz="800" dirty="0" err="1" smtClean="0"/>
                <a:t>추천부탁드려요</a:t>
              </a:r>
              <a:r>
                <a:rPr lang="en-US" altLang="ko-KR" sz="800" dirty="0" smtClean="0"/>
                <a:t>&gt;&lt;</a:t>
              </a:r>
              <a:r>
                <a:rPr lang="ko-KR" altLang="en-US" sz="800" dirty="0" smtClean="0"/>
                <a:t>최대한 제가 </a:t>
              </a:r>
              <a:r>
                <a:rPr lang="ko-KR" altLang="en-US" sz="800" dirty="0" err="1" smtClean="0"/>
                <a:t>할수있는</a:t>
              </a:r>
              <a:r>
                <a:rPr lang="ko-KR" altLang="en-US" sz="800" dirty="0" smtClean="0"/>
                <a:t> 선 에서♡</a:t>
              </a:r>
              <a:r>
                <a:rPr lang="en-US" altLang="ko-KR" sz="800" dirty="0" smtClean="0"/>
                <a:t>.♡</a:t>
              </a:r>
              <a:endParaRPr lang="ko-KR" altLang="en-US" sz="800" dirty="0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708249" y="3398338"/>
            <a:ext cx="6464595" cy="1059692"/>
            <a:chOff x="386310" y="2342720"/>
            <a:chExt cx="6464595" cy="1059692"/>
          </a:xfrm>
        </p:grpSpPr>
        <p:sp>
          <p:nvSpPr>
            <p:cNvPr id="97" name="직사각형 96"/>
            <p:cNvSpPr/>
            <p:nvPr/>
          </p:nvSpPr>
          <p:spPr>
            <a:xfrm>
              <a:off x="386310" y="2342720"/>
              <a:ext cx="6464595" cy="822240"/>
            </a:xfrm>
            <a:prstGeom prst="rect">
              <a:avLst/>
            </a:prstGeom>
            <a:noFill/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8" name="타원 97"/>
            <p:cNvSpPr/>
            <p:nvPr/>
          </p:nvSpPr>
          <p:spPr>
            <a:xfrm>
              <a:off x="510364" y="2381687"/>
              <a:ext cx="680484" cy="659226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image</a:t>
              </a:r>
              <a:endParaRPr lang="ko-KR" altLang="en-US" sz="9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1594884" y="2360418"/>
              <a:ext cx="1041990" cy="27644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ko-KR" altLang="en-US" sz="900" dirty="0" err="1" smtClean="0">
                  <a:solidFill>
                    <a:srgbClr val="C00000"/>
                  </a:solidFill>
                </a:rPr>
                <a:t>지현쉐프</a:t>
              </a:r>
              <a:endParaRPr lang="ko-KR" altLang="en-US" sz="900" dirty="0" smtClean="0">
                <a:solidFill>
                  <a:srgbClr val="C00000"/>
                </a:solidFill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1598422" y="2523451"/>
              <a:ext cx="1041990" cy="27644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10</a:t>
              </a:r>
              <a:r>
                <a:rPr lang="ko-KR" alt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시간 </a:t>
              </a:r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34</a:t>
              </a:r>
              <a:r>
                <a:rPr lang="ko-KR" alt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분 전</a:t>
              </a:r>
            </a:p>
          </p:txBody>
        </p:sp>
        <p:sp>
          <p:nvSpPr>
            <p:cNvPr id="102" name="하트 101"/>
            <p:cNvSpPr/>
            <p:nvPr/>
          </p:nvSpPr>
          <p:spPr>
            <a:xfrm>
              <a:off x="5411971" y="2413588"/>
              <a:ext cx="213569" cy="177564"/>
            </a:xfrm>
            <a:prstGeom prst="hear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3" name="타원형 설명선 102"/>
            <p:cNvSpPr/>
            <p:nvPr/>
          </p:nvSpPr>
          <p:spPr>
            <a:xfrm>
              <a:off x="6113719" y="2392322"/>
              <a:ext cx="213569" cy="177564"/>
            </a:xfrm>
            <a:prstGeom prst="wedgeEllipseCallou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5743736" y="2400757"/>
              <a:ext cx="189232" cy="17231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700" b="1" dirty="0" smtClean="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  <a:endParaRPr lang="ko-KR" altLang="en-US" sz="1700" b="1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470294" y="2404300"/>
              <a:ext cx="189232" cy="17231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700" b="1" dirty="0" smtClean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ko-KR" altLang="en-US" sz="1700" b="1" dirty="0" smtClean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1658679" y="2849519"/>
              <a:ext cx="5082363" cy="552893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573615" y="2753820"/>
              <a:ext cx="5092995" cy="21544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 smtClean="0"/>
                <a:t>처음써요</a:t>
              </a:r>
              <a:r>
                <a:rPr lang="en-US" altLang="ko-KR" sz="800" dirty="0" smtClean="0"/>
                <a:t>^^</a:t>
              </a:r>
              <a:r>
                <a:rPr lang="ko-KR" altLang="en-US" sz="800" dirty="0" smtClean="0"/>
                <a:t>학생이라서 좋은 </a:t>
              </a:r>
              <a:r>
                <a:rPr lang="ko-KR" altLang="en-US" sz="800" dirty="0" err="1" smtClean="0"/>
                <a:t>레시피</a:t>
              </a:r>
              <a:r>
                <a:rPr lang="ko-KR" altLang="en-US" sz="800" dirty="0" smtClean="0"/>
                <a:t> </a:t>
              </a:r>
              <a:r>
                <a:rPr lang="ko-KR" altLang="en-US" sz="800" dirty="0" err="1" smtClean="0"/>
                <a:t>추천부탁드려요</a:t>
              </a:r>
              <a:r>
                <a:rPr lang="en-US" altLang="ko-KR" sz="800" dirty="0" smtClean="0"/>
                <a:t>&gt;&lt;</a:t>
              </a:r>
              <a:r>
                <a:rPr lang="ko-KR" altLang="en-US" sz="800" dirty="0" smtClean="0"/>
                <a:t>최대한 제가 </a:t>
              </a:r>
              <a:r>
                <a:rPr lang="ko-KR" altLang="en-US" sz="800" dirty="0" err="1" smtClean="0"/>
                <a:t>할수있는</a:t>
              </a:r>
              <a:r>
                <a:rPr lang="ko-KR" altLang="en-US" sz="800" dirty="0" smtClean="0"/>
                <a:t> 선 에서♡</a:t>
              </a:r>
              <a:r>
                <a:rPr lang="en-US" altLang="ko-KR" sz="800" dirty="0" smtClean="0"/>
                <a:t>.♡</a:t>
              </a:r>
              <a:endParaRPr lang="ko-KR" altLang="en-US" sz="800" dirty="0"/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728843" y="4283905"/>
            <a:ext cx="6464595" cy="1059692"/>
            <a:chOff x="386310" y="2342720"/>
            <a:chExt cx="6464595" cy="1059692"/>
          </a:xfrm>
        </p:grpSpPr>
        <p:sp>
          <p:nvSpPr>
            <p:cNvPr id="109" name="직사각형 108"/>
            <p:cNvSpPr/>
            <p:nvPr/>
          </p:nvSpPr>
          <p:spPr>
            <a:xfrm>
              <a:off x="386310" y="2342720"/>
              <a:ext cx="6464595" cy="822240"/>
            </a:xfrm>
            <a:prstGeom prst="rect">
              <a:avLst/>
            </a:prstGeom>
            <a:noFill/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0" name="타원 109"/>
            <p:cNvSpPr/>
            <p:nvPr/>
          </p:nvSpPr>
          <p:spPr>
            <a:xfrm>
              <a:off x="510364" y="2381687"/>
              <a:ext cx="680484" cy="659226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image</a:t>
              </a:r>
              <a:endParaRPr lang="ko-KR" altLang="en-US" sz="9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1594884" y="2360418"/>
              <a:ext cx="1041990" cy="27644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ko-KR" altLang="en-US" sz="900" dirty="0" err="1" smtClean="0">
                  <a:solidFill>
                    <a:srgbClr val="C00000"/>
                  </a:solidFill>
                </a:rPr>
                <a:t>지현쉐프</a:t>
              </a:r>
              <a:endParaRPr lang="ko-KR" altLang="en-US" sz="900" dirty="0" smtClean="0">
                <a:solidFill>
                  <a:srgbClr val="C00000"/>
                </a:solidFill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1598422" y="2523451"/>
              <a:ext cx="1041990" cy="27644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10</a:t>
              </a:r>
              <a:r>
                <a:rPr lang="ko-KR" alt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시간 </a:t>
              </a:r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34</a:t>
              </a:r>
              <a:r>
                <a:rPr lang="ko-KR" alt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분 전</a:t>
              </a:r>
            </a:p>
          </p:txBody>
        </p:sp>
        <p:sp>
          <p:nvSpPr>
            <p:cNvPr id="113" name="하트 112"/>
            <p:cNvSpPr/>
            <p:nvPr/>
          </p:nvSpPr>
          <p:spPr>
            <a:xfrm>
              <a:off x="5411971" y="2413588"/>
              <a:ext cx="213569" cy="177564"/>
            </a:xfrm>
            <a:prstGeom prst="hear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4" name="타원형 설명선 113"/>
            <p:cNvSpPr/>
            <p:nvPr/>
          </p:nvSpPr>
          <p:spPr>
            <a:xfrm>
              <a:off x="6113719" y="2392322"/>
              <a:ext cx="213569" cy="177564"/>
            </a:xfrm>
            <a:prstGeom prst="wedgeEllipseCallou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5743736" y="2400757"/>
              <a:ext cx="189232" cy="17231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700" b="1" dirty="0" smtClean="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  <a:endParaRPr lang="ko-KR" altLang="en-US" sz="1700" b="1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470294" y="2404300"/>
              <a:ext cx="189232" cy="17231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700" b="1" dirty="0" smtClean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endParaRPr lang="ko-KR" altLang="en-US" sz="1700" b="1" dirty="0" smtClean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1658679" y="2849519"/>
              <a:ext cx="5082363" cy="552893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573615" y="2753820"/>
              <a:ext cx="5092995" cy="21544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 smtClean="0"/>
                <a:t>처음써요</a:t>
              </a:r>
              <a:r>
                <a:rPr lang="en-US" altLang="ko-KR" sz="800" dirty="0" smtClean="0"/>
                <a:t>^^</a:t>
              </a:r>
              <a:r>
                <a:rPr lang="ko-KR" altLang="en-US" sz="800" dirty="0" smtClean="0"/>
                <a:t>학생이라서 좋은 </a:t>
              </a:r>
              <a:r>
                <a:rPr lang="ko-KR" altLang="en-US" sz="800" dirty="0" err="1" smtClean="0"/>
                <a:t>레시피</a:t>
              </a:r>
              <a:r>
                <a:rPr lang="ko-KR" altLang="en-US" sz="800" dirty="0" smtClean="0"/>
                <a:t> </a:t>
              </a:r>
              <a:r>
                <a:rPr lang="ko-KR" altLang="en-US" sz="800" dirty="0" err="1" smtClean="0"/>
                <a:t>추천부탁드려요</a:t>
              </a:r>
              <a:r>
                <a:rPr lang="en-US" altLang="ko-KR" sz="800" dirty="0" smtClean="0"/>
                <a:t>&gt;&lt;</a:t>
              </a:r>
              <a:r>
                <a:rPr lang="ko-KR" altLang="en-US" sz="800" dirty="0" smtClean="0"/>
                <a:t>최대한 제가 </a:t>
              </a:r>
              <a:r>
                <a:rPr lang="ko-KR" altLang="en-US" sz="800" dirty="0" err="1" smtClean="0"/>
                <a:t>할수있는</a:t>
              </a:r>
              <a:r>
                <a:rPr lang="ko-KR" altLang="en-US" sz="800" dirty="0" smtClean="0"/>
                <a:t> 선 에서♡</a:t>
              </a:r>
              <a:r>
                <a:rPr lang="en-US" altLang="ko-KR" sz="800" dirty="0" smtClean="0"/>
                <a:t>.♡</a:t>
              </a:r>
              <a:endParaRPr lang="ko-KR" altLang="en-US" sz="800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MY</a:t>
            </a:r>
            <a:r>
              <a:rPr lang="ko-KR" altLang="en-US" dirty="0" smtClean="0"/>
              <a:t>홈</a:t>
            </a:r>
            <a:endParaRPr lang="ko-KR" altLang="en-US" dirty="0"/>
          </a:p>
        </p:txBody>
      </p:sp>
      <p:sp>
        <p:nvSpPr>
          <p:cNvPr id="35" name="제목 1"/>
          <p:cNvSpPr txBox="1"/>
          <p:nvPr/>
        </p:nvSpPr>
        <p:spPr>
          <a:xfrm>
            <a:off x="5324632" y="82333"/>
            <a:ext cx="2603072" cy="24531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r>
              <a:rPr lang="en-US" altLang="ko-KR" dirty="0" smtClean="0">
                <a:solidFill>
                  <a:prstClr val="black"/>
                </a:solidFill>
              </a:rPr>
              <a:t>Main &gt; MY</a:t>
            </a:r>
            <a:r>
              <a:rPr lang="ko-KR" altLang="en-US" dirty="0" smtClean="0">
                <a:solidFill>
                  <a:prstClr val="black"/>
                </a:solidFill>
              </a:rPr>
              <a:t>홈 </a:t>
            </a:r>
            <a:r>
              <a:rPr lang="en-US" altLang="ko-KR" dirty="0" smtClean="0">
                <a:solidFill>
                  <a:prstClr val="black"/>
                </a:solidFill>
              </a:rPr>
              <a:t>&gt; </a:t>
            </a:r>
            <a:r>
              <a:rPr lang="ko-KR" altLang="en-US" dirty="0" smtClean="0">
                <a:solidFill>
                  <a:prstClr val="black"/>
                </a:solidFill>
              </a:rPr>
              <a:t>문</a:t>
            </a:r>
            <a:r>
              <a:rPr lang="ko-KR" altLang="en-US" dirty="0" smtClean="0">
                <a:solidFill>
                  <a:prstClr val="black"/>
                </a:solidFill>
              </a:rPr>
              <a:t>의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12271" y="506185"/>
            <a:ext cx="8833758" cy="614770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" name="그룹 142"/>
          <p:cNvGrpSpPr/>
          <p:nvPr/>
        </p:nvGrpSpPr>
        <p:grpSpPr>
          <a:xfrm>
            <a:off x="9112608" y="424846"/>
            <a:ext cx="2743203" cy="6291325"/>
            <a:chOff x="9302315" y="425669"/>
            <a:chExt cx="2743203" cy="6291325"/>
          </a:xfrm>
        </p:grpSpPr>
        <p:sp>
          <p:nvSpPr>
            <p:cNvPr id="144" name="직사각형 143"/>
            <p:cNvSpPr/>
            <p:nvPr/>
          </p:nvSpPr>
          <p:spPr>
            <a:xfrm>
              <a:off x="9302315" y="433552"/>
              <a:ext cx="2743200" cy="6283442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900" b="1" i="0" u="none" strike="noStrike" kern="1200" cap="none" spc="0" normalizeH="0" baseline="0"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9302317" y="425669"/>
              <a:ext cx="2743201" cy="3380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900" b="1" i="0" u="none" strike="noStrike" kern="1200" cap="none" spc="0" normalizeH="0" baseline="0"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Description</a:t>
              </a:r>
              <a:endParaRPr kumimoji="0" lang="ko-KR" altLang="en-US" sz="9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185" name="TextBox 184"/>
          <p:cNvSpPr txBox="1"/>
          <p:nvPr/>
        </p:nvSpPr>
        <p:spPr>
          <a:xfrm>
            <a:off x="9102176" y="782753"/>
            <a:ext cx="274320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0" indent="-228600">
              <a:defRPr/>
            </a:pPr>
            <a:r>
              <a:rPr lang="en-US" altLang="ko-KR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** MY</a:t>
            </a:r>
            <a:r>
              <a:rPr lang="ko-KR" altLang="en-US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홈 </a:t>
            </a:r>
            <a:r>
              <a:rPr lang="en-US" altLang="ko-KR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&gt; </a:t>
            </a:r>
            <a:r>
              <a:rPr lang="ko-KR" altLang="en-US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토크</a:t>
            </a: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endParaRPr lang="en-US" altLang="ko-KR" sz="7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</p:txBody>
      </p:sp>
      <p:sp>
        <p:nvSpPr>
          <p:cNvPr id="202" name="직사각형 194"/>
          <p:cNvSpPr/>
          <p:nvPr/>
        </p:nvSpPr>
        <p:spPr>
          <a:xfrm>
            <a:off x="222467" y="1132484"/>
            <a:ext cx="8812231" cy="571082"/>
          </a:xfrm>
          <a:prstGeom prst="rect">
            <a:avLst/>
          </a:prstGeom>
          <a:solidFill>
            <a:srgbClr val="E46C0A">
              <a:alpha val="100000"/>
            </a:srgbClr>
          </a:solidFill>
          <a:ln w="9525" cap="flat" cmpd="sng" algn="ctr">
            <a:solidFill>
              <a:srgbClr val="808080">
                <a:alpha val="100000"/>
              </a:srgbClr>
            </a:solidFill>
            <a:prstDash val="solid"/>
          </a:ln>
        </p:spPr>
        <p:txBody>
          <a:bodyPr lIns="36000" tIns="0" rIns="36000" b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900" b="1" i="0" u="none" strike="noStrike" kern="1200" cap="none" spc="0" normalizeH="0" baseline="0">
              <a:solidFill>
                <a:srgbClr val="80808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3" name="직사각형 75"/>
          <p:cNvSpPr/>
          <p:nvPr/>
        </p:nvSpPr>
        <p:spPr>
          <a:xfrm>
            <a:off x="478494" y="510714"/>
            <a:ext cx="1755427" cy="554158"/>
          </a:xfrm>
          <a:prstGeom prst="rect">
            <a:avLst/>
          </a:prstGeom>
          <a:noFill/>
          <a:ln w="9525" cap="flat" cmpd="sng" algn="ctr">
            <a:noFill/>
            <a:prstDash val="solid"/>
          </a:ln>
        </p:spPr>
        <p:txBody>
          <a:bodyPr lIns="36000" tIns="0" rIns="36000" b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E46C0A"/>
                </a:solidFill>
                <a:latin typeface="맑은 고딕"/>
                <a:ea typeface="맑은 고딕"/>
                <a:cs typeface="맑은 고딕"/>
              </a:rPr>
              <a:t>ICT 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E46C0A"/>
                </a:solidFill>
                <a:latin typeface="맑은 고딕"/>
                <a:ea typeface="맑은 고딕"/>
                <a:cs typeface="맑은 고딕"/>
              </a:rPr>
              <a:t>레시피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1" i="0" u="none" strike="noStrike" kern="1200" cap="none" spc="0" normalizeH="0" baseline="0">
                <a:solidFill>
                  <a:srgbClr val="E46C0A"/>
                </a:solidFill>
                <a:latin typeface="맑은 고딕"/>
                <a:ea typeface="맑은 고딕"/>
                <a:cs typeface="맑은 고딕"/>
              </a:rPr>
              <a:t>  ICT RECIPE</a:t>
            </a:r>
            <a:endParaRPr kumimoji="0" lang="ko-KR" altLang="en-US" sz="1300" b="1" i="0" u="none" strike="noStrike" kern="1200" cap="none" spc="0" normalizeH="0" baseline="0">
              <a:solidFill>
                <a:srgbClr val="E46C0A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204" name="표 191"/>
          <p:cNvGraphicFramePr>
            <a:graphicFrameLocks noGrp="1"/>
          </p:cNvGraphicFramePr>
          <p:nvPr/>
        </p:nvGraphicFramePr>
        <p:xfrm>
          <a:off x="220397" y="1164787"/>
          <a:ext cx="6805435" cy="556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071"/>
                <a:gridCol w="1076446"/>
                <a:gridCol w="1030147"/>
                <a:gridCol w="1064871"/>
                <a:gridCol w="983848"/>
                <a:gridCol w="914400"/>
                <a:gridCol w="798652"/>
              </a:tblGrid>
              <a:tr h="55640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HOME</a:t>
                      </a: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레시피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레시피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동영상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토크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랭킹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이벤트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MY</a:t>
                      </a: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홈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" name="그룹 63"/>
          <p:cNvGrpSpPr/>
          <p:nvPr/>
        </p:nvGrpSpPr>
        <p:grpSpPr>
          <a:xfrm>
            <a:off x="2446877" y="591639"/>
            <a:ext cx="3849772" cy="307771"/>
            <a:chOff x="2261677" y="636608"/>
            <a:chExt cx="3849772" cy="363255"/>
          </a:xfrm>
        </p:grpSpPr>
        <p:sp>
          <p:nvSpPr>
            <p:cNvPr id="207" name="모서리가 둥근 직사각형 206"/>
            <p:cNvSpPr/>
            <p:nvPr/>
          </p:nvSpPr>
          <p:spPr>
            <a:xfrm>
              <a:off x="2261677" y="636608"/>
              <a:ext cx="3849772" cy="363255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215968">
                  <a:alpha val="100000"/>
                </a:srgbClr>
              </a:solidFill>
              <a:prstDash val="solid"/>
            </a:ln>
          </p:spPr>
          <p:txBody>
            <a:bodyPr lIns="36000" tIns="0" rIns="36000" bIns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900" b="1" i="0" u="none" strike="noStrike" kern="1200" cap="none" spc="0" normalizeH="0" baseline="0">
                <a:solidFill>
                  <a:srgbClr val="80808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08" name="모서리가 둥근 직사각형 58"/>
            <p:cNvSpPr/>
            <p:nvPr/>
          </p:nvSpPr>
          <p:spPr>
            <a:xfrm>
              <a:off x="5648455" y="636609"/>
              <a:ext cx="451412" cy="347240"/>
            </a:xfrm>
            <a:prstGeom prst="roundRect">
              <a:avLst>
                <a:gd name="adj" fmla="val 16667"/>
              </a:avLst>
            </a:prstGeom>
            <a:solidFill>
              <a:srgbClr val="FAC090">
                <a:alpha val="100000"/>
              </a:srgbClr>
            </a:solidFill>
            <a:ln w="9525" cap="flat" cmpd="sng" algn="ctr">
              <a:solidFill>
                <a:srgbClr val="808080">
                  <a:alpha val="100000"/>
                </a:srgbClr>
              </a:solidFill>
              <a:prstDash val="solid"/>
            </a:ln>
          </p:spPr>
          <p:txBody>
            <a:bodyPr lIns="36000" tIns="0" rIns="36000" bIns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pic>
          <p:nvPicPr>
            <p:cNvPr id="209" name="그림 214" descr="magnifying-glass-1294834_960_720.png"/>
            <p:cNvPicPr>
              <a:picLocks noChangeAspect="1"/>
            </p:cNvPicPr>
            <p:nvPr/>
          </p:nvPicPr>
          <p:blipFill rotWithShape="1">
            <a:blip r:embed="rId2" cstate="print"/>
            <a:stretch>
              <a:fillRect/>
            </a:stretch>
          </p:blipFill>
          <p:spPr>
            <a:xfrm>
              <a:off x="5742645" y="690180"/>
              <a:ext cx="345656" cy="258944"/>
            </a:xfrm>
            <a:prstGeom prst="rect">
              <a:avLst/>
            </a:prstGeom>
          </p:spPr>
        </p:pic>
      </p:grpSp>
      <p:graphicFrame>
        <p:nvGraphicFramePr>
          <p:cNvPr id="210" name="표 68"/>
          <p:cNvGraphicFramePr>
            <a:graphicFrameLocks noGrp="1"/>
          </p:cNvGraphicFramePr>
          <p:nvPr/>
        </p:nvGraphicFramePr>
        <p:xfrm>
          <a:off x="6412375" y="627069"/>
          <a:ext cx="24075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511"/>
                <a:gridCol w="802511"/>
                <a:gridCol w="802511"/>
              </a:tblGrid>
              <a:tr h="39150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로그인</a:t>
                      </a: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/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회원가입</a:t>
                      </a: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레시피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등록하기</a:t>
                      </a: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000" b="1" i="0" u="none" strike="sng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ICT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sng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스토어</a:t>
                      </a: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" name="TextBox 235"/>
          <p:cNvSpPr txBox="1"/>
          <p:nvPr/>
        </p:nvSpPr>
        <p:spPr>
          <a:xfrm>
            <a:off x="2578307" y="899409"/>
            <a:ext cx="338777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감자   </a:t>
            </a:r>
            <a:r>
              <a:rPr kumimoji="0" lang="en-US" altLang="ko-KR" sz="800" b="0" i="0" u="none" strike="noStrike" kern="1200" cap="none" spc="0" normalizeH="0" baseline="0">
                <a:solidFill>
                  <a:srgbClr val="A6A6A6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kumimoji="0" lang="en-US" altLang="ko-KR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밑반찬   </a:t>
            </a:r>
            <a:r>
              <a:rPr kumimoji="0" lang="en-US" altLang="ko-KR" sz="800" b="0" i="0" u="none" strike="noStrike" kern="1200" cap="none" spc="0" normalizeH="0" baseline="0">
                <a:solidFill>
                  <a:srgbClr val="A6A6A6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kumimoji="0" lang="en-US" altLang="ko-KR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가지볶음   </a:t>
            </a:r>
            <a:r>
              <a:rPr kumimoji="0" lang="en-US" altLang="ko-KR" sz="800" b="0" i="0" u="none" strike="noStrike" kern="1200" cap="none" spc="0" normalizeH="0" baseline="0">
                <a:solidFill>
                  <a:srgbClr val="A6A6A6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kumimoji="0" lang="en-US" altLang="ko-KR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도시락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74158" y="1807535"/>
            <a:ext cx="7612912" cy="47846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69851" y="1814624"/>
            <a:ext cx="1031352" cy="393405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레시피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840143" y="1814624"/>
            <a:ext cx="1031352" cy="393405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요리후기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010435" y="1814624"/>
            <a:ext cx="1031352" cy="393405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댓글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80727" y="1814624"/>
            <a:ext cx="1031352" cy="393405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토크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4084412" y="6178309"/>
            <a:ext cx="1091966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dirty="0"/>
              <a:t>&lt;&lt; &lt; </a:t>
            </a:r>
            <a:r>
              <a:rPr lang="en-US" altLang="ko-KR" sz="1000" b="1" dirty="0">
                <a:solidFill>
                  <a:srgbClr val="FF0000"/>
                </a:solidFill>
              </a:rPr>
              <a:t>1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2 &gt; </a:t>
            </a:r>
            <a:r>
              <a:rPr lang="en-US" altLang="ko-KR" sz="1000" dirty="0"/>
              <a:t>&gt;&gt;</a:t>
            </a:r>
            <a:endParaRPr lang="ko-KR" altLang="en-US" sz="1000" dirty="0"/>
          </a:p>
        </p:txBody>
      </p:sp>
      <p:sp>
        <p:nvSpPr>
          <p:cNvPr id="136" name="직사각형 135"/>
          <p:cNvSpPr/>
          <p:nvPr/>
        </p:nvSpPr>
        <p:spPr>
          <a:xfrm>
            <a:off x="5351019" y="1814624"/>
            <a:ext cx="1031352" cy="393405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문의</a:t>
            </a:r>
          </a:p>
        </p:txBody>
      </p:sp>
      <p:sp>
        <p:nvSpPr>
          <p:cNvPr id="137" name="직사각형 136"/>
          <p:cNvSpPr/>
          <p:nvPr/>
        </p:nvSpPr>
        <p:spPr>
          <a:xfrm>
            <a:off x="6521309" y="1814624"/>
            <a:ext cx="1031352" cy="393405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회원정보수정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669852" y="2502194"/>
            <a:ext cx="723013" cy="29062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문의중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1428309" y="2502194"/>
            <a:ext cx="723013" cy="29062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답변완료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7109640" y="2502194"/>
            <a:ext cx="1290082" cy="290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문의하기</a:t>
            </a:r>
          </a:p>
        </p:txBody>
      </p:sp>
      <p:cxnSp>
        <p:nvCxnSpPr>
          <p:cNvPr id="62" name="직선 연결선 61"/>
          <p:cNvCxnSpPr/>
          <p:nvPr/>
        </p:nvCxnSpPr>
        <p:spPr>
          <a:xfrm flipV="1">
            <a:off x="584791" y="2902700"/>
            <a:ext cx="7857460" cy="106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6" name="표 16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92757559"/>
              </p:ext>
            </p:extLst>
          </p:nvPr>
        </p:nvGraphicFramePr>
        <p:xfrm>
          <a:off x="669853" y="3030785"/>
          <a:ext cx="7846827" cy="1200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7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4464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25000">
                  <a:extLst>
                    <a:ext uri="{9D8B030D-6E8A-4147-A177-3AD203B41FA5}">
                      <a16:colId xmlns="" xmlns:a16="http://schemas.microsoft.com/office/drawing/2014/main" val="2136946777"/>
                    </a:ext>
                  </a:extLst>
                </a:gridCol>
                <a:gridCol w="824108">
                  <a:extLst>
                    <a:ext uri="{9D8B030D-6E8A-4147-A177-3AD203B41FA5}">
                      <a16:colId xmlns="" xmlns:a16="http://schemas.microsoft.com/office/drawing/2014/main" val="361172387"/>
                    </a:ext>
                  </a:extLst>
                </a:gridCol>
                <a:gridCol w="2576785">
                  <a:extLst>
                    <a:ext uri="{9D8B030D-6E8A-4147-A177-3AD203B41FA5}">
                      <a16:colId xmlns="" xmlns:a16="http://schemas.microsoft.com/office/drawing/2014/main" val="1471487899"/>
                    </a:ext>
                  </a:extLst>
                </a:gridCol>
                <a:gridCol w="928573"/>
              </a:tblGrid>
              <a:tr h="2583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회원이름</a:t>
                      </a:r>
                      <a:endParaRPr lang="en-US" altLang="ko-KR" sz="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연락처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문의 구분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문의 내용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등록 일시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83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err="1" smtClean="0">
                          <a:solidFill>
                            <a:schemeClr val="tx1"/>
                          </a:solidFill>
                        </a:rPr>
                        <a:t>지현쉐프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01012345678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  <a:hlinkClick r:id="rId3"/>
                        </a:rPr>
                        <a:t>Kimgildong@naver.com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일반문의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문의합니다</a:t>
                      </a: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2019.05.08 15:30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583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smtClean="0">
                          <a:solidFill>
                            <a:schemeClr val="tx1"/>
                          </a:solidFill>
                        </a:rPr>
                        <a:t>지현쉐프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01012345678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smtClean="0">
                          <a:solidFill>
                            <a:schemeClr val="tx1"/>
                          </a:solidFill>
                          <a:hlinkClick r:id="rId3"/>
                        </a:rPr>
                        <a:t>Kimgildong@naver.com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오류신고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err="1" smtClean="0">
                          <a:solidFill>
                            <a:schemeClr val="tx1"/>
                          </a:solidFill>
                        </a:rPr>
                        <a:t>버그신고합니다</a:t>
                      </a: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2019.05.08 15:20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129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smtClean="0">
                          <a:solidFill>
                            <a:schemeClr val="tx1"/>
                          </a:solidFill>
                        </a:rPr>
                        <a:t>지현쉐프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01012345678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smtClean="0">
                          <a:solidFill>
                            <a:schemeClr val="tx1"/>
                          </a:solidFill>
                          <a:hlinkClick r:id="rId3"/>
                        </a:rPr>
                        <a:t>Kimgildong@naver.com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의견제출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추가기능 요구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2019.05.08 15:10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129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err="1" smtClean="0">
                          <a:solidFill>
                            <a:schemeClr val="tx1"/>
                          </a:solidFill>
                        </a:rPr>
                        <a:t>지현쉐프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01012345678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  <a:hlinkClick r:id="rId3"/>
                        </a:rPr>
                        <a:t>Kimgildong@naver.com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dirty="0" err="1" smtClean="0">
                          <a:solidFill>
                            <a:schemeClr val="tx1"/>
                          </a:solidFill>
                        </a:rPr>
                        <a:t>댓글신고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욕설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2019.05.08 15:50</a:t>
                      </a:r>
                      <a:endParaRPr lang="ko-KR" altLang="en-US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7" name="TextBox 166"/>
          <p:cNvSpPr txBox="1"/>
          <p:nvPr/>
        </p:nvSpPr>
        <p:spPr>
          <a:xfrm>
            <a:off x="3274841" y="2509288"/>
            <a:ext cx="3402418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문의 답변은 </a:t>
            </a:r>
            <a:r>
              <a:rPr lang="ko-KR" altLang="en-US" sz="800" dirty="0" err="1" smtClean="0"/>
              <a:t>이메일로</a:t>
            </a:r>
            <a:r>
              <a:rPr lang="ko-KR" altLang="en-US" sz="800" dirty="0" smtClean="0"/>
              <a:t> 발송되며</a:t>
            </a:r>
            <a:r>
              <a:rPr lang="en-US" altLang="ko-KR" sz="800" dirty="0" smtClean="0"/>
              <a:t>,</a:t>
            </a:r>
          </a:p>
          <a:p>
            <a:r>
              <a:rPr lang="ko-KR" altLang="en-US" sz="800" dirty="0" smtClean="0"/>
              <a:t>답변 완료 후 문의사항은 답변완료로 이동됩니다</a:t>
            </a:r>
            <a:r>
              <a:rPr lang="en-US" altLang="ko-KR" sz="800" dirty="0" smtClean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MY</a:t>
            </a:r>
            <a:r>
              <a:rPr lang="ko-KR" altLang="en-US" dirty="0" smtClean="0"/>
              <a:t>홈</a:t>
            </a:r>
            <a:endParaRPr lang="ko-KR" altLang="en-US" dirty="0"/>
          </a:p>
        </p:txBody>
      </p:sp>
      <p:sp>
        <p:nvSpPr>
          <p:cNvPr id="35" name="제목 1"/>
          <p:cNvSpPr txBox="1"/>
          <p:nvPr/>
        </p:nvSpPr>
        <p:spPr>
          <a:xfrm>
            <a:off x="5324632" y="82333"/>
            <a:ext cx="2603072" cy="24531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r>
              <a:rPr lang="en-US" altLang="ko-KR" dirty="0" smtClean="0">
                <a:solidFill>
                  <a:prstClr val="black"/>
                </a:solidFill>
              </a:rPr>
              <a:t>Main &gt; MY</a:t>
            </a:r>
            <a:r>
              <a:rPr lang="ko-KR" altLang="en-US" dirty="0" smtClean="0">
                <a:solidFill>
                  <a:prstClr val="black"/>
                </a:solidFill>
              </a:rPr>
              <a:t>홈 </a:t>
            </a:r>
            <a:r>
              <a:rPr lang="en-US" altLang="ko-KR" dirty="0" smtClean="0">
                <a:solidFill>
                  <a:prstClr val="black"/>
                </a:solidFill>
              </a:rPr>
              <a:t>&gt; </a:t>
            </a:r>
            <a:r>
              <a:rPr lang="ko-KR" altLang="en-US" dirty="0" smtClean="0">
                <a:solidFill>
                  <a:prstClr val="black"/>
                </a:solidFill>
              </a:rPr>
              <a:t>회원정보수</a:t>
            </a:r>
            <a:r>
              <a:rPr lang="ko-KR" altLang="en-US" dirty="0" smtClean="0">
                <a:solidFill>
                  <a:prstClr val="black"/>
                </a:solidFill>
              </a:rPr>
              <a:t>정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12271" y="506185"/>
            <a:ext cx="8833758" cy="614770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" name="그룹 142"/>
          <p:cNvGrpSpPr/>
          <p:nvPr/>
        </p:nvGrpSpPr>
        <p:grpSpPr>
          <a:xfrm>
            <a:off x="9112608" y="424846"/>
            <a:ext cx="2743203" cy="6291325"/>
            <a:chOff x="9302315" y="425669"/>
            <a:chExt cx="2743203" cy="6291325"/>
          </a:xfrm>
        </p:grpSpPr>
        <p:sp>
          <p:nvSpPr>
            <p:cNvPr id="144" name="직사각형 143"/>
            <p:cNvSpPr/>
            <p:nvPr/>
          </p:nvSpPr>
          <p:spPr>
            <a:xfrm>
              <a:off x="9302315" y="433552"/>
              <a:ext cx="2743200" cy="6283442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900" b="1" i="0" u="none" strike="noStrike" kern="1200" cap="none" spc="0" normalizeH="0" baseline="0"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9302317" y="425669"/>
              <a:ext cx="2743201" cy="3380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900" b="1" i="0" u="none" strike="noStrike" kern="1200" cap="none" spc="0" normalizeH="0" baseline="0"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Description</a:t>
              </a:r>
              <a:endParaRPr kumimoji="0" lang="ko-KR" altLang="en-US" sz="9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185" name="TextBox 184"/>
          <p:cNvSpPr txBox="1"/>
          <p:nvPr/>
        </p:nvSpPr>
        <p:spPr>
          <a:xfrm>
            <a:off x="9102176" y="782753"/>
            <a:ext cx="274320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0" indent="-228600">
              <a:defRPr/>
            </a:pPr>
            <a:r>
              <a:rPr lang="en-US" altLang="ko-KR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** MY</a:t>
            </a:r>
            <a:r>
              <a:rPr lang="ko-KR" altLang="en-US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홈 </a:t>
            </a:r>
            <a:r>
              <a:rPr lang="en-US" altLang="ko-KR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&gt; </a:t>
            </a:r>
            <a:r>
              <a:rPr lang="ko-KR" altLang="en-US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토크</a:t>
            </a: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endParaRPr lang="en-US" altLang="ko-KR" sz="7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</p:txBody>
      </p:sp>
      <p:sp>
        <p:nvSpPr>
          <p:cNvPr id="202" name="직사각형 194"/>
          <p:cNvSpPr/>
          <p:nvPr/>
        </p:nvSpPr>
        <p:spPr>
          <a:xfrm>
            <a:off x="222467" y="1132484"/>
            <a:ext cx="8812231" cy="571082"/>
          </a:xfrm>
          <a:prstGeom prst="rect">
            <a:avLst/>
          </a:prstGeom>
          <a:solidFill>
            <a:srgbClr val="E46C0A">
              <a:alpha val="100000"/>
            </a:srgbClr>
          </a:solidFill>
          <a:ln w="9525" cap="flat" cmpd="sng" algn="ctr">
            <a:solidFill>
              <a:srgbClr val="808080">
                <a:alpha val="100000"/>
              </a:srgbClr>
            </a:solidFill>
            <a:prstDash val="solid"/>
          </a:ln>
        </p:spPr>
        <p:txBody>
          <a:bodyPr lIns="36000" tIns="0" rIns="36000" b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900" b="1" i="0" u="none" strike="noStrike" kern="1200" cap="none" spc="0" normalizeH="0" baseline="0">
              <a:solidFill>
                <a:srgbClr val="80808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3" name="직사각형 75"/>
          <p:cNvSpPr/>
          <p:nvPr/>
        </p:nvSpPr>
        <p:spPr>
          <a:xfrm>
            <a:off x="478494" y="510714"/>
            <a:ext cx="1755427" cy="554158"/>
          </a:xfrm>
          <a:prstGeom prst="rect">
            <a:avLst/>
          </a:prstGeom>
          <a:noFill/>
          <a:ln w="9525" cap="flat" cmpd="sng" algn="ctr">
            <a:noFill/>
            <a:prstDash val="solid"/>
          </a:ln>
        </p:spPr>
        <p:txBody>
          <a:bodyPr lIns="36000" tIns="0" rIns="36000" b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E46C0A"/>
                </a:solidFill>
                <a:latin typeface="맑은 고딕"/>
                <a:ea typeface="맑은 고딕"/>
                <a:cs typeface="맑은 고딕"/>
              </a:rPr>
              <a:t>ICT 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E46C0A"/>
                </a:solidFill>
                <a:latin typeface="맑은 고딕"/>
                <a:ea typeface="맑은 고딕"/>
                <a:cs typeface="맑은 고딕"/>
              </a:rPr>
              <a:t>레시피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1" i="0" u="none" strike="noStrike" kern="1200" cap="none" spc="0" normalizeH="0" baseline="0">
                <a:solidFill>
                  <a:srgbClr val="E46C0A"/>
                </a:solidFill>
                <a:latin typeface="맑은 고딕"/>
                <a:ea typeface="맑은 고딕"/>
                <a:cs typeface="맑은 고딕"/>
              </a:rPr>
              <a:t>  ICT RECIPE</a:t>
            </a:r>
            <a:endParaRPr kumimoji="0" lang="ko-KR" altLang="en-US" sz="1300" b="1" i="0" u="none" strike="noStrike" kern="1200" cap="none" spc="0" normalizeH="0" baseline="0">
              <a:solidFill>
                <a:srgbClr val="E46C0A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204" name="표 191"/>
          <p:cNvGraphicFramePr>
            <a:graphicFrameLocks noGrp="1"/>
          </p:cNvGraphicFramePr>
          <p:nvPr/>
        </p:nvGraphicFramePr>
        <p:xfrm>
          <a:off x="220397" y="1164787"/>
          <a:ext cx="6805435" cy="556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071"/>
                <a:gridCol w="1076446"/>
                <a:gridCol w="1030147"/>
                <a:gridCol w="1064871"/>
                <a:gridCol w="983848"/>
                <a:gridCol w="914400"/>
                <a:gridCol w="798652"/>
              </a:tblGrid>
              <a:tr h="55640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HOME</a:t>
                      </a: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레시피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레시피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동영상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토크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랭킹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이벤트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MY</a:t>
                      </a: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홈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" name="그룹 63"/>
          <p:cNvGrpSpPr/>
          <p:nvPr/>
        </p:nvGrpSpPr>
        <p:grpSpPr>
          <a:xfrm>
            <a:off x="2446877" y="591639"/>
            <a:ext cx="3849772" cy="307771"/>
            <a:chOff x="2261677" y="636608"/>
            <a:chExt cx="3849772" cy="363255"/>
          </a:xfrm>
        </p:grpSpPr>
        <p:sp>
          <p:nvSpPr>
            <p:cNvPr id="207" name="모서리가 둥근 직사각형 206"/>
            <p:cNvSpPr/>
            <p:nvPr/>
          </p:nvSpPr>
          <p:spPr>
            <a:xfrm>
              <a:off x="2261677" y="636608"/>
              <a:ext cx="3849772" cy="363255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215968">
                  <a:alpha val="100000"/>
                </a:srgbClr>
              </a:solidFill>
              <a:prstDash val="solid"/>
            </a:ln>
          </p:spPr>
          <p:txBody>
            <a:bodyPr lIns="36000" tIns="0" rIns="36000" bIns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900" b="1" i="0" u="none" strike="noStrike" kern="1200" cap="none" spc="0" normalizeH="0" baseline="0">
                <a:solidFill>
                  <a:srgbClr val="80808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08" name="모서리가 둥근 직사각형 58"/>
            <p:cNvSpPr/>
            <p:nvPr/>
          </p:nvSpPr>
          <p:spPr>
            <a:xfrm>
              <a:off x="5648455" y="636609"/>
              <a:ext cx="451412" cy="347240"/>
            </a:xfrm>
            <a:prstGeom prst="roundRect">
              <a:avLst>
                <a:gd name="adj" fmla="val 16667"/>
              </a:avLst>
            </a:prstGeom>
            <a:solidFill>
              <a:srgbClr val="FAC090">
                <a:alpha val="100000"/>
              </a:srgbClr>
            </a:solidFill>
            <a:ln w="9525" cap="flat" cmpd="sng" algn="ctr">
              <a:solidFill>
                <a:srgbClr val="808080">
                  <a:alpha val="100000"/>
                </a:srgbClr>
              </a:solidFill>
              <a:prstDash val="solid"/>
            </a:ln>
          </p:spPr>
          <p:txBody>
            <a:bodyPr lIns="36000" tIns="0" rIns="36000" bIns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pic>
          <p:nvPicPr>
            <p:cNvPr id="209" name="그림 214" descr="magnifying-glass-1294834_960_720.png"/>
            <p:cNvPicPr>
              <a:picLocks noChangeAspect="1"/>
            </p:cNvPicPr>
            <p:nvPr/>
          </p:nvPicPr>
          <p:blipFill rotWithShape="1">
            <a:blip r:embed="rId2" cstate="print"/>
            <a:stretch>
              <a:fillRect/>
            </a:stretch>
          </p:blipFill>
          <p:spPr>
            <a:xfrm>
              <a:off x="5742645" y="690180"/>
              <a:ext cx="345656" cy="258944"/>
            </a:xfrm>
            <a:prstGeom prst="rect">
              <a:avLst/>
            </a:prstGeom>
          </p:spPr>
        </p:pic>
      </p:grpSp>
      <p:graphicFrame>
        <p:nvGraphicFramePr>
          <p:cNvPr id="210" name="표 68"/>
          <p:cNvGraphicFramePr>
            <a:graphicFrameLocks noGrp="1"/>
          </p:cNvGraphicFramePr>
          <p:nvPr/>
        </p:nvGraphicFramePr>
        <p:xfrm>
          <a:off x="6412375" y="627069"/>
          <a:ext cx="24075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511"/>
                <a:gridCol w="802511"/>
                <a:gridCol w="802511"/>
              </a:tblGrid>
              <a:tr h="39150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로그인</a:t>
                      </a: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/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회원가입</a:t>
                      </a: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레시피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등록하기</a:t>
                      </a: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000" b="1" i="0" u="none" strike="sng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ICT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sng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스토어</a:t>
                      </a: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" name="TextBox 235"/>
          <p:cNvSpPr txBox="1"/>
          <p:nvPr/>
        </p:nvSpPr>
        <p:spPr>
          <a:xfrm>
            <a:off x="2578307" y="899409"/>
            <a:ext cx="338777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감자   </a:t>
            </a:r>
            <a:r>
              <a:rPr kumimoji="0" lang="en-US" altLang="ko-KR" sz="800" b="0" i="0" u="none" strike="noStrike" kern="1200" cap="none" spc="0" normalizeH="0" baseline="0">
                <a:solidFill>
                  <a:srgbClr val="A6A6A6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kumimoji="0" lang="en-US" altLang="ko-KR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밑반찬   </a:t>
            </a:r>
            <a:r>
              <a:rPr kumimoji="0" lang="en-US" altLang="ko-KR" sz="800" b="0" i="0" u="none" strike="noStrike" kern="1200" cap="none" spc="0" normalizeH="0" baseline="0">
                <a:solidFill>
                  <a:srgbClr val="A6A6A6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kumimoji="0" lang="en-US" altLang="ko-KR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가지볶음   </a:t>
            </a:r>
            <a:r>
              <a:rPr kumimoji="0" lang="en-US" altLang="ko-KR" sz="800" b="0" i="0" u="none" strike="noStrike" kern="1200" cap="none" spc="0" normalizeH="0" baseline="0">
                <a:solidFill>
                  <a:srgbClr val="A6A6A6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kumimoji="0" lang="en-US" altLang="ko-KR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도시락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74158" y="1807535"/>
            <a:ext cx="7612912" cy="47846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69851" y="1814624"/>
            <a:ext cx="1031352" cy="393405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레시피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840143" y="1814624"/>
            <a:ext cx="1031352" cy="393405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요리후기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010435" y="1814624"/>
            <a:ext cx="1031352" cy="393405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댓글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80727" y="1814624"/>
            <a:ext cx="1031352" cy="393405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토크</a:t>
            </a:r>
          </a:p>
        </p:txBody>
      </p:sp>
      <p:sp>
        <p:nvSpPr>
          <p:cNvPr id="136" name="직사각형 135"/>
          <p:cNvSpPr/>
          <p:nvPr/>
        </p:nvSpPr>
        <p:spPr>
          <a:xfrm>
            <a:off x="5351019" y="1814624"/>
            <a:ext cx="1031352" cy="3934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문의</a:t>
            </a:r>
          </a:p>
        </p:txBody>
      </p:sp>
      <p:sp>
        <p:nvSpPr>
          <p:cNvPr id="137" name="직사각형 136"/>
          <p:cNvSpPr/>
          <p:nvPr/>
        </p:nvSpPr>
        <p:spPr>
          <a:xfrm>
            <a:off x="6521309" y="1814624"/>
            <a:ext cx="1031352" cy="393405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회원정보수정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232838" y="2364193"/>
            <a:ext cx="21371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/>
              <a:t>정보 수정</a:t>
            </a:r>
            <a:endParaRPr lang="ko-KR" altLang="en-US" sz="3000" b="1" dirty="0"/>
          </a:p>
        </p:txBody>
      </p:sp>
      <p:sp>
        <p:nvSpPr>
          <p:cNvPr id="33" name="직사각형 32"/>
          <p:cNvSpPr/>
          <p:nvPr/>
        </p:nvSpPr>
        <p:spPr>
          <a:xfrm>
            <a:off x="1743726" y="3079397"/>
            <a:ext cx="3437415" cy="3083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ko-KR" altLang="en-US" sz="9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747264" y="3504758"/>
            <a:ext cx="3433877" cy="3083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ko-KR" altLang="en-US" sz="9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750802" y="3930119"/>
            <a:ext cx="3430339" cy="3083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ko-KR" altLang="en-US" sz="9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743708" y="5303688"/>
            <a:ext cx="3460582" cy="3083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750802" y="4368640"/>
            <a:ext cx="3441913" cy="3083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ko-KR" altLang="en-US" sz="9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743707" y="4819977"/>
            <a:ext cx="3449008" cy="3083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ko-KR" altLang="en-US" sz="9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52206" y="3095151"/>
            <a:ext cx="1637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AAAA</a:t>
            </a:r>
            <a:endParaRPr lang="ko-KR" altLang="en-US" sz="12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744169" y="3518628"/>
            <a:ext cx="1637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비밀번호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722464" y="5826630"/>
            <a:ext cx="3539699" cy="393405"/>
          </a:xfrm>
          <a:prstGeom prst="rect">
            <a:avLst/>
          </a:prstGeom>
          <a:solidFill>
            <a:srgbClr val="A6A6A6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</a:rPr>
              <a:t>수정하기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47707" y="3943989"/>
            <a:ext cx="1637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비밀번호 확인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763762" y="4380925"/>
            <a:ext cx="1637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chemeClr val="bg1">
                    <a:lumMod val="50000"/>
                  </a:schemeClr>
                </a:solidFill>
              </a:rPr>
              <a:t>이메일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752187" y="4831021"/>
            <a:ext cx="1637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닉네임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754115" y="5319083"/>
            <a:ext cx="1637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여자</a:t>
            </a:r>
            <a:endParaRPr lang="en-US" altLang="ko-KR" sz="1200" b="1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얼럿 메시지</a:t>
            </a:r>
          </a:p>
        </p:txBody>
      </p:sp>
      <p:sp>
        <p:nvSpPr>
          <p:cNvPr id="35" name="제목 1"/>
          <p:cNvSpPr txBox="1">
            <a:spLocks/>
          </p:cNvSpPr>
          <p:nvPr/>
        </p:nvSpPr>
        <p:spPr bwMode="auto">
          <a:xfrm>
            <a:off x="5324632" y="82333"/>
            <a:ext cx="2603072" cy="245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>
                <a:solidFill>
                  <a:prstClr val="black"/>
                </a:solidFill>
              </a:rPr>
              <a:t>MAIN &gt; MY page &gt; </a:t>
            </a:r>
            <a:r>
              <a:rPr lang="ko-KR" altLang="en-US" dirty="0">
                <a:solidFill>
                  <a:prstClr val="black"/>
                </a:solidFill>
              </a:rPr>
              <a:t>여행자 등록정보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9312169" y="421629"/>
            <a:ext cx="2743201" cy="6291325"/>
            <a:chOff x="9302317" y="425669"/>
            <a:chExt cx="2743201" cy="6291325"/>
          </a:xfrm>
        </p:grpSpPr>
        <p:sp>
          <p:nvSpPr>
            <p:cNvPr id="6" name="직사각형 5"/>
            <p:cNvSpPr/>
            <p:nvPr/>
          </p:nvSpPr>
          <p:spPr>
            <a:xfrm>
              <a:off x="9302318" y="433552"/>
              <a:ext cx="2743200" cy="62834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9302317" y="425669"/>
              <a:ext cx="2743201" cy="3380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Description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0" y="0"/>
            <a:ext cx="12208476" cy="6858000"/>
            <a:chOff x="0" y="0"/>
            <a:chExt cx="12208476" cy="6858000"/>
          </a:xfrm>
        </p:grpSpPr>
        <p:sp>
          <p:nvSpPr>
            <p:cNvPr id="3" name="직사각형 2"/>
            <p:cNvSpPr/>
            <p:nvPr/>
          </p:nvSpPr>
          <p:spPr>
            <a:xfrm>
              <a:off x="16476" y="0"/>
              <a:ext cx="12192000" cy="6858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0" y="2775857"/>
              <a:ext cx="12192000" cy="130628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4400" b="1" dirty="0" smtClean="0">
                  <a:solidFill>
                    <a:schemeClr val="bg1"/>
                  </a:solidFill>
                </a:rPr>
                <a:t>ICT </a:t>
              </a:r>
              <a:r>
                <a:rPr lang="ko-KR" altLang="en-US" sz="4400" b="1" dirty="0" err="1" smtClean="0">
                  <a:solidFill>
                    <a:schemeClr val="bg1"/>
                  </a:solidFill>
                </a:rPr>
                <a:t>레시피</a:t>
              </a:r>
              <a:r>
                <a:rPr lang="ko-KR" altLang="en-US" sz="4400" b="1" dirty="0" smtClean="0">
                  <a:solidFill>
                    <a:schemeClr val="bg1"/>
                  </a:solidFill>
                </a:rPr>
                <a:t> </a:t>
              </a:r>
              <a:r>
                <a:rPr lang="en-US" altLang="ko-KR" sz="4400" b="1" dirty="0" smtClean="0">
                  <a:solidFill>
                    <a:schemeClr val="bg1"/>
                  </a:solidFill>
                </a:rPr>
                <a:t>(Admin)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342659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Admin</a:t>
            </a:r>
            <a:endParaRPr lang="ko-KR" altLang="en-US" dirty="0"/>
          </a:p>
        </p:txBody>
      </p:sp>
      <p:sp>
        <p:nvSpPr>
          <p:cNvPr id="35" name="제목 1"/>
          <p:cNvSpPr txBox="1"/>
          <p:nvPr/>
        </p:nvSpPr>
        <p:spPr>
          <a:xfrm>
            <a:off x="5324632" y="82333"/>
            <a:ext cx="2603072" cy="24531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r>
              <a:rPr lang="en-US" altLang="ko-KR" dirty="0" smtClean="0">
                <a:solidFill>
                  <a:prstClr val="black"/>
                </a:solidFill>
              </a:rPr>
              <a:t>Admin &gt; Home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4" name="그룹 4"/>
          <p:cNvGrpSpPr/>
          <p:nvPr/>
        </p:nvGrpSpPr>
        <p:grpSpPr>
          <a:xfrm>
            <a:off x="9304004" y="424846"/>
            <a:ext cx="2743201" cy="6291325"/>
            <a:chOff x="9302317" y="425669"/>
            <a:chExt cx="2743201" cy="6291325"/>
          </a:xfrm>
        </p:grpSpPr>
        <p:sp>
          <p:nvSpPr>
            <p:cNvPr id="6" name="직사각형 5"/>
            <p:cNvSpPr/>
            <p:nvPr/>
          </p:nvSpPr>
          <p:spPr>
            <a:xfrm>
              <a:off x="9302318" y="433552"/>
              <a:ext cx="2743200" cy="6283442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9302317" y="425669"/>
              <a:ext cx="2743201" cy="3380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r>
                <a:rPr lang="en-US" altLang="ko-KR" sz="900" b="1">
                  <a:solidFill>
                    <a:schemeClr val="tx1"/>
                  </a:solidFill>
                </a:rPr>
                <a:t>Description</a:t>
              </a:r>
              <a:endParaRPr lang="ko-KR" altLang="en-US" sz="900" b="1">
                <a:solidFill>
                  <a:schemeClr val="tx1"/>
                </a:solidFill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9311182" y="774045"/>
            <a:ext cx="274320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700" b="1" dirty="0"/>
              <a:t>1. </a:t>
            </a:r>
            <a:r>
              <a:rPr lang="ko-KR" altLang="en-US" sz="700" b="1" dirty="0" smtClean="0"/>
              <a:t>신규회원</a:t>
            </a:r>
          </a:p>
          <a:p>
            <a:pPr lvl="0">
              <a:defRPr/>
            </a:pPr>
            <a:r>
              <a:rPr lang="en-US" altLang="ko-KR" sz="700" dirty="0" smtClean="0"/>
              <a:t> - </a:t>
            </a:r>
            <a:r>
              <a:rPr lang="ko-KR" altLang="en-US" sz="700" dirty="0" smtClean="0"/>
              <a:t>신규 가입회원 정보 노출</a:t>
            </a:r>
            <a:endParaRPr lang="en-US" altLang="ko-KR" sz="700" dirty="0" smtClean="0"/>
          </a:p>
          <a:p>
            <a:pPr lvl="0">
              <a:defRPr/>
            </a:pPr>
            <a:endParaRPr lang="en-US" altLang="ko-KR" sz="700" dirty="0" smtClean="0"/>
          </a:p>
          <a:p>
            <a:pPr lvl="0">
              <a:defRPr/>
            </a:pPr>
            <a:r>
              <a:rPr lang="en-US" altLang="ko-KR" sz="700" b="1" dirty="0" smtClean="0"/>
              <a:t>2. </a:t>
            </a:r>
            <a:r>
              <a:rPr lang="ko-KR" altLang="en-US" sz="700" b="1" dirty="0" smtClean="0"/>
              <a:t>새로 등록된 </a:t>
            </a:r>
            <a:r>
              <a:rPr lang="ko-KR" altLang="en-US" sz="700" b="1" dirty="0" err="1" smtClean="0"/>
              <a:t>레시피</a:t>
            </a:r>
            <a:endParaRPr lang="ko-KR" altLang="en-US" sz="700" b="1" dirty="0" smtClean="0"/>
          </a:p>
          <a:p>
            <a:pPr lvl="0">
              <a:defRPr/>
            </a:pPr>
            <a:r>
              <a:rPr lang="en-US" altLang="ko-KR" sz="700" dirty="0" smtClean="0"/>
              <a:t> - </a:t>
            </a:r>
            <a:r>
              <a:rPr lang="ko-KR" altLang="en-US" sz="700" dirty="0" smtClean="0"/>
              <a:t>신규 등록된 </a:t>
            </a:r>
            <a:r>
              <a:rPr lang="ko-KR" altLang="en-US" sz="700" dirty="0" err="1" smtClean="0"/>
              <a:t>레시피</a:t>
            </a:r>
            <a:r>
              <a:rPr lang="ko-KR" altLang="en-US" sz="700" dirty="0" smtClean="0"/>
              <a:t> 노출</a:t>
            </a:r>
            <a:endParaRPr lang="en-US" altLang="ko-KR" sz="700" dirty="0" smtClean="0"/>
          </a:p>
          <a:p>
            <a:pPr lvl="0">
              <a:defRPr/>
            </a:pPr>
            <a:endParaRPr lang="en-US" altLang="ko-KR" sz="700" dirty="0" smtClean="0"/>
          </a:p>
          <a:p>
            <a:pPr lvl="0">
              <a:defRPr/>
            </a:pPr>
            <a:r>
              <a:rPr lang="en-US" altLang="ko-KR" sz="700" b="1" dirty="0" smtClean="0"/>
              <a:t>3. </a:t>
            </a:r>
            <a:r>
              <a:rPr lang="ko-KR" altLang="en-US" sz="700" b="1" dirty="0" smtClean="0"/>
              <a:t>신규 문의</a:t>
            </a:r>
          </a:p>
          <a:p>
            <a:pPr lvl="0">
              <a:defRPr/>
            </a:pPr>
            <a:r>
              <a:rPr lang="en-US" altLang="ko-KR" sz="700" dirty="0" smtClean="0"/>
              <a:t> - </a:t>
            </a:r>
            <a:r>
              <a:rPr lang="ko-KR" altLang="en-US" sz="700" dirty="0" smtClean="0"/>
              <a:t>신규 일반문의</a:t>
            </a:r>
            <a:r>
              <a:rPr lang="en-US" altLang="ko-KR" sz="700" dirty="0" smtClean="0"/>
              <a:t>/</a:t>
            </a:r>
            <a:r>
              <a:rPr lang="ko-KR" altLang="en-US" sz="700" dirty="0" smtClean="0"/>
              <a:t>오류신고</a:t>
            </a:r>
            <a:r>
              <a:rPr lang="en-US" altLang="ko-KR" sz="700" dirty="0" smtClean="0"/>
              <a:t>/</a:t>
            </a:r>
            <a:r>
              <a:rPr lang="ko-KR" altLang="en-US" sz="700" dirty="0" smtClean="0"/>
              <a:t>의견제출</a:t>
            </a:r>
            <a:r>
              <a:rPr lang="en-US" altLang="ko-KR" sz="700" dirty="0" smtClean="0"/>
              <a:t>/</a:t>
            </a:r>
            <a:r>
              <a:rPr lang="ko-KR" altLang="en-US" sz="700" dirty="0" err="1" smtClean="0"/>
              <a:t>댓글신고</a:t>
            </a:r>
            <a:r>
              <a:rPr lang="ko-KR" altLang="en-US" sz="700" dirty="0" smtClean="0"/>
              <a:t> 노출</a:t>
            </a:r>
            <a:endParaRPr lang="en-US" altLang="ko-KR" sz="700" dirty="0" smtClean="0"/>
          </a:p>
          <a:p>
            <a:pPr lvl="0">
              <a:defRPr/>
            </a:pPr>
            <a:endParaRPr lang="en-US" altLang="ko-KR" sz="700" dirty="0" smtClean="0"/>
          </a:p>
          <a:p>
            <a:pPr lvl="0">
              <a:defRPr/>
            </a:pPr>
            <a:endParaRPr lang="en-US" altLang="ko-KR" sz="700" dirty="0"/>
          </a:p>
        </p:txBody>
      </p:sp>
      <p:sp>
        <p:nvSpPr>
          <p:cNvPr id="53" name="직사각형 52"/>
          <p:cNvSpPr/>
          <p:nvPr/>
        </p:nvSpPr>
        <p:spPr>
          <a:xfrm>
            <a:off x="212271" y="506185"/>
            <a:ext cx="8833758" cy="614770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12270" y="1136342"/>
            <a:ext cx="1153886" cy="55175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430215" y="1198292"/>
            <a:ext cx="61427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b="1" dirty="0" smtClean="0"/>
              <a:t>HOME</a:t>
            </a:r>
            <a:endParaRPr lang="ko-KR" altLang="en-US" sz="1100" b="1" dirty="0"/>
          </a:p>
        </p:txBody>
      </p:sp>
      <p:sp>
        <p:nvSpPr>
          <p:cNvPr id="337" name="타원 336"/>
          <p:cNvSpPr/>
          <p:nvPr/>
        </p:nvSpPr>
        <p:spPr>
          <a:xfrm>
            <a:off x="1548810" y="1479208"/>
            <a:ext cx="156945" cy="15694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graphicFrame>
        <p:nvGraphicFramePr>
          <p:cNvPr id="126" name="표 125"/>
          <p:cNvGraphicFramePr>
            <a:graphicFrameLocks noGrp="1"/>
          </p:cNvGraphicFramePr>
          <p:nvPr/>
        </p:nvGraphicFramePr>
        <p:xfrm>
          <a:off x="280604" y="1626994"/>
          <a:ext cx="104425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252"/>
              </a:tblGrid>
              <a:tr h="161171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[HOME]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1171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레시피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 관리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게시물 등록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회원관리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문의관리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이벤트관리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카테고리 관리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운영자관리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설정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27" name="그룹 126"/>
          <p:cNvGrpSpPr/>
          <p:nvPr/>
        </p:nvGrpSpPr>
        <p:grpSpPr>
          <a:xfrm>
            <a:off x="219919" y="518162"/>
            <a:ext cx="8819909" cy="648184"/>
            <a:chOff x="219919" y="695722"/>
            <a:chExt cx="8819909" cy="648184"/>
          </a:xfrm>
        </p:grpSpPr>
        <p:sp>
          <p:nvSpPr>
            <p:cNvPr id="128" name="직사각형 127"/>
            <p:cNvSpPr/>
            <p:nvPr/>
          </p:nvSpPr>
          <p:spPr>
            <a:xfrm>
              <a:off x="219919" y="695722"/>
              <a:ext cx="8819909" cy="6481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229233" y="701736"/>
              <a:ext cx="3061431" cy="62167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>
                <a:defRPr/>
              </a:pPr>
              <a:r>
                <a:rPr lang="en-US" altLang="ko-KR" sz="2000" b="1">
                  <a:solidFill>
                    <a:schemeClr val="bg1"/>
                  </a:solidFill>
                </a:rPr>
                <a:t>ICT </a:t>
              </a:r>
              <a:r>
                <a:rPr lang="ko-KR" altLang="en-US" sz="2000" b="1">
                  <a:solidFill>
                    <a:schemeClr val="bg1"/>
                  </a:solidFill>
                </a:rPr>
                <a:t>레시피</a:t>
              </a:r>
            </a:p>
            <a:p>
              <a:pPr>
                <a:defRPr/>
              </a:pPr>
              <a:r>
                <a:rPr lang="en-US" altLang="ko-KR" sz="1300" b="1">
                  <a:solidFill>
                    <a:schemeClr val="bg1"/>
                  </a:solidFill>
                </a:rPr>
                <a:t>  ICT RECIPE</a:t>
              </a:r>
              <a:endParaRPr lang="ko-KR" altLang="en-US" sz="1300" b="1">
                <a:solidFill>
                  <a:schemeClr val="bg1"/>
                </a:solidFill>
              </a:endParaRP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7086600" y="604012"/>
            <a:ext cx="1877437" cy="200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700"/>
              <a:t>홍길동 </a:t>
            </a:r>
            <a:r>
              <a:rPr lang="en-US" altLang="ko-KR" sz="700"/>
              <a:t>(</a:t>
            </a:r>
            <a:r>
              <a:rPr lang="ko-KR" altLang="en-US" sz="700"/>
              <a:t>관리자</a:t>
            </a:r>
            <a:r>
              <a:rPr lang="en-US" altLang="ko-KR" sz="700"/>
              <a:t>) </a:t>
            </a:r>
            <a:r>
              <a:rPr lang="ko-KR" altLang="en-US" sz="700"/>
              <a:t>님 환영합니다</a:t>
            </a:r>
            <a:r>
              <a:rPr lang="en-US" altLang="ko-KR" sz="700"/>
              <a:t>. [</a:t>
            </a:r>
            <a:r>
              <a:rPr lang="ko-KR" altLang="en-US" sz="700"/>
              <a:t>로그아웃</a:t>
            </a:r>
            <a:r>
              <a:rPr lang="en-US" altLang="ko-KR" sz="700"/>
              <a:t>]</a:t>
            </a:r>
            <a:endParaRPr lang="ko-KR" altLang="en-US" sz="700"/>
          </a:p>
        </p:txBody>
      </p:sp>
      <p:sp>
        <p:nvSpPr>
          <p:cNvPr id="143" name="TextBox 142"/>
          <p:cNvSpPr txBox="1"/>
          <p:nvPr/>
        </p:nvSpPr>
        <p:spPr>
          <a:xfrm>
            <a:off x="1605516" y="1488558"/>
            <a:ext cx="1424763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신규 회원</a:t>
            </a:r>
            <a:endParaRPr lang="ko-KR" altLang="en-US" sz="1000" dirty="0"/>
          </a:p>
        </p:txBody>
      </p:sp>
      <p:graphicFrame>
        <p:nvGraphicFramePr>
          <p:cNvPr id="144" name="표 14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92757559"/>
              </p:ext>
            </p:extLst>
          </p:nvPr>
        </p:nvGraphicFramePr>
        <p:xfrm>
          <a:off x="1608710" y="1768965"/>
          <a:ext cx="7163150" cy="887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0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544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89225">
                  <a:extLst>
                    <a:ext uri="{9D8B030D-6E8A-4147-A177-3AD203B41FA5}">
                      <a16:colId xmlns="" xmlns:a16="http://schemas.microsoft.com/office/drawing/2014/main" val="2136946777"/>
                    </a:ext>
                  </a:extLst>
                </a:gridCol>
                <a:gridCol w="1631260">
                  <a:extLst>
                    <a:ext uri="{9D8B030D-6E8A-4147-A177-3AD203B41FA5}">
                      <a16:colId xmlns="" xmlns:a16="http://schemas.microsoft.com/office/drawing/2014/main" val="361172387"/>
                    </a:ext>
                  </a:extLst>
                </a:gridCol>
                <a:gridCol w="836509">
                  <a:extLst>
                    <a:ext uri="{9D8B030D-6E8A-4147-A177-3AD203B41FA5}">
                      <a16:colId xmlns="" xmlns:a16="http://schemas.microsoft.com/office/drawing/2014/main" val="1471487899"/>
                    </a:ext>
                  </a:extLst>
                </a:gridCol>
                <a:gridCol w="40771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79932"/>
              </a:tblGrid>
              <a:tr h="2218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회원번호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회원이름</a:t>
                      </a:r>
                      <a:endParaRPr lang="en-US" altLang="ko-KR" sz="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연락처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닉네임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성별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가입 일시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1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000001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김길동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01012345678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  <a:hlinkClick r:id="rId2"/>
                        </a:rPr>
                        <a:t>Kimgildong@naver.com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err="1" smtClean="0">
                          <a:solidFill>
                            <a:schemeClr val="tx1"/>
                          </a:solidFill>
                        </a:rPr>
                        <a:t>한식대장뿡뿡이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여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2019.05.08 15:30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1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000002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이길동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01012345678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  <a:hlinkClick r:id="rId3"/>
                        </a:rPr>
                        <a:t>Leegildong@naver.com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err="1" smtClean="0">
                          <a:solidFill>
                            <a:schemeClr val="tx1"/>
                          </a:solidFill>
                        </a:rPr>
                        <a:t>양식대장뿡뿡이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smtClean="0">
                          <a:solidFill>
                            <a:schemeClr val="tx1"/>
                          </a:solidFill>
                        </a:rPr>
                        <a:t>여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2019.05.08 15:20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1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000003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박길동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01012345678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  <a:hlinkClick r:id="rId4"/>
                        </a:rPr>
                        <a:t>Parkgildong@naver.com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err="1" smtClean="0">
                          <a:solidFill>
                            <a:schemeClr val="tx1"/>
                          </a:solidFill>
                        </a:rPr>
                        <a:t>중식대장뿡뿡이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여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2019.05.08 15:10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5" name="TextBox 144"/>
          <p:cNvSpPr txBox="1"/>
          <p:nvPr/>
        </p:nvSpPr>
        <p:spPr>
          <a:xfrm>
            <a:off x="1609054" y="2736157"/>
            <a:ext cx="1424763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새로 등록된 </a:t>
            </a:r>
            <a:r>
              <a:rPr lang="ko-KR" altLang="en-US" sz="1000" dirty="0" err="1" smtClean="0"/>
              <a:t>레시피</a:t>
            </a:r>
            <a:endParaRPr lang="ko-KR" altLang="en-US" sz="1000" dirty="0"/>
          </a:p>
        </p:txBody>
      </p:sp>
      <p:graphicFrame>
        <p:nvGraphicFramePr>
          <p:cNvPr id="146" name="표 14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92757559"/>
              </p:ext>
            </p:extLst>
          </p:nvPr>
        </p:nvGraphicFramePr>
        <p:xfrm>
          <a:off x="1612248" y="3016564"/>
          <a:ext cx="7163150" cy="887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0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729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99191">
                  <a:extLst>
                    <a:ext uri="{9D8B030D-6E8A-4147-A177-3AD203B41FA5}">
                      <a16:colId xmlns="" xmlns:a16="http://schemas.microsoft.com/office/drawing/2014/main" val="2136946777"/>
                    </a:ext>
                  </a:extLst>
                </a:gridCol>
                <a:gridCol w="1802796">
                  <a:extLst>
                    <a:ext uri="{9D8B030D-6E8A-4147-A177-3AD203B41FA5}">
                      <a16:colId xmlns="" xmlns:a16="http://schemas.microsoft.com/office/drawing/2014/main" val="361172387"/>
                    </a:ext>
                  </a:extLst>
                </a:gridCol>
                <a:gridCol w="653324">
                  <a:extLst>
                    <a:ext uri="{9D8B030D-6E8A-4147-A177-3AD203B41FA5}">
                      <a16:colId xmlns="" xmlns:a16="http://schemas.microsoft.com/office/drawing/2014/main" val="1471487899"/>
                    </a:ext>
                  </a:extLst>
                </a:gridCol>
                <a:gridCol w="5908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79932"/>
              </a:tblGrid>
              <a:tr h="2218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회원이름</a:t>
                      </a:r>
                      <a:endParaRPr lang="en-US" altLang="ko-KR" sz="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연락처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err="1" smtClean="0">
                          <a:solidFill>
                            <a:schemeClr val="tx1"/>
                          </a:solidFill>
                        </a:rPr>
                        <a:t>레시피</a:t>
                      </a:r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 제목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종류 구분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고유 </a:t>
                      </a:r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등록 일시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18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김길동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01012345678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  <a:hlinkClick r:id="rId2"/>
                        </a:rPr>
                        <a:t>Kimgildong@naver.com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비빔칼국수 </a:t>
                      </a:r>
                      <a:r>
                        <a:rPr lang="ko-KR" altLang="en-US" sz="600" b="0" u="none" dirty="0" err="1" smtClean="0">
                          <a:solidFill>
                            <a:schemeClr val="tx1"/>
                          </a:solidFill>
                        </a:rPr>
                        <a:t>라구</a:t>
                      </a: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600" b="0" u="none" dirty="0" err="1" smtClean="0">
                          <a:solidFill>
                            <a:schemeClr val="tx1"/>
                          </a:solidFill>
                        </a:rPr>
                        <a:t>들어보셨</a:t>
                      </a: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일반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19050801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2019.05.08 15:30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18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이길동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01012345678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  <a:hlinkClick r:id="rId3"/>
                        </a:rPr>
                        <a:t>Leegildong@naver.com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err="1" smtClean="0">
                          <a:solidFill>
                            <a:schemeClr val="tx1"/>
                          </a:solidFill>
                        </a:rPr>
                        <a:t>달근한</a:t>
                      </a: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 양파덮밥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영상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19050802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2019.05.08 15:20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18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박길동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01012345678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  <a:hlinkClick r:id="rId4"/>
                        </a:rPr>
                        <a:t>Parkgildong@naver.com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애호박 볶음 버섯 넣어 간</a:t>
                      </a: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일반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19050803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2019.05.08 15:10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7" name="타원 146"/>
          <p:cNvSpPr/>
          <p:nvPr/>
        </p:nvSpPr>
        <p:spPr>
          <a:xfrm>
            <a:off x="1541721" y="2737394"/>
            <a:ext cx="156945" cy="15694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/>
              <a:t>2</a:t>
            </a:r>
            <a:endParaRPr lang="ko-KR" altLang="en-US" sz="800" b="1" dirty="0"/>
          </a:p>
        </p:txBody>
      </p:sp>
      <p:sp>
        <p:nvSpPr>
          <p:cNvPr id="148" name="TextBox 147"/>
          <p:cNvSpPr txBox="1"/>
          <p:nvPr/>
        </p:nvSpPr>
        <p:spPr>
          <a:xfrm>
            <a:off x="1612592" y="4005022"/>
            <a:ext cx="1424763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신규 문의</a:t>
            </a:r>
            <a:endParaRPr lang="ko-KR" altLang="en-US" sz="1000" dirty="0"/>
          </a:p>
        </p:txBody>
      </p:sp>
      <p:graphicFrame>
        <p:nvGraphicFramePr>
          <p:cNvPr id="149" name="표 14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92757559"/>
              </p:ext>
            </p:extLst>
          </p:nvPr>
        </p:nvGraphicFramePr>
        <p:xfrm>
          <a:off x="1615786" y="4285427"/>
          <a:ext cx="7187973" cy="1200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5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69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88558">
                  <a:extLst>
                    <a:ext uri="{9D8B030D-6E8A-4147-A177-3AD203B41FA5}">
                      <a16:colId xmlns="" xmlns:a16="http://schemas.microsoft.com/office/drawing/2014/main" val="2136946777"/>
                    </a:ext>
                  </a:extLst>
                </a:gridCol>
                <a:gridCol w="754912">
                  <a:extLst>
                    <a:ext uri="{9D8B030D-6E8A-4147-A177-3AD203B41FA5}">
                      <a16:colId xmlns="" xmlns:a16="http://schemas.microsoft.com/office/drawing/2014/main" val="361172387"/>
                    </a:ext>
                  </a:extLst>
                </a:gridCol>
                <a:gridCol w="2360427">
                  <a:extLst>
                    <a:ext uri="{9D8B030D-6E8A-4147-A177-3AD203B41FA5}">
                      <a16:colId xmlns="" xmlns:a16="http://schemas.microsoft.com/office/drawing/2014/main" val="1471487899"/>
                    </a:ext>
                  </a:extLst>
                </a:gridCol>
                <a:gridCol w="850606"/>
              </a:tblGrid>
              <a:tr h="2583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회원이름</a:t>
                      </a:r>
                      <a:endParaRPr lang="en-US" altLang="ko-KR" sz="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연락처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문의 구분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문의 내용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등록 일시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83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김길동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01012345678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  <a:hlinkClick r:id="rId2"/>
                        </a:rPr>
                        <a:t>Kimgildong@naver.com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일반문의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문의합니다</a:t>
                      </a: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2019.05.08 15:30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583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이길동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01012345678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  <a:hlinkClick r:id="rId3"/>
                        </a:rPr>
                        <a:t>Leegildong@naver.com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오류신고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err="1" smtClean="0">
                          <a:solidFill>
                            <a:schemeClr val="tx1"/>
                          </a:solidFill>
                        </a:rPr>
                        <a:t>버그신고합니다</a:t>
                      </a: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2019.05.08 15:20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129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박길동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01012345678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  <a:hlinkClick r:id="rId4"/>
                        </a:rPr>
                        <a:t>Parkgildong@naver.com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의견제출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추가기능 요구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2019.05.08 15:10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129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유길동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01012345678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  <a:hlinkClick r:id="rId5"/>
                        </a:rPr>
                        <a:t>Yoogildong@naver.com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dirty="0" err="1" smtClean="0">
                          <a:solidFill>
                            <a:schemeClr val="tx1"/>
                          </a:solidFill>
                        </a:rPr>
                        <a:t>댓글신고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욕설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2019.05.08 15:50</a:t>
                      </a:r>
                      <a:endParaRPr lang="ko-KR" altLang="en-US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1" name="타원 150"/>
          <p:cNvSpPr/>
          <p:nvPr/>
        </p:nvSpPr>
        <p:spPr>
          <a:xfrm>
            <a:off x="1545259" y="4006259"/>
            <a:ext cx="156945" cy="15694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/>
              <a:t>3</a:t>
            </a:r>
            <a:endParaRPr lang="ko-KR" altLang="en-US" sz="8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Admin</a:t>
            </a:r>
            <a:endParaRPr lang="ko-KR" altLang="en-US" dirty="0"/>
          </a:p>
        </p:txBody>
      </p:sp>
      <p:sp>
        <p:nvSpPr>
          <p:cNvPr id="35" name="제목 1"/>
          <p:cNvSpPr txBox="1"/>
          <p:nvPr/>
        </p:nvSpPr>
        <p:spPr>
          <a:xfrm>
            <a:off x="5324632" y="82333"/>
            <a:ext cx="2603072" cy="24531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r>
              <a:rPr lang="en-US" altLang="ko-KR" dirty="0" smtClean="0">
                <a:solidFill>
                  <a:prstClr val="black"/>
                </a:solidFill>
              </a:rPr>
              <a:t>Home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prstClr val="black"/>
                </a:solidFill>
              </a:rPr>
              <a:t>&gt; </a:t>
            </a:r>
            <a:r>
              <a:rPr lang="ko-KR" altLang="en-US" dirty="0" err="1" smtClean="0">
                <a:solidFill>
                  <a:prstClr val="black"/>
                </a:solidFill>
              </a:rPr>
              <a:t>레시피</a:t>
            </a:r>
            <a:r>
              <a:rPr lang="ko-KR" altLang="en-US" dirty="0" smtClean="0">
                <a:solidFill>
                  <a:prstClr val="black"/>
                </a:solidFill>
              </a:rPr>
              <a:t> 관리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3" name="그룹 4"/>
          <p:cNvGrpSpPr/>
          <p:nvPr/>
        </p:nvGrpSpPr>
        <p:grpSpPr>
          <a:xfrm>
            <a:off x="9304004" y="424846"/>
            <a:ext cx="2743201" cy="6291325"/>
            <a:chOff x="9302317" y="425669"/>
            <a:chExt cx="2743201" cy="6291325"/>
          </a:xfrm>
        </p:grpSpPr>
        <p:sp>
          <p:nvSpPr>
            <p:cNvPr id="6" name="직사각형 5"/>
            <p:cNvSpPr/>
            <p:nvPr/>
          </p:nvSpPr>
          <p:spPr>
            <a:xfrm>
              <a:off x="9302318" y="433552"/>
              <a:ext cx="2743200" cy="6283442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9302317" y="425669"/>
              <a:ext cx="2743201" cy="3380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r>
                <a:rPr lang="en-US" altLang="ko-KR" sz="900" b="1">
                  <a:solidFill>
                    <a:schemeClr val="tx1"/>
                  </a:solidFill>
                </a:rPr>
                <a:t>Description</a:t>
              </a:r>
              <a:endParaRPr lang="ko-KR" altLang="en-US" sz="900" b="1">
                <a:solidFill>
                  <a:schemeClr val="tx1"/>
                </a:solidFill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9311182" y="774045"/>
            <a:ext cx="27432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700" b="1"/>
              <a:t>1. </a:t>
            </a:r>
            <a:r>
              <a:rPr lang="ko-KR" altLang="en-US" sz="700" b="1"/>
              <a:t>검색</a:t>
            </a:r>
          </a:p>
          <a:p>
            <a:pPr lvl="0">
              <a:defRPr/>
            </a:pPr>
            <a:r>
              <a:rPr lang="en-US" altLang="ko-KR" sz="700"/>
              <a:t> - 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12271" y="506185"/>
            <a:ext cx="8833758" cy="614770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12270" y="1136342"/>
            <a:ext cx="1153886" cy="55175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430215" y="1198292"/>
            <a:ext cx="93968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 b="1" dirty="0" err="1"/>
              <a:t>레시피</a:t>
            </a:r>
            <a:r>
              <a:rPr lang="ko-KR" altLang="en-US" sz="1100" b="1" dirty="0"/>
              <a:t> 관리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20350" y="5816819"/>
            <a:ext cx="120738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dirty="0"/>
              <a:t>&lt;&lt; &lt; </a:t>
            </a:r>
            <a:r>
              <a:rPr lang="en-US" altLang="ko-KR" sz="1000" b="1" dirty="0">
                <a:solidFill>
                  <a:srgbClr val="FF0000"/>
                </a:solidFill>
              </a:rPr>
              <a:t>1</a:t>
            </a:r>
            <a:r>
              <a:rPr lang="en-US" altLang="ko-KR" sz="1000" dirty="0"/>
              <a:t> 2 3 &gt; &gt;&gt;</a:t>
            </a:r>
            <a:endParaRPr lang="ko-KR" altLang="en-US" sz="1000" dirty="0"/>
          </a:p>
        </p:txBody>
      </p:sp>
      <p:graphicFrame>
        <p:nvGraphicFramePr>
          <p:cNvPr id="150" name="표 149"/>
          <p:cNvGraphicFramePr>
            <a:graphicFrameLocks noGrp="1"/>
          </p:cNvGraphicFramePr>
          <p:nvPr/>
        </p:nvGraphicFramePr>
        <p:xfrm>
          <a:off x="1404594" y="1509992"/>
          <a:ext cx="7616858" cy="1050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695"/>
                <a:gridCol w="2810121"/>
                <a:gridCol w="988430"/>
                <a:gridCol w="2830612"/>
              </a:tblGrid>
              <a:tr h="217925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</a:rPr>
                        <a:t>회원이름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</a:rPr>
                        <a:t>고유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altLang="ko-KR" sz="7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 sz="700" b="0" baseline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700" b="1" baseline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en-US" altLang="ko-KR" sz="700" b="1" baseline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1" baseline="0">
                          <a:solidFill>
                            <a:schemeClr val="tx1"/>
                          </a:solidFill>
                        </a:rPr>
                        <a:t>연락처</a:t>
                      </a:r>
                      <a:endParaRPr lang="en-US" altLang="ko-KR" sz="700" b="1" baseline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 sz="700" b="0" baseline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</a:rPr>
                        <a:t>레시피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</a:rPr>
                        <a:t> 제목</a:t>
                      </a:r>
                      <a:endParaRPr lang="en-US" altLang="ko-KR" sz="7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</a:rPr>
                        <a:t>상태별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7925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</a:rPr>
                        <a:t>종류별</a:t>
                      </a:r>
                      <a:endParaRPr lang="en-US" altLang="ko-KR" sz="7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</a:tr>
              <a:tr h="217925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</a:rPr>
                        <a:t>등록일시</a:t>
                      </a:r>
                      <a:endParaRPr lang="en-US" altLang="ko-KR" sz="7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 sz="700" b="1" baseline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 sz="700" b="0" baseline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" name="그룹 139"/>
          <p:cNvGrpSpPr/>
          <p:nvPr/>
        </p:nvGrpSpPr>
        <p:grpSpPr>
          <a:xfrm>
            <a:off x="2471235" y="2343728"/>
            <a:ext cx="4063655" cy="215444"/>
            <a:chOff x="2471235" y="2099169"/>
            <a:chExt cx="4063655" cy="215444"/>
          </a:xfrm>
        </p:grpSpPr>
        <p:grpSp>
          <p:nvGrpSpPr>
            <p:cNvPr id="5" name="그룹 9"/>
            <p:cNvGrpSpPr/>
            <p:nvPr/>
          </p:nvGrpSpPr>
          <p:grpSpPr>
            <a:xfrm>
              <a:off x="2471235" y="2099169"/>
              <a:ext cx="2074912" cy="215444"/>
              <a:chOff x="2439431" y="2090080"/>
              <a:chExt cx="2074912" cy="215444"/>
            </a:xfrm>
          </p:grpSpPr>
          <p:grpSp>
            <p:nvGrpSpPr>
              <p:cNvPr id="8" name="그룹 169"/>
              <p:cNvGrpSpPr/>
              <p:nvPr/>
            </p:nvGrpSpPr>
            <p:grpSpPr>
              <a:xfrm>
                <a:off x="2439431" y="2114705"/>
                <a:ext cx="920817" cy="164918"/>
                <a:chOff x="3692989" y="3272844"/>
                <a:chExt cx="920817" cy="164918"/>
              </a:xfrm>
            </p:grpSpPr>
            <p:sp>
              <p:nvSpPr>
                <p:cNvPr id="172" name="직사각형 171"/>
                <p:cNvSpPr/>
                <p:nvPr/>
              </p:nvSpPr>
              <p:spPr>
                <a:xfrm>
                  <a:off x="3692989" y="3272844"/>
                  <a:ext cx="920817" cy="16491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0" rIns="36000" bIns="0" anchor="ctr"/>
                <a:lstStyle/>
                <a:p>
                  <a:pPr lvl="0">
                    <a:defRPr/>
                  </a:pPr>
                  <a:r>
                    <a:rPr lang="en-US" altLang="ko-KR" sz="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2018.02.08</a:t>
                  </a:r>
                  <a:endParaRPr lang="ko-KR" altLang="en-US" sz="7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pic>
              <p:nvPicPr>
                <p:cNvPr id="173" name="Picture 2" descr="calendar icon pngì ëí ì´ë¯¸ì§ ê²ìê²°ê³¼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/>
                <a:srcRect/>
                <a:stretch>
                  <a:fillRect/>
                </a:stretch>
              </p:blipFill>
              <p:spPr>
                <a:xfrm>
                  <a:off x="4451339" y="3281344"/>
                  <a:ext cx="137725" cy="137725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9" name="그룹 165"/>
              <p:cNvGrpSpPr/>
              <p:nvPr/>
            </p:nvGrpSpPr>
            <p:grpSpPr>
              <a:xfrm>
                <a:off x="3593526" y="2117484"/>
                <a:ext cx="920817" cy="164918"/>
                <a:chOff x="3692989" y="3272844"/>
                <a:chExt cx="920817" cy="164918"/>
              </a:xfrm>
            </p:grpSpPr>
            <p:sp>
              <p:nvSpPr>
                <p:cNvPr id="168" name="직사각형 167"/>
                <p:cNvSpPr/>
                <p:nvPr/>
              </p:nvSpPr>
              <p:spPr>
                <a:xfrm>
                  <a:off x="3692989" y="3272844"/>
                  <a:ext cx="920817" cy="16491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0" rIns="36000" bIns="0" anchor="ctr"/>
                <a:lstStyle/>
                <a:p>
                  <a:pPr lvl="0">
                    <a:defRPr/>
                  </a:pPr>
                  <a:r>
                    <a:rPr lang="ko-KR" altLang="en-US" sz="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종료일</a:t>
                  </a:r>
                </a:p>
              </p:txBody>
            </p:sp>
            <p:pic>
              <p:nvPicPr>
                <p:cNvPr id="169" name="Picture 2" descr="calendar icon pngì ëí ì´ë¯¸ì§ ê²ìê²°ê³¼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/>
                <a:srcRect/>
                <a:stretch>
                  <a:fillRect/>
                </a:stretch>
              </p:blipFill>
              <p:spPr>
                <a:xfrm>
                  <a:off x="4451339" y="3281344"/>
                  <a:ext cx="137725" cy="137725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65" name="TextBox 164"/>
              <p:cNvSpPr txBox="1"/>
              <p:nvPr/>
            </p:nvSpPr>
            <p:spPr>
              <a:xfrm>
                <a:off x="3351573" y="2090080"/>
                <a:ext cx="256802" cy="21544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/>
                  <a:t>~</a:t>
                </a:r>
                <a:endParaRPr lang="ko-KR" altLang="en-US" sz="800"/>
              </a:p>
            </p:txBody>
          </p:sp>
        </p:grpSp>
        <p:grpSp>
          <p:nvGrpSpPr>
            <p:cNvPr id="10" name="그룹 13"/>
            <p:cNvGrpSpPr/>
            <p:nvPr/>
          </p:nvGrpSpPr>
          <p:grpSpPr>
            <a:xfrm>
              <a:off x="4586607" y="2140245"/>
              <a:ext cx="1948283" cy="161098"/>
              <a:chOff x="4507095" y="2519364"/>
              <a:chExt cx="1948283" cy="161098"/>
            </a:xfrm>
          </p:grpSpPr>
          <p:sp>
            <p:nvSpPr>
              <p:cNvPr id="13" name="모서리가 둥근 직사각형 12"/>
              <p:cNvSpPr/>
              <p:nvPr/>
            </p:nvSpPr>
            <p:spPr>
              <a:xfrm>
                <a:off x="4507095" y="2519364"/>
                <a:ext cx="312271" cy="156418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600">
                    <a:solidFill>
                      <a:schemeClr val="bg1"/>
                    </a:solidFill>
                  </a:rPr>
                  <a:t>오늘</a:t>
                </a:r>
              </a:p>
            </p:txBody>
          </p:sp>
          <p:sp>
            <p:nvSpPr>
              <p:cNvPr id="182" name="모서리가 둥근 직사각형 181"/>
              <p:cNvSpPr/>
              <p:nvPr/>
            </p:nvSpPr>
            <p:spPr>
              <a:xfrm>
                <a:off x="4834424" y="2520692"/>
                <a:ext cx="312271" cy="156418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700">
                    <a:solidFill>
                      <a:schemeClr val="bg1"/>
                    </a:solidFill>
                  </a:rPr>
                  <a:t>어제</a:t>
                </a:r>
              </a:p>
            </p:txBody>
          </p:sp>
          <p:sp>
            <p:nvSpPr>
              <p:cNvPr id="183" name="모서리가 둥근 직사각형 182"/>
              <p:cNvSpPr/>
              <p:nvPr/>
            </p:nvSpPr>
            <p:spPr>
              <a:xfrm>
                <a:off x="5161792" y="2519364"/>
                <a:ext cx="312271" cy="156418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en-US" altLang="ko-KR" sz="700">
                    <a:solidFill>
                      <a:schemeClr val="bg1"/>
                    </a:solidFill>
                  </a:rPr>
                  <a:t>7</a:t>
                </a:r>
                <a:r>
                  <a:rPr lang="ko-KR" altLang="en-US" sz="700">
                    <a:solidFill>
                      <a:schemeClr val="bg1"/>
                    </a:solidFill>
                  </a:rPr>
                  <a:t>일</a:t>
                </a:r>
              </a:p>
            </p:txBody>
          </p:sp>
          <p:sp>
            <p:nvSpPr>
              <p:cNvPr id="184" name="모서리가 둥근 직사각형 183"/>
              <p:cNvSpPr/>
              <p:nvPr/>
            </p:nvSpPr>
            <p:spPr>
              <a:xfrm>
                <a:off x="5487045" y="2520633"/>
                <a:ext cx="312271" cy="156418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en-US" altLang="ko-KR" sz="600" dirty="0">
                    <a:solidFill>
                      <a:schemeClr val="bg1"/>
                    </a:solidFill>
                  </a:rPr>
                  <a:t>1</a:t>
                </a:r>
                <a:r>
                  <a:rPr lang="ko-KR" altLang="en-US" sz="600" dirty="0">
                    <a:solidFill>
                      <a:schemeClr val="bg1"/>
                    </a:solidFill>
                  </a:rPr>
                  <a:t>개월</a:t>
                </a:r>
                <a:endParaRPr lang="ko-KR" altLang="en-US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5" name="모서리가 둥근 직사각형 184"/>
              <p:cNvSpPr/>
              <p:nvPr/>
            </p:nvSpPr>
            <p:spPr>
              <a:xfrm>
                <a:off x="5815076" y="2519364"/>
                <a:ext cx="312271" cy="156418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en-US" altLang="ko-KR" sz="600">
                    <a:solidFill>
                      <a:schemeClr val="bg1"/>
                    </a:solidFill>
                  </a:rPr>
                  <a:t>3</a:t>
                </a:r>
                <a:r>
                  <a:rPr lang="ko-KR" altLang="en-US" sz="600">
                    <a:solidFill>
                      <a:schemeClr val="bg1"/>
                    </a:solidFill>
                  </a:rPr>
                  <a:t>개월</a:t>
                </a:r>
              </a:p>
            </p:txBody>
          </p:sp>
          <p:sp>
            <p:nvSpPr>
              <p:cNvPr id="186" name="모서리가 둥근 직사각형 185"/>
              <p:cNvSpPr/>
              <p:nvPr/>
            </p:nvSpPr>
            <p:spPr>
              <a:xfrm>
                <a:off x="6143107" y="2524044"/>
                <a:ext cx="312271" cy="156418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en-US" altLang="ko-KR" sz="600">
                    <a:solidFill>
                      <a:schemeClr val="bg1"/>
                    </a:solidFill>
                  </a:rPr>
                  <a:t>6</a:t>
                </a:r>
                <a:r>
                  <a:rPr lang="ko-KR" altLang="en-US" sz="600">
                    <a:solidFill>
                      <a:schemeClr val="bg1"/>
                    </a:solidFill>
                  </a:rPr>
                  <a:t>개월</a:t>
                </a:r>
                <a:endParaRPr lang="ko-KR" altLang="en-US" sz="90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1" name="그룹 28"/>
          <p:cNvGrpSpPr/>
          <p:nvPr/>
        </p:nvGrpSpPr>
        <p:grpSpPr>
          <a:xfrm>
            <a:off x="2505416" y="1911032"/>
            <a:ext cx="1525480" cy="201115"/>
            <a:chOff x="2417953" y="2308172"/>
            <a:chExt cx="1525480" cy="201115"/>
          </a:xfrm>
        </p:grpSpPr>
        <p:pic>
          <p:nvPicPr>
            <p:cNvPr id="275" name="Picture 2" descr="관련 이미지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/>
            <a:stretch>
              <a:fillRect/>
            </a:stretch>
          </p:blipFill>
          <p:spPr>
            <a:xfrm>
              <a:off x="2417953" y="2322037"/>
              <a:ext cx="100479" cy="100479"/>
            </a:xfrm>
            <a:prstGeom prst="rect">
              <a:avLst/>
            </a:prstGeom>
            <a:noFill/>
          </p:spPr>
        </p:pic>
        <p:grpSp>
          <p:nvGrpSpPr>
            <p:cNvPr id="12" name="그룹 275"/>
            <p:cNvGrpSpPr/>
            <p:nvPr/>
          </p:nvGrpSpPr>
          <p:grpSpPr>
            <a:xfrm>
              <a:off x="2421357" y="2309218"/>
              <a:ext cx="378992" cy="200055"/>
              <a:chOff x="2793652" y="2602539"/>
              <a:chExt cx="378992" cy="200055"/>
            </a:xfrm>
          </p:grpSpPr>
          <p:pic>
            <p:nvPicPr>
              <p:cNvPr id="304" name="Picture 2" descr="checkbox icon png에 대한 이미지 검색결과"/>
              <p:cNvPicPr>
                <a:picLocks noChangeAspect="1" noChangeArrowheads="1"/>
              </p:cNvPicPr>
              <p:nvPr/>
            </p:nvPicPr>
            <p:blipFill rotWithShape="1">
              <a:blip r:embed="rId4" cstate="print"/>
              <a:srcRect/>
              <a:stretch>
                <a:fillRect/>
              </a:stretch>
            </p:blipFill>
            <p:spPr>
              <a:xfrm>
                <a:off x="2793652" y="2662955"/>
                <a:ext cx="77105" cy="77105"/>
              </a:xfrm>
              <a:prstGeom prst="rect">
                <a:avLst/>
              </a:prstGeom>
              <a:noFill/>
            </p:spPr>
          </p:pic>
          <p:sp>
            <p:nvSpPr>
              <p:cNvPr id="305" name="TextBox 304"/>
              <p:cNvSpPr txBox="1"/>
              <p:nvPr/>
            </p:nvSpPr>
            <p:spPr>
              <a:xfrm>
                <a:off x="2808442" y="2602539"/>
                <a:ext cx="364202" cy="20005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z="700" dirty="0"/>
                  <a:t>전체</a:t>
                </a:r>
              </a:p>
            </p:txBody>
          </p:sp>
        </p:grpSp>
        <p:grpSp>
          <p:nvGrpSpPr>
            <p:cNvPr id="14" name="그룹 276"/>
            <p:cNvGrpSpPr/>
            <p:nvPr/>
          </p:nvGrpSpPr>
          <p:grpSpPr>
            <a:xfrm>
              <a:off x="2819536" y="2309232"/>
              <a:ext cx="558529" cy="200055"/>
              <a:chOff x="2793652" y="2591906"/>
              <a:chExt cx="558529" cy="200055"/>
            </a:xfrm>
          </p:grpSpPr>
          <p:pic>
            <p:nvPicPr>
              <p:cNvPr id="302" name="Picture 2" descr="checkbox icon png에 대한 이미지 검색결과"/>
              <p:cNvPicPr>
                <a:picLocks noChangeAspect="1" noChangeArrowheads="1"/>
              </p:cNvPicPr>
              <p:nvPr/>
            </p:nvPicPr>
            <p:blipFill rotWithShape="1">
              <a:blip r:embed="rId4" cstate="print"/>
              <a:srcRect/>
              <a:stretch>
                <a:fillRect/>
              </a:stretch>
            </p:blipFill>
            <p:spPr>
              <a:xfrm>
                <a:off x="2793652" y="2652322"/>
                <a:ext cx="77105" cy="77105"/>
              </a:xfrm>
              <a:prstGeom prst="rect">
                <a:avLst/>
              </a:prstGeom>
              <a:noFill/>
            </p:spPr>
          </p:pic>
          <p:sp>
            <p:nvSpPr>
              <p:cNvPr id="303" name="TextBox 302"/>
              <p:cNvSpPr txBox="1"/>
              <p:nvPr/>
            </p:nvSpPr>
            <p:spPr>
              <a:xfrm>
                <a:off x="2808442" y="2591906"/>
                <a:ext cx="543739" cy="20005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z="700" dirty="0" smtClean="0"/>
                  <a:t>승인대기</a:t>
                </a:r>
                <a:endParaRPr lang="ko-KR" altLang="en-US" sz="700" dirty="0"/>
              </a:p>
            </p:txBody>
          </p:sp>
        </p:grpSp>
        <p:grpSp>
          <p:nvGrpSpPr>
            <p:cNvPr id="15" name="그룹 277"/>
            <p:cNvGrpSpPr/>
            <p:nvPr/>
          </p:nvGrpSpPr>
          <p:grpSpPr>
            <a:xfrm>
              <a:off x="3384904" y="2308172"/>
              <a:ext cx="558529" cy="200055"/>
              <a:chOff x="2793652" y="2591906"/>
              <a:chExt cx="558529" cy="200055"/>
            </a:xfrm>
          </p:grpSpPr>
          <p:pic>
            <p:nvPicPr>
              <p:cNvPr id="300" name="Picture 2" descr="checkbox icon png에 대한 이미지 검색결과"/>
              <p:cNvPicPr>
                <a:picLocks noChangeAspect="1" noChangeArrowheads="1"/>
              </p:cNvPicPr>
              <p:nvPr/>
            </p:nvPicPr>
            <p:blipFill rotWithShape="1">
              <a:blip r:embed="rId4" cstate="print"/>
              <a:srcRect/>
              <a:stretch>
                <a:fillRect/>
              </a:stretch>
            </p:blipFill>
            <p:spPr>
              <a:xfrm>
                <a:off x="2793652" y="2652322"/>
                <a:ext cx="77105" cy="77105"/>
              </a:xfrm>
              <a:prstGeom prst="rect">
                <a:avLst/>
              </a:prstGeom>
              <a:noFill/>
            </p:spPr>
          </p:pic>
          <p:sp>
            <p:nvSpPr>
              <p:cNvPr id="301" name="TextBox 300"/>
              <p:cNvSpPr txBox="1"/>
              <p:nvPr/>
            </p:nvSpPr>
            <p:spPr>
              <a:xfrm>
                <a:off x="2808442" y="2591906"/>
                <a:ext cx="543739" cy="20005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z="700" dirty="0" smtClean="0"/>
                  <a:t>승인완료</a:t>
                </a:r>
                <a:endParaRPr lang="ko-KR" altLang="en-US" sz="700" dirty="0"/>
              </a:p>
            </p:txBody>
          </p:sp>
        </p:grpSp>
      </p:grpSp>
      <p:grpSp>
        <p:nvGrpSpPr>
          <p:cNvPr id="16" name="그룹 326"/>
          <p:cNvGrpSpPr/>
          <p:nvPr/>
        </p:nvGrpSpPr>
        <p:grpSpPr>
          <a:xfrm>
            <a:off x="2480866" y="1526228"/>
            <a:ext cx="2619332" cy="153238"/>
            <a:chOff x="2391723" y="1721336"/>
            <a:chExt cx="2619332" cy="153238"/>
          </a:xfrm>
        </p:grpSpPr>
        <p:grpSp>
          <p:nvGrpSpPr>
            <p:cNvPr id="17" name="그룹 327"/>
            <p:cNvGrpSpPr/>
            <p:nvPr/>
          </p:nvGrpSpPr>
          <p:grpSpPr>
            <a:xfrm>
              <a:off x="2391723" y="1721336"/>
              <a:ext cx="819457" cy="153238"/>
              <a:chOff x="3249326" y="4576456"/>
              <a:chExt cx="819457" cy="193931"/>
            </a:xfrm>
          </p:grpSpPr>
          <p:sp>
            <p:nvSpPr>
              <p:cNvPr id="330" name="직사각형 329"/>
              <p:cNvSpPr/>
              <p:nvPr/>
            </p:nvSpPr>
            <p:spPr>
              <a:xfrm>
                <a:off x="3249326" y="4589226"/>
                <a:ext cx="773924" cy="18116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lvl="0">
                  <a:defRPr/>
                </a:pPr>
                <a:r>
                  <a:rPr lang="ko-KR" alt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회원이름</a:t>
                </a:r>
                <a:endParaRPr lang="ko-KR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31" name="TextBox 330"/>
              <p:cNvSpPr txBox="1"/>
              <p:nvPr/>
            </p:nvSpPr>
            <p:spPr>
              <a:xfrm>
                <a:off x="3807173" y="4576456"/>
                <a:ext cx="261610" cy="184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z="600"/>
                  <a:t>▼</a:t>
                </a:r>
              </a:p>
            </p:txBody>
          </p:sp>
        </p:grpSp>
        <p:sp>
          <p:nvSpPr>
            <p:cNvPr id="329" name="직사각형 328"/>
            <p:cNvSpPr/>
            <p:nvPr/>
          </p:nvSpPr>
          <p:spPr>
            <a:xfrm>
              <a:off x="3182131" y="1731426"/>
              <a:ext cx="1828924" cy="14233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lvl="0">
                <a:defRPr/>
              </a:pPr>
              <a:endPara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8" name="그룹 331"/>
          <p:cNvGrpSpPr/>
          <p:nvPr/>
        </p:nvGrpSpPr>
        <p:grpSpPr>
          <a:xfrm>
            <a:off x="6212364" y="1534417"/>
            <a:ext cx="2619332" cy="153238"/>
            <a:chOff x="2391723" y="1721336"/>
            <a:chExt cx="2619332" cy="153238"/>
          </a:xfrm>
        </p:grpSpPr>
        <p:grpSp>
          <p:nvGrpSpPr>
            <p:cNvPr id="19" name="그룹 332"/>
            <p:cNvGrpSpPr/>
            <p:nvPr/>
          </p:nvGrpSpPr>
          <p:grpSpPr>
            <a:xfrm>
              <a:off x="2391723" y="1721336"/>
              <a:ext cx="819457" cy="153238"/>
              <a:chOff x="3249326" y="4576456"/>
              <a:chExt cx="819457" cy="193931"/>
            </a:xfrm>
          </p:grpSpPr>
          <p:sp>
            <p:nvSpPr>
              <p:cNvPr id="335" name="직사각형 334"/>
              <p:cNvSpPr/>
              <p:nvPr/>
            </p:nvSpPr>
            <p:spPr>
              <a:xfrm>
                <a:off x="3249326" y="4589226"/>
                <a:ext cx="773924" cy="18116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lvl="0">
                  <a:defRPr/>
                </a:pPr>
                <a:r>
                  <a:rPr lang="ko-KR" altLang="en-US" sz="7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연락처</a:t>
                </a:r>
              </a:p>
            </p:txBody>
          </p:sp>
          <p:sp>
            <p:nvSpPr>
              <p:cNvPr id="336" name="TextBox 335"/>
              <p:cNvSpPr txBox="1"/>
              <p:nvPr/>
            </p:nvSpPr>
            <p:spPr>
              <a:xfrm>
                <a:off x="3807173" y="4576456"/>
                <a:ext cx="261610" cy="184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z="600"/>
                  <a:t>▼</a:t>
                </a:r>
              </a:p>
            </p:txBody>
          </p:sp>
        </p:grpSp>
        <p:sp>
          <p:nvSpPr>
            <p:cNvPr id="334" name="직사각형 333"/>
            <p:cNvSpPr/>
            <p:nvPr/>
          </p:nvSpPr>
          <p:spPr>
            <a:xfrm>
              <a:off x="3182131" y="1731426"/>
              <a:ext cx="1828924" cy="14233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lvl="0">
                <a:defRPr/>
              </a:pPr>
              <a:endPara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337" name="타원 336"/>
          <p:cNvSpPr/>
          <p:nvPr/>
        </p:nvSpPr>
        <p:spPr>
          <a:xfrm>
            <a:off x="1357423" y="1415412"/>
            <a:ext cx="156945" cy="15694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graphicFrame>
        <p:nvGraphicFramePr>
          <p:cNvPr id="338" name="표 337"/>
          <p:cNvGraphicFramePr>
            <a:graphicFrameLocks noGrp="1"/>
          </p:cNvGraphicFramePr>
          <p:nvPr/>
        </p:nvGraphicFramePr>
        <p:xfrm>
          <a:off x="9361301" y="965811"/>
          <a:ext cx="2657704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904"/>
                <a:gridCol w="2024800"/>
              </a:tblGrid>
              <a:tr h="0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회원이름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altLang="ko-KR" sz="700" b="1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고유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altLang="ko-KR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</a:rPr>
                        <a:t>셀렉박스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회원이름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고유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7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 &gt;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</a:rPr>
                        <a:t>기본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`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</a:rPr>
                        <a:t>예약자명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  <a:p>
                      <a:pPr algn="l" latinLnBrk="1"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</a:rPr>
                        <a:t>연락처</a:t>
                      </a:r>
                      <a:endParaRPr lang="en-US" altLang="ko-KR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</a:rPr>
                        <a:t>셀렉박스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연락처</a:t>
                      </a:r>
                      <a:endParaRPr lang="ko-KR" altLang="en-US" sz="7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 &gt;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</a:rPr>
                        <a:t>기본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`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‘ </a:t>
                      </a:r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</a:rPr>
                        <a:t>상태별</a:t>
                      </a:r>
                      <a:endParaRPr lang="en-US" altLang="ko-KR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체크된 것만 노출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승인대기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승인완료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 &gt;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기본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`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전체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‘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에 체크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종류별</a:t>
                      </a:r>
                      <a:endParaRPr lang="en-US" altLang="ko-KR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체크된 것만 노출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</a:rPr>
                        <a:t>일반레시피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</a:rPr>
                        <a:t>영상레시피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 &gt;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기본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`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전체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‘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에 체크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</a:rPr>
                        <a:t>등록일시</a:t>
                      </a:r>
                      <a:endParaRPr lang="en-US" altLang="ko-KR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금일 날짜 기본 노출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오늘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어제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/7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일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/1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개월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/3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개월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/6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개월 선택</a:t>
                      </a:r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6" name="표 125"/>
          <p:cNvGraphicFramePr>
            <a:graphicFrameLocks noGrp="1"/>
          </p:cNvGraphicFramePr>
          <p:nvPr/>
        </p:nvGraphicFramePr>
        <p:xfrm>
          <a:off x="280604" y="1626994"/>
          <a:ext cx="104425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252"/>
              </a:tblGrid>
              <a:tr h="161171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[HOME]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1171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800" b="1" dirty="0" err="1">
                          <a:solidFill>
                            <a:srgbClr val="000099"/>
                          </a:solidFill>
                        </a:rPr>
                        <a:t>레시피</a:t>
                      </a:r>
                      <a:r>
                        <a:rPr lang="ko-KR" altLang="en-US" sz="800" b="1" dirty="0">
                          <a:solidFill>
                            <a:srgbClr val="000099"/>
                          </a:solidFill>
                        </a:rPr>
                        <a:t> 관리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1171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게시물 등록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회원관리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문의관리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이벤트관리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카테고리 관리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운영자관리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설정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0" name="그룹 126"/>
          <p:cNvGrpSpPr/>
          <p:nvPr/>
        </p:nvGrpSpPr>
        <p:grpSpPr>
          <a:xfrm>
            <a:off x="219919" y="518162"/>
            <a:ext cx="8819909" cy="648184"/>
            <a:chOff x="219919" y="695722"/>
            <a:chExt cx="8819909" cy="648184"/>
          </a:xfrm>
        </p:grpSpPr>
        <p:sp>
          <p:nvSpPr>
            <p:cNvPr id="128" name="직사각형 127"/>
            <p:cNvSpPr/>
            <p:nvPr/>
          </p:nvSpPr>
          <p:spPr>
            <a:xfrm>
              <a:off x="219919" y="695722"/>
              <a:ext cx="8819909" cy="6481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229233" y="701736"/>
              <a:ext cx="3061431" cy="62167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>
                <a:defRPr/>
              </a:pPr>
              <a:r>
                <a:rPr lang="en-US" altLang="ko-KR" sz="2000" b="1">
                  <a:solidFill>
                    <a:schemeClr val="bg1"/>
                  </a:solidFill>
                </a:rPr>
                <a:t>ICT </a:t>
              </a:r>
              <a:r>
                <a:rPr lang="ko-KR" altLang="en-US" sz="2000" b="1">
                  <a:solidFill>
                    <a:schemeClr val="bg1"/>
                  </a:solidFill>
                </a:rPr>
                <a:t>레시피</a:t>
              </a:r>
            </a:p>
            <a:p>
              <a:pPr>
                <a:defRPr/>
              </a:pPr>
              <a:r>
                <a:rPr lang="en-US" altLang="ko-KR" sz="1300" b="1">
                  <a:solidFill>
                    <a:schemeClr val="bg1"/>
                  </a:solidFill>
                </a:rPr>
                <a:t>  ICT RECIPE</a:t>
              </a:r>
              <a:endParaRPr lang="ko-KR" altLang="en-US" sz="1300" b="1">
                <a:solidFill>
                  <a:schemeClr val="bg1"/>
                </a:solidFill>
              </a:endParaRP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7086600" y="604012"/>
            <a:ext cx="1877437" cy="200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700"/>
              <a:t>홍길동 </a:t>
            </a:r>
            <a:r>
              <a:rPr lang="en-US" altLang="ko-KR" sz="700"/>
              <a:t>(</a:t>
            </a:r>
            <a:r>
              <a:rPr lang="ko-KR" altLang="en-US" sz="700"/>
              <a:t>관리자</a:t>
            </a:r>
            <a:r>
              <a:rPr lang="en-US" altLang="ko-KR" sz="700"/>
              <a:t>) </a:t>
            </a:r>
            <a:r>
              <a:rPr lang="ko-KR" altLang="en-US" sz="700"/>
              <a:t>님 환영합니다</a:t>
            </a:r>
            <a:r>
              <a:rPr lang="en-US" altLang="ko-KR" sz="700"/>
              <a:t>. [</a:t>
            </a:r>
            <a:r>
              <a:rPr lang="ko-KR" altLang="en-US" sz="700"/>
              <a:t>로그아웃</a:t>
            </a:r>
            <a:r>
              <a:rPr lang="en-US" altLang="ko-KR" sz="700"/>
              <a:t>]</a:t>
            </a:r>
            <a:endParaRPr lang="ko-KR" altLang="en-US" sz="700"/>
          </a:p>
        </p:txBody>
      </p:sp>
      <p:grpSp>
        <p:nvGrpSpPr>
          <p:cNvPr id="21" name="그룹 28"/>
          <p:cNvGrpSpPr/>
          <p:nvPr/>
        </p:nvGrpSpPr>
        <p:grpSpPr>
          <a:xfrm>
            <a:off x="2508954" y="2137863"/>
            <a:ext cx="1753477" cy="201115"/>
            <a:chOff x="2417953" y="2308172"/>
            <a:chExt cx="1753477" cy="201115"/>
          </a:xfrm>
        </p:grpSpPr>
        <p:pic>
          <p:nvPicPr>
            <p:cNvPr id="130" name="Picture 2" descr="관련 이미지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/>
            <a:stretch>
              <a:fillRect/>
            </a:stretch>
          </p:blipFill>
          <p:spPr>
            <a:xfrm>
              <a:off x="2417953" y="2322037"/>
              <a:ext cx="100479" cy="100479"/>
            </a:xfrm>
            <a:prstGeom prst="rect">
              <a:avLst/>
            </a:prstGeom>
            <a:noFill/>
          </p:spPr>
        </p:pic>
        <p:grpSp>
          <p:nvGrpSpPr>
            <p:cNvPr id="22" name="그룹 275"/>
            <p:cNvGrpSpPr/>
            <p:nvPr/>
          </p:nvGrpSpPr>
          <p:grpSpPr>
            <a:xfrm>
              <a:off x="2421357" y="2309218"/>
              <a:ext cx="378992" cy="200055"/>
              <a:chOff x="2793652" y="2602539"/>
              <a:chExt cx="378992" cy="200055"/>
            </a:xfrm>
          </p:grpSpPr>
          <p:pic>
            <p:nvPicPr>
              <p:cNvPr id="138" name="Picture 2" descr="checkbox icon png에 대한 이미지 검색결과"/>
              <p:cNvPicPr>
                <a:picLocks noChangeAspect="1" noChangeArrowheads="1"/>
              </p:cNvPicPr>
              <p:nvPr/>
            </p:nvPicPr>
            <p:blipFill rotWithShape="1">
              <a:blip r:embed="rId4" cstate="print"/>
              <a:srcRect/>
              <a:stretch>
                <a:fillRect/>
              </a:stretch>
            </p:blipFill>
            <p:spPr>
              <a:xfrm>
                <a:off x="2793652" y="2662955"/>
                <a:ext cx="77105" cy="77105"/>
              </a:xfrm>
              <a:prstGeom prst="rect">
                <a:avLst/>
              </a:prstGeom>
              <a:noFill/>
            </p:spPr>
          </p:pic>
          <p:sp>
            <p:nvSpPr>
              <p:cNvPr id="139" name="TextBox 138"/>
              <p:cNvSpPr txBox="1"/>
              <p:nvPr/>
            </p:nvSpPr>
            <p:spPr>
              <a:xfrm>
                <a:off x="2808442" y="2602539"/>
                <a:ext cx="364202" cy="20005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z="700" dirty="0"/>
                  <a:t>전체</a:t>
                </a:r>
              </a:p>
            </p:txBody>
          </p:sp>
        </p:grpSp>
        <p:grpSp>
          <p:nvGrpSpPr>
            <p:cNvPr id="23" name="그룹 276"/>
            <p:cNvGrpSpPr/>
            <p:nvPr/>
          </p:nvGrpSpPr>
          <p:grpSpPr>
            <a:xfrm>
              <a:off x="2819536" y="2309232"/>
              <a:ext cx="648297" cy="200055"/>
              <a:chOff x="2793652" y="2591906"/>
              <a:chExt cx="648297" cy="200055"/>
            </a:xfrm>
          </p:grpSpPr>
          <p:pic>
            <p:nvPicPr>
              <p:cNvPr id="136" name="Picture 2" descr="checkbox icon png에 대한 이미지 검색결과"/>
              <p:cNvPicPr>
                <a:picLocks noChangeAspect="1" noChangeArrowheads="1"/>
              </p:cNvPicPr>
              <p:nvPr/>
            </p:nvPicPr>
            <p:blipFill rotWithShape="1">
              <a:blip r:embed="rId4" cstate="print"/>
              <a:srcRect/>
              <a:stretch>
                <a:fillRect/>
              </a:stretch>
            </p:blipFill>
            <p:spPr>
              <a:xfrm>
                <a:off x="2793652" y="2652322"/>
                <a:ext cx="77105" cy="77105"/>
              </a:xfrm>
              <a:prstGeom prst="rect">
                <a:avLst/>
              </a:prstGeom>
              <a:noFill/>
            </p:spPr>
          </p:pic>
          <p:sp>
            <p:nvSpPr>
              <p:cNvPr id="137" name="TextBox 136"/>
              <p:cNvSpPr txBox="1"/>
              <p:nvPr/>
            </p:nvSpPr>
            <p:spPr>
              <a:xfrm>
                <a:off x="2808442" y="2591906"/>
                <a:ext cx="633507" cy="20005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z="700" dirty="0" err="1" smtClean="0"/>
                  <a:t>일반레시피</a:t>
                </a:r>
                <a:endParaRPr lang="ko-KR" altLang="en-US" sz="700" dirty="0"/>
              </a:p>
            </p:txBody>
          </p:sp>
        </p:grpSp>
        <p:grpSp>
          <p:nvGrpSpPr>
            <p:cNvPr id="25" name="그룹 277"/>
            <p:cNvGrpSpPr/>
            <p:nvPr/>
          </p:nvGrpSpPr>
          <p:grpSpPr>
            <a:xfrm>
              <a:off x="3523133" y="2308172"/>
              <a:ext cx="648297" cy="200055"/>
              <a:chOff x="2931881" y="2591906"/>
              <a:chExt cx="648297" cy="200055"/>
            </a:xfrm>
          </p:grpSpPr>
          <p:pic>
            <p:nvPicPr>
              <p:cNvPr id="134" name="Picture 2" descr="checkbox icon png에 대한 이미지 검색결과"/>
              <p:cNvPicPr>
                <a:picLocks noChangeAspect="1" noChangeArrowheads="1"/>
              </p:cNvPicPr>
              <p:nvPr/>
            </p:nvPicPr>
            <p:blipFill rotWithShape="1">
              <a:blip r:embed="rId4" cstate="print"/>
              <a:srcRect/>
              <a:stretch>
                <a:fillRect/>
              </a:stretch>
            </p:blipFill>
            <p:spPr>
              <a:xfrm>
                <a:off x="2931881" y="2652322"/>
                <a:ext cx="77105" cy="77105"/>
              </a:xfrm>
              <a:prstGeom prst="rect">
                <a:avLst/>
              </a:prstGeom>
              <a:noFill/>
            </p:spPr>
          </p:pic>
          <p:sp>
            <p:nvSpPr>
              <p:cNvPr id="135" name="TextBox 134"/>
              <p:cNvSpPr txBox="1"/>
              <p:nvPr/>
            </p:nvSpPr>
            <p:spPr>
              <a:xfrm>
                <a:off x="2946671" y="2591906"/>
                <a:ext cx="633507" cy="20005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z="700" dirty="0" err="1" smtClean="0"/>
                  <a:t>영상레시피</a:t>
                </a:r>
                <a:endParaRPr lang="ko-KR" altLang="en-US" sz="700" dirty="0"/>
              </a:p>
            </p:txBody>
          </p:sp>
        </p:grpSp>
      </p:grp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92757559"/>
              </p:ext>
            </p:extLst>
          </p:nvPr>
        </p:nvGraphicFramePr>
        <p:xfrm>
          <a:off x="1513015" y="2821598"/>
          <a:ext cx="7322035" cy="2601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20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3820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0590">
                  <a:extLst>
                    <a:ext uri="{9D8B030D-6E8A-4147-A177-3AD203B41FA5}">
                      <a16:colId xmlns="" xmlns:a16="http://schemas.microsoft.com/office/drawing/2014/main" val="2136946777"/>
                    </a:ext>
                  </a:extLst>
                </a:gridCol>
                <a:gridCol w="1158949">
                  <a:extLst>
                    <a:ext uri="{9D8B030D-6E8A-4147-A177-3AD203B41FA5}">
                      <a16:colId xmlns="" xmlns:a16="http://schemas.microsoft.com/office/drawing/2014/main" val="361172387"/>
                    </a:ext>
                  </a:extLst>
                </a:gridCol>
                <a:gridCol w="1403498">
                  <a:extLst>
                    <a:ext uri="{9D8B030D-6E8A-4147-A177-3AD203B41FA5}">
                      <a16:colId xmlns="" xmlns:a16="http://schemas.microsoft.com/office/drawing/2014/main" val="1471487899"/>
                    </a:ext>
                  </a:extLst>
                </a:gridCol>
                <a:gridCol w="574158"/>
                <a:gridCol w="6586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24040"/>
                <a:gridCol w="685783">
                  <a:extLst>
                    <a:ext uri="{9D8B030D-6E8A-4147-A177-3AD203B41FA5}">
                      <a16:colId xmlns="" xmlns:a16="http://schemas.microsoft.com/office/drawing/2014/main" val="2467977979"/>
                    </a:ext>
                  </a:extLst>
                </a:gridCol>
              </a:tblGrid>
              <a:tr h="2601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회원번호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회원이름</a:t>
                      </a:r>
                      <a:endParaRPr lang="en-US" altLang="ko-KR" sz="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연락처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err="1" smtClean="0">
                          <a:solidFill>
                            <a:schemeClr val="tx1"/>
                          </a:solidFill>
                        </a:rPr>
                        <a:t>레시피</a:t>
                      </a:r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 제목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종류 구분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고유 </a:t>
                      </a:r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등록 일시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err="1" smtClean="0">
                          <a:solidFill>
                            <a:schemeClr val="tx1"/>
                          </a:solidFill>
                        </a:rPr>
                        <a:t>게시글</a:t>
                      </a:r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 상태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0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000001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김길동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01012345678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  <a:hlinkClick r:id="rId5"/>
                        </a:rPr>
                        <a:t>Kimgildong@naver.com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비빔칼국수 </a:t>
                      </a:r>
                      <a:r>
                        <a:rPr lang="ko-KR" altLang="en-US" sz="600" b="0" u="none" dirty="0" err="1" smtClean="0">
                          <a:solidFill>
                            <a:schemeClr val="tx1"/>
                          </a:solidFill>
                        </a:rPr>
                        <a:t>라구</a:t>
                      </a: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600" b="0" u="none" dirty="0" err="1" smtClean="0">
                          <a:solidFill>
                            <a:schemeClr val="tx1"/>
                          </a:solidFill>
                        </a:rPr>
                        <a:t>들어보셨</a:t>
                      </a: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일반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19050801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2019.05.08 15:30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u="none" dirty="0" err="1" smtClean="0">
                          <a:solidFill>
                            <a:schemeClr val="tx1"/>
                          </a:solidFill>
                        </a:rPr>
                        <a:t>승인대기중</a:t>
                      </a:r>
                      <a:endParaRPr lang="ko-KR" altLang="en-US" sz="600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0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000002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이길동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01012345678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  <a:hlinkClick r:id="rId6"/>
                        </a:rPr>
                        <a:t>Leegildong@naver.com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err="1" smtClean="0">
                          <a:solidFill>
                            <a:schemeClr val="tx1"/>
                          </a:solidFill>
                        </a:rPr>
                        <a:t>달근한</a:t>
                      </a: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 양파덮밥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영상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19050802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2019.05.08 15:20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게시 완료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60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000003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박길동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01012345678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  <a:hlinkClick r:id="rId7"/>
                        </a:rPr>
                        <a:t>Parkgildong@naver.com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애호박 볶음 버섯 넣어 간</a:t>
                      </a: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일반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19050803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2019.05.08 15:10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승인 </a:t>
                      </a:r>
                      <a:r>
                        <a:rPr lang="ko-KR" altLang="en-US" sz="600" b="1" dirty="0" err="1" smtClean="0">
                          <a:solidFill>
                            <a:schemeClr val="tx1"/>
                          </a:solidFill>
                        </a:rPr>
                        <a:t>대기중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0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000004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유길동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01012345678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  <a:hlinkClick r:id="rId8"/>
                        </a:rPr>
                        <a:t>Yoogildong@naver.com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열무비빔밥♡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일반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19050804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2019.05.08 15:50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smtClean="0">
                          <a:solidFill>
                            <a:schemeClr val="tx1"/>
                          </a:solidFill>
                        </a:rPr>
                        <a:t>게시 완료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60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000005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최길동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01012345678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  <a:hlinkClick r:id="rId9"/>
                        </a:rPr>
                        <a:t>Choigildong@naver.com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여름 보양식 낙지볶음 만</a:t>
                      </a: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일반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19050805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2019.05.08 14:30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smtClean="0">
                          <a:solidFill>
                            <a:schemeClr val="tx1"/>
                          </a:solidFill>
                        </a:rPr>
                        <a:t>게시 완료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27400171"/>
                  </a:ext>
                </a:extLst>
              </a:tr>
              <a:tr h="260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000006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마길동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01012345678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  <a:hlinkClick r:id="rId10"/>
                        </a:rPr>
                        <a:t>Magildong@naver.com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멍게비빔밥</a:t>
                      </a: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~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일반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19050806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2019.05.08 11:30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smtClean="0">
                          <a:solidFill>
                            <a:schemeClr val="tx1"/>
                          </a:solidFill>
                        </a:rPr>
                        <a:t>게시 완료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89363928"/>
                  </a:ext>
                </a:extLst>
              </a:tr>
              <a:tr h="260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000007</a:t>
                      </a:r>
                      <a:endParaRPr lang="ko-KR" altLang="en-US" sz="600" b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장길동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01012345678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  <a:hlinkClick r:id="rId11"/>
                        </a:rPr>
                        <a:t>Janggildong@naver.com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백종원 콩나물 무침 비린</a:t>
                      </a: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일반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19050807</a:t>
                      </a:r>
                      <a:endParaRPr lang="ko-KR" altLang="en-US" sz="600" b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2019.05.08 11:30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smtClean="0">
                          <a:solidFill>
                            <a:schemeClr val="tx1"/>
                          </a:solidFill>
                        </a:rPr>
                        <a:t>게시 완료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85272303"/>
                  </a:ext>
                </a:extLst>
              </a:tr>
              <a:tr h="260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000008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함길동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01012345678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  <a:hlinkClick r:id="rId12"/>
                        </a:rPr>
                        <a:t>Hamgildong@naver.com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인도네시아 발효음식</a:t>
                      </a:r>
                      <a:r>
                        <a:rPr lang="ko-KR" altLang="en-US" sz="600" b="0" u="non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600" b="0" u="none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600" b="0" u="none" baseline="0" dirty="0" err="1" smtClean="0">
                          <a:solidFill>
                            <a:schemeClr val="tx1"/>
                          </a:solidFill>
                        </a:rPr>
                        <a:t>템</a:t>
                      </a:r>
                      <a:r>
                        <a:rPr lang="en-US" altLang="ko-KR" sz="600" b="0" u="none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영상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19050808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2019.05.08 13:30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smtClean="0">
                          <a:solidFill>
                            <a:schemeClr val="tx1"/>
                          </a:solidFill>
                        </a:rPr>
                        <a:t>게시 완료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84523348"/>
                  </a:ext>
                </a:extLst>
              </a:tr>
              <a:tr h="260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000009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홍길동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01012345678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Honggildong@naver.com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고추김치 만드는 법</a:t>
                      </a: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별미</a:t>
                      </a: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일반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19050809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2019.05.08 10:30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게시 완료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346596"/>
                  </a:ext>
                </a:extLst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2477337" y="1752516"/>
            <a:ext cx="6305156" cy="14007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lvl="0">
              <a:defRPr/>
            </a:pP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직사각형 253"/>
          <p:cNvSpPr/>
          <p:nvPr/>
        </p:nvSpPr>
        <p:spPr>
          <a:xfrm>
            <a:off x="1351465" y="5037555"/>
            <a:ext cx="7553391" cy="502013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sz="1200">
              <a:solidFill>
                <a:schemeClr val="tx1"/>
              </a:solidFill>
            </a:endParaRPr>
          </a:p>
        </p:txBody>
      </p:sp>
      <p:sp>
        <p:nvSpPr>
          <p:cNvPr id="255" name="직사각형 254"/>
          <p:cNvSpPr/>
          <p:nvPr/>
        </p:nvSpPr>
        <p:spPr>
          <a:xfrm>
            <a:off x="1355008" y="5554826"/>
            <a:ext cx="7553391" cy="43131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sz="120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Admin</a:t>
            </a:r>
            <a:endParaRPr lang="ko-KR" altLang="en-US" dirty="0"/>
          </a:p>
        </p:txBody>
      </p:sp>
      <p:sp>
        <p:nvSpPr>
          <p:cNvPr id="35" name="제목 1"/>
          <p:cNvSpPr txBox="1"/>
          <p:nvPr/>
        </p:nvSpPr>
        <p:spPr>
          <a:xfrm>
            <a:off x="5324632" y="82333"/>
            <a:ext cx="2603072" cy="24531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r>
              <a:rPr lang="en-US" altLang="ko-KR" dirty="0" smtClean="0">
                <a:solidFill>
                  <a:prstClr val="black"/>
                </a:solidFill>
              </a:rPr>
              <a:t>Home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prstClr val="black"/>
                </a:solidFill>
              </a:rPr>
              <a:t>&gt; </a:t>
            </a:r>
            <a:r>
              <a:rPr lang="ko-KR" altLang="en-US" dirty="0" smtClean="0">
                <a:solidFill>
                  <a:prstClr val="black"/>
                </a:solidFill>
              </a:rPr>
              <a:t>게시물 등록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3" name="그룹 4"/>
          <p:cNvGrpSpPr/>
          <p:nvPr/>
        </p:nvGrpSpPr>
        <p:grpSpPr>
          <a:xfrm>
            <a:off x="9304004" y="424846"/>
            <a:ext cx="2743201" cy="6291325"/>
            <a:chOff x="9302317" y="425669"/>
            <a:chExt cx="2743201" cy="6291325"/>
          </a:xfrm>
        </p:grpSpPr>
        <p:sp>
          <p:nvSpPr>
            <p:cNvPr id="6" name="직사각형 5"/>
            <p:cNvSpPr/>
            <p:nvPr/>
          </p:nvSpPr>
          <p:spPr>
            <a:xfrm>
              <a:off x="9302318" y="433552"/>
              <a:ext cx="2743200" cy="6283442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9302317" y="425669"/>
              <a:ext cx="2743201" cy="3380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r>
                <a:rPr lang="en-US" altLang="ko-KR" sz="900" b="1">
                  <a:solidFill>
                    <a:schemeClr val="tx1"/>
                  </a:solidFill>
                </a:rPr>
                <a:t>Description</a:t>
              </a:r>
              <a:endParaRPr lang="ko-KR" altLang="en-US" sz="900" b="1">
                <a:solidFill>
                  <a:schemeClr val="tx1"/>
                </a:solidFill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9311182" y="774044"/>
            <a:ext cx="2743208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 b="1" dirty="0" smtClean="0"/>
              <a:t>게시물 등록</a:t>
            </a:r>
            <a:r>
              <a:rPr lang="en-US" altLang="ko-KR" sz="700" b="1" dirty="0" smtClean="0"/>
              <a:t>/</a:t>
            </a:r>
            <a:r>
              <a:rPr lang="ko-KR" altLang="en-US" sz="700" b="1" dirty="0" smtClean="0"/>
              <a:t>관리 </a:t>
            </a:r>
            <a:r>
              <a:rPr lang="en-US" altLang="ko-KR" sz="700" b="1" dirty="0" smtClean="0"/>
              <a:t>&gt; </a:t>
            </a:r>
            <a:r>
              <a:rPr lang="ko-KR" altLang="en-US" sz="700" b="1" dirty="0" smtClean="0"/>
              <a:t>일반 게시</a:t>
            </a:r>
            <a:endParaRPr lang="en-US" altLang="ko-KR" sz="700" b="1" dirty="0" smtClean="0"/>
          </a:p>
          <a:p>
            <a:pPr lvl="0">
              <a:defRPr/>
            </a:pPr>
            <a:endParaRPr lang="en-US" altLang="ko-KR" sz="700" b="1" dirty="0" smtClean="0"/>
          </a:p>
          <a:p>
            <a:pPr lvl="0">
              <a:defRPr/>
            </a:pPr>
            <a:r>
              <a:rPr lang="en-US" altLang="ko-KR" sz="700" b="1" dirty="0" smtClean="0"/>
              <a:t>1. </a:t>
            </a:r>
            <a:r>
              <a:rPr lang="ko-KR" altLang="en-US" sz="700" b="1" dirty="0" smtClean="0"/>
              <a:t>게시물 등록</a:t>
            </a:r>
            <a:endParaRPr lang="en-US" altLang="ko-KR" sz="700" b="1" dirty="0" smtClean="0"/>
          </a:p>
          <a:p>
            <a:pPr lvl="0">
              <a:buFontTx/>
              <a:buChar char="-"/>
              <a:defRPr/>
            </a:pPr>
            <a:r>
              <a:rPr lang="ko-KR" altLang="en-US" sz="700" b="1" dirty="0" smtClean="0"/>
              <a:t>사진</a:t>
            </a:r>
            <a:r>
              <a:rPr lang="en-US" altLang="ko-KR" sz="700" b="1" dirty="0" smtClean="0"/>
              <a:t>/</a:t>
            </a:r>
            <a:r>
              <a:rPr lang="ko-KR" altLang="en-US" sz="700" b="1" dirty="0" smtClean="0"/>
              <a:t>영상 분류 선택</a:t>
            </a:r>
            <a:endParaRPr lang="en-US" altLang="ko-KR" sz="700" b="1" dirty="0" smtClean="0"/>
          </a:p>
          <a:p>
            <a:pPr lvl="0">
              <a:buFont typeface="Wingdings"/>
              <a:buChar char="Ø"/>
              <a:defRPr/>
            </a:pPr>
            <a:r>
              <a:rPr lang="ko-KR" altLang="en-US" sz="700" b="1" dirty="0" smtClean="0"/>
              <a:t>기본값 </a:t>
            </a:r>
            <a:r>
              <a:rPr lang="en-US" altLang="ko-KR" sz="700" b="1" dirty="0" smtClean="0"/>
              <a:t>‘</a:t>
            </a:r>
            <a:r>
              <a:rPr lang="ko-KR" altLang="en-US" sz="700" b="1" dirty="0" smtClean="0"/>
              <a:t>사진</a:t>
            </a:r>
            <a:r>
              <a:rPr lang="en-US" altLang="ko-KR" sz="700" b="1" dirty="0" smtClean="0"/>
              <a:t>’ </a:t>
            </a:r>
            <a:r>
              <a:rPr lang="ko-KR" altLang="en-US" sz="700" b="1" dirty="0" smtClean="0"/>
              <a:t>으로 설정</a:t>
            </a:r>
            <a:endParaRPr lang="en-US" altLang="ko-KR" sz="700" b="1" dirty="0" smtClean="0"/>
          </a:p>
          <a:p>
            <a:pPr lvl="0">
              <a:buFont typeface="Wingdings"/>
              <a:buChar char="Ø"/>
              <a:defRPr/>
            </a:pPr>
            <a:endParaRPr lang="en-US" altLang="ko-KR" sz="700" b="1" dirty="0" smtClean="0"/>
          </a:p>
          <a:p>
            <a:pPr lvl="0">
              <a:defRPr/>
            </a:pPr>
            <a:r>
              <a:rPr lang="en-US" altLang="ko-KR" sz="700" b="1" dirty="0" smtClean="0"/>
              <a:t>2. </a:t>
            </a:r>
            <a:r>
              <a:rPr lang="ko-KR" altLang="en-US" sz="700" b="1" dirty="0" smtClean="0"/>
              <a:t>기본 정보</a:t>
            </a:r>
            <a:endParaRPr lang="ko-KR" altLang="en-US" sz="700" b="1" dirty="0"/>
          </a:p>
          <a:p>
            <a:pPr lvl="0">
              <a:defRPr/>
            </a:pPr>
            <a:endParaRPr lang="en-US" altLang="ko-KR" sz="700" dirty="0"/>
          </a:p>
          <a:p>
            <a:pPr lvl="0">
              <a:defRPr/>
            </a:pPr>
            <a:endParaRPr lang="en-US" altLang="ko-KR" sz="700" dirty="0" smtClean="0"/>
          </a:p>
          <a:p>
            <a:pPr lvl="0">
              <a:defRPr/>
            </a:pPr>
            <a:endParaRPr lang="en-US" altLang="ko-KR" sz="700" dirty="0" smtClean="0"/>
          </a:p>
          <a:p>
            <a:pPr lvl="0">
              <a:defRPr/>
            </a:pPr>
            <a:endParaRPr lang="en-US" altLang="ko-KR" sz="700" dirty="0" smtClean="0"/>
          </a:p>
          <a:p>
            <a:pPr lvl="0">
              <a:defRPr/>
            </a:pPr>
            <a:endParaRPr lang="en-US" altLang="ko-KR" sz="700" dirty="0" smtClean="0"/>
          </a:p>
          <a:p>
            <a:pPr lvl="0">
              <a:defRPr/>
            </a:pPr>
            <a:endParaRPr lang="en-US" altLang="ko-KR" sz="700" dirty="0" smtClean="0"/>
          </a:p>
          <a:p>
            <a:pPr lvl="0">
              <a:defRPr/>
            </a:pPr>
            <a:endParaRPr lang="en-US" altLang="ko-KR" sz="700" dirty="0" smtClean="0"/>
          </a:p>
          <a:p>
            <a:pPr lvl="0">
              <a:defRPr/>
            </a:pPr>
            <a:endParaRPr lang="en-US" altLang="ko-KR" sz="700" dirty="0" smtClean="0"/>
          </a:p>
          <a:p>
            <a:pPr lvl="0">
              <a:defRPr/>
            </a:pPr>
            <a:endParaRPr lang="en-US" altLang="ko-KR" sz="700" dirty="0" smtClean="0"/>
          </a:p>
          <a:p>
            <a:pPr lvl="0">
              <a:defRPr/>
            </a:pPr>
            <a:endParaRPr lang="en-US" altLang="ko-KR" sz="700" dirty="0" smtClean="0"/>
          </a:p>
          <a:p>
            <a:pPr lvl="0">
              <a:defRPr/>
            </a:pPr>
            <a:endParaRPr lang="en-US" altLang="ko-KR" sz="700" dirty="0" smtClean="0"/>
          </a:p>
          <a:p>
            <a:pPr lvl="0">
              <a:defRPr/>
            </a:pPr>
            <a:endParaRPr lang="en-US" altLang="ko-KR" sz="700" dirty="0" smtClean="0"/>
          </a:p>
          <a:p>
            <a:pPr lvl="0">
              <a:defRPr/>
            </a:pPr>
            <a:endParaRPr lang="en-US" altLang="ko-KR" sz="700" dirty="0" smtClean="0"/>
          </a:p>
          <a:p>
            <a:pPr lvl="0">
              <a:defRPr/>
            </a:pPr>
            <a:endParaRPr lang="en-US" altLang="ko-KR" sz="700" dirty="0" smtClean="0"/>
          </a:p>
          <a:p>
            <a:pPr lvl="0">
              <a:defRPr/>
            </a:pPr>
            <a:endParaRPr lang="en-US" altLang="ko-KR" sz="700" dirty="0" smtClean="0"/>
          </a:p>
          <a:p>
            <a:pPr lvl="0">
              <a:defRPr/>
            </a:pPr>
            <a:endParaRPr lang="en-US" altLang="ko-KR" sz="700" dirty="0" smtClean="0"/>
          </a:p>
          <a:p>
            <a:pPr lvl="0">
              <a:defRPr/>
            </a:pPr>
            <a:endParaRPr lang="en-US" altLang="ko-KR" sz="700" dirty="0" smtClean="0"/>
          </a:p>
          <a:p>
            <a:pPr lvl="0">
              <a:defRPr/>
            </a:pPr>
            <a:endParaRPr lang="en-US" altLang="ko-KR" sz="700" dirty="0" smtClean="0"/>
          </a:p>
          <a:p>
            <a:pPr marL="228600" indent="-228600">
              <a:defRPr/>
            </a:pPr>
            <a:r>
              <a:rPr lang="en-US" altLang="ko-KR" sz="700" b="1" dirty="0" smtClean="0">
                <a:solidFill>
                  <a:prstClr val="black"/>
                </a:solidFill>
              </a:rPr>
              <a:t>2. </a:t>
            </a:r>
            <a:r>
              <a:rPr lang="ko-KR" altLang="en-US" sz="700" b="1" dirty="0" smtClean="0">
                <a:solidFill>
                  <a:prstClr val="black"/>
                </a:solidFill>
              </a:rPr>
              <a:t>재료 정보</a:t>
            </a:r>
            <a:endParaRPr lang="en-US" altLang="ko-KR" sz="700" b="1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- </a:t>
            </a:r>
            <a:r>
              <a:rPr lang="ko-KR" altLang="en-US" sz="700" dirty="0" smtClean="0">
                <a:solidFill>
                  <a:prstClr val="black"/>
                </a:solidFill>
              </a:rPr>
              <a:t>체크박스 재료</a:t>
            </a:r>
            <a:r>
              <a:rPr lang="en-US" altLang="ko-KR" sz="700" dirty="0" smtClean="0">
                <a:solidFill>
                  <a:prstClr val="black"/>
                </a:solidFill>
              </a:rPr>
              <a:t>/</a:t>
            </a:r>
            <a:r>
              <a:rPr lang="ko-KR" altLang="en-US" sz="700" dirty="0" smtClean="0">
                <a:solidFill>
                  <a:prstClr val="black"/>
                </a:solidFill>
              </a:rPr>
              <a:t>양념</a:t>
            </a:r>
            <a:r>
              <a:rPr lang="en-US" altLang="ko-KR" sz="700" dirty="0" smtClean="0">
                <a:solidFill>
                  <a:prstClr val="black"/>
                </a:solidFill>
              </a:rPr>
              <a:t>/</a:t>
            </a:r>
            <a:r>
              <a:rPr lang="ko-KR" altLang="en-US" sz="700" dirty="0" smtClean="0">
                <a:solidFill>
                  <a:prstClr val="black"/>
                </a:solidFill>
              </a:rPr>
              <a:t>소스</a:t>
            </a:r>
            <a:r>
              <a:rPr lang="en-US" altLang="ko-KR" sz="700" dirty="0" smtClean="0">
                <a:solidFill>
                  <a:prstClr val="black"/>
                </a:solidFill>
              </a:rPr>
              <a:t>/</a:t>
            </a:r>
            <a:r>
              <a:rPr lang="ko-KR" altLang="en-US" sz="700" dirty="0" smtClean="0">
                <a:solidFill>
                  <a:prstClr val="black"/>
                </a:solidFill>
              </a:rPr>
              <a:t>육수</a:t>
            </a:r>
            <a:r>
              <a:rPr lang="en-US" altLang="ko-KR" sz="700" dirty="0" smtClean="0">
                <a:solidFill>
                  <a:prstClr val="black"/>
                </a:solidFill>
              </a:rPr>
              <a:t>/</a:t>
            </a:r>
            <a:r>
              <a:rPr lang="ko-KR" altLang="en-US" sz="700" dirty="0" err="1" smtClean="0">
                <a:solidFill>
                  <a:prstClr val="black"/>
                </a:solidFill>
              </a:rPr>
              <a:t>토핑</a:t>
            </a:r>
            <a:r>
              <a:rPr lang="en-US" altLang="ko-KR" sz="700" dirty="0" smtClean="0">
                <a:solidFill>
                  <a:prstClr val="black"/>
                </a:solidFill>
              </a:rPr>
              <a:t>/</a:t>
            </a:r>
            <a:r>
              <a:rPr lang="ko-KR" altLang="en-US" sz="700" dirty="0" smtClean="0">
                <a:solidFill>
                  <a:prstClr val="black"/>
                </a:solidFill>
              </a:rPr>
              <a:t>시럽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&gt; </a:t>
            </a:r>
            <a:r>
              <a:rPr lang="ko-KR" altLang="en-US" sz="700" dirty="0" smtClean="0">
                <a:solidFill>
                  <a:prstClr val="black"/>
                </a:solidFill>
              </a:rPr>
              <a:t>기본값 </a:t>
            </a:r>
            <a:r>
              <a:rPr lang="en-US" altLang="ko-KR" sz="700" dirty="0" smtClean="0">
                <a:solidFill>
                  <a:prstClr val="black"/>
                </a:solidFill>
              </a:rPr>
              <a:t>‘</a:t>
            </a:r>
            <a:r>
              <a:rPr lang="ko-KR" altLang="en-US" sz="700" dirty="0" smtClean="0">
                <a:solidFill>
                  <a:prstClr val="black"/>
                </a:solidFill>
              </a:rPr>
              <a:t>재료</a:t>
            </a:r>
            <a:r>
              <a:rPr lang="en-US" altLang="ko-KR" sz="700" dirty="0" smtClean="0">
                <a:solidFill>
                  <a:prstClr val="black"/>
                </a:solidFill>
              </a:rPr>
              <a:t>’ </a:t>
            </a:r>
            <a:r>
              <a:rPr lang="ko-KR" altLang="en-US" sz="700" dirty="0" smtClean="0">
                <a:solidFill>
                  <a:prstClr val="black"/>
                </a:solidFill>
              </a:rPr>
              <a:t>체크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&gt; </a:t>
            </a:r>
            <a:r>
              <a:rPr lang="ko-KR" altLang="en-US" sz="700" dirty="0" smtClean="0">
                <a:solidFill>
                  <a:prstClr val="black"/>
                </a:solidFill>
              </a:rPr>
              <a:t>체크사항 추가 시 하단 작성메뉴 추가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&gt; </a:t>
            </a:r>
            <a:r>
              <a:rPr lang="ko-KR" altLang="en-US" sz="700" dirty="0" smtClean="0">
                <a:solidFill>
                  <a:prstClr val="black"/>
                </a:solidFill>
              </a:rPr>
              <a:t>작성메뉴 </a:t>
            </a:r>
            <a:r>
              <a:rPr lang="ko-KR" altLang="en-US" sz="700" dirty="0" err="1" smtClean="0">
                <a:solidFill>
                  <a:prstClr val="black"/>
                </a:solidFill>
              </a:rPr>
              <a:t>추가시</a:t>
            </a:r>
            <a:r>
              <a:rPr lang="en-US" altLang="ko-KR" sz="700" b="1" dirty="0" smtClean="0">
                <a:solidFill>
                  <a:srgbClr val="0000CC"/>
                </a:solidFill>
              </a:rPr>
              <a:t> + </a:t>
            </a:r>
            <a:r>
              <a:rPr lang="ko-KR" altLang="en-US" sz="700" dirty="0" smtClean="0"/>
              <a:t>클릭</a:t>
            </a:r>
            <a:endParaRPr lang="en-US" altLang="ko-KR" sz="700" b="1" dirty="0" smtClean="0"/>
          </a:p>
          <a:p>
            <a:pPr lvl="0">
              <a:defRPr/>
            </a:pPr>
            <a:endParaRPr lang="en-US" altLang="ko-KR" sz="700" b="1" dirty="0" smtClean="0"/>
          </a:p>
          <a:p>
            <a:pPr>
              <a:defRPr/>
            </a:pPr>
            <a:r>
              <a:rPr lang="en-US" altLang="ko-KR" sz="700" b="1" dirty="0" smtClean="0"/>
              <a:t>3. </a:t>
            </a:r>
            <a:r>
              <a:rPr lang="ko-KR" altLang="en-US" sz="700" b="1" dirty="0" smtClean="0"/>
              <a:t>사진 한번에 업로드</a:t>
            </a:r>
          </a:p>
          <a:p>
            <a:pPr lvl="0">
              <a:defRPr/>
            </a:pPr>
            <a:endParaRPr lang="ko-KR" altLang="en-US" sz="700" b="1" dirty="0"/>
          </a:p>
        </p:txBody>
      </p:sp>
      <p:sp>
        <p:nvSpPr>
          <p:cNvPr id="53" name="직사각형 52"/>
          <p:cNvSpPr/>
          <p:nvPr/>
        </p:nvSpPr>
        <p:spPr>
          <a:xfrm>
            <a:off x="212271" y="506185"/>
            <a:ext cx="8833758" cy="614770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12270" y="1136342"/>
            <a:ext cx="1153886" cy="55175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430215" y="1198292"/>
            <a:ext cx="93968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 b="1" dirty="0" smtClean="0"/>
              <a:t>게시물 등록</a:t>
            </a:r>
            <a:endParaRPr lang="ko-KR" altLang="en-US" sz="1100" b="1" dirty="0"/>
          </a:p>
        </p:txBody>
      </p:sp>
      <p:graphicFrame>
        <p:nvGraphicFramePr>
          <p:cNvPr id="126" name="표 125"/>
          <p:cNvGraphicFramePr>
            <a:graphicFrameLocks noGrp="1"/>
          </p:cNvGraphicFramePr>
          <p:nvPr/>
        </p:nvGraphicFramePr>
        <p:xfrm>
          <a:off x="280604" y="1626994"/>
          <a:ext cx="1044252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252"/>
              </a:tblGrid>
              <a:tr h="161171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[HOME]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1171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레시피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 관리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1171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게시물 등록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1171">
                <a:tc>
                  <a:txBody>
                    <a:bodyPr/>
                    <a:lstStyle/>
                    <a:p>
                      <a:pPr marL="0" marR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000099"/>
                          </a:solidFill>
                        </a:rPr>
                        <a:t>일반 게시</a:t>
                      </a:r>
                      <a:endParaRPr lang="ko-KR" altLang="en-US" sz="800" b="1" dirty="0">
                        <a:solidFill>
                          <a:srgbClr val="000099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1171"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ko-KR" altLang="en-US" sz="800" b="1" u="none" strike="sngStrike" dirty="0" smtClean="0">
                          <a:solidFill>
                            <a:srgbClr val="000099"/>
                          </a:solidFill>
                        </a:rPr>
                        <a:t>동영상</a:t>
                      </a:r>
                      <a:r>
                        <a:rPr lang="ko-KR" altLang="en-US" sz="800" b="1" u="none" strike="sngStrike" baseline="0" dirty="0" smtClean="0">
                          <a:solidFill>
                            <a:srgbClr val="000099"/>
                          </a:solidFill>
                        </a:rPr>
                        <a:t> 게시</a:t>
                      </a:r>
                      <a:endParaRPr lang="ko-KR" altLang="en-US" sz="800" b="1" u="none" strike="sngStrike" dirty="0">
                        <a:solidFill>
                          <a:srgbClr val="000099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회원관리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문의관리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이벤트관리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카테고리 관리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운영자관리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설정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0" name="그룹 126"/>
          <p:cNvGrpSpPr/>
          <p:nvPr/>
        </p:nvGrpSpPr>
        <p:grpSpPr>
          <a:xfrm>
            <a:off x="219919" y="518162"/>
            <a:ext cx="8819909" cy="648184"/>
            <a:chOff x="219919" y="695722"/>
            <a:chExt cx="8819909" cy="648184"/>
          </a:xfrm>
        </p:grpSpPr>
        <p:sp>
          <p:nvSpPr>
            <p:cNvPr id="128" name="직사각형 127"/>
            <p:cNvSpPr/>
            <p:nvPr/>
          </p:nvSpPr>
          <p:spPr>
            <a:xfrm>
              <a:off x="219919" y="695722"/>
              <a:ext cx="8819909" cy="6481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229233" y="701736"/>
              <a:ext cx="3061431" cy="62167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>
                <a:defRPr/>
              </a:pPr>
              <a:r>
                <a:rPr lang="en-US" altLang="ko-KR" sz="2000" b="1">
                  <a:solidFill>
                    <a:schemeClr val="bg1"/>
                  </a:solidFill>
                </a:rPr>
                <a:t>ICT </a:t>
              </a:r>
              <a:r>
                <a:rPr lang="ko-KR" altLang="en-US" sz="2000" b="1">
                  <a:solidFill>
                    <a:schemeClr val="bg1"/>
                  </a:solidFill>
                </a:rPr>
                <a:t>레시피</a:t>
              </a:r>
            </a:p>
            <a:p>
              <a:pPr>
                <a:defRPr/>
              </a:pPr>
              <a:r>
                <a:rPr lang="en-US" altLang="ko-KR" sz="1300" b="1">
                  <a:solidFill>
                    <a:schemeClr val="bg1"/>
                  </a:solidFill>
                </a:rPr>
                <a:t>  ICT RECIPE</a:t>
              </a:r>
              <a:endParaRPr lang="ko-KR" altLang="en-US" sz="1300" b="1">
                <a:solidFill>
                  <a:schemeClr val="bg1"/>
                </a:solidFill>
              </a:endParaRP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7086600" y="604012"/>
            <a:ext cx="1877437" cy="200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700"/>
              <a:t>홍길동 </a:t>
            </a:r>
            <a:r>
              <a:rPr lang="en-US" altLang="ko-KR" sz="700"/>
              <a:t>(</a:t>
            </a:r>
            <a:r>
              <a:rPr lang="ko-KR" altLang="en-US" sz="700"/>
              <a:t>관리자</a:t>
            </a:r>
            <a:r>
              <a:rPr lang="en-US" altLang="ko-KR" sz="700"/>
              <a:t>) </a:t>
            </a:r>
            <a:r>
              <a:rPr lang="ko-KR" altLang="en-US" sz="700"/>
              <a:t>님 환영합니다</a:t>
            </a:r>
            <a:r>
              <a:rPr lang="en-US" altLang="ko-KR" sz="700"/>
              <a:t>. [</a:t>
            </a:r>
            <a:r>
              <a:rPr lang="ko-KR" altLang="en-US" sz="700"/>
              <a:t>로그아웃</a:t>
            </a:r>
            <a:r>
              <a:rPr lang="en-US" altLang="ko-KR" sz="700"/>
              <a:t>]</a:t>
            </a:r>
            <a:endParaRPr lang="ko-KR" altLang="en-US" sz="700"/>
          </a:p>
        </p:txBody>
      </p:sp>
      <p:sp>
        <p:nvSpPr>
          <p:cNvPr id="78" name="직사각형 77"/>
          <p:cNvSpPr/>
          <p:nvPr/>
        </p:nvSpPr>
        <p:spPr>
          <a:xfrm>
            <a:off x="1358553" y="1472098"/>
            <a:ext cx="7553391" cy="197285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sz="1200">
              <a:solidFill>
                <a:schemeClr val="tx1"/>
              </a:solidFill>
            </a:endParaRPr>
          </a:p>
        </p:txBody>
      </p:sp>
      <p:grpSp>
        <p:nvGrpSpPr>
          <p:cNvPr id="228" name="그룹 227"/>
          <p:cNvGrpSpPr/>
          <p:nvPr/>
        </p:nvGrpSpPr>
        <p:grpSpPr>
          <a:xfrm>
            <a:off x="1467294" y="1801187"/>
            <a:ext cx="2648938" cy="211170"/>
            <a:chOff x="1467294" y="1801187"/>
            <a:chExt cx="2648938" cy="211170"/>
          </a:xfrm>
        </p:grpSpPr>
        <p:sp>
          <p:nvSpPr>
            <p:cNvPr id="73" name="직사각형 72"/>
            <p:cNvSpPr/>
            <p:nvPr/>
          </p:nvSpPr>
          <p:spPr>
            <a:xfrm>
              <a:off x="2052629" y="1801187"/>
              <a:ext cx="2063603" cy="211170"/>
            </a:xfrm>
            <a:prstGeom prst="rect">
              <a:avLst/>
            </a:prstGeom>
            <a:solidFill>
              <a:srgbClr val="D9D9D9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lvl="0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467294" y="1815574"/>
              <a:ext cx="729026" cy="172714"/>
            </a:xfrm>
            <a:prstGeom prst="rect">
              <a:avLst/>
            </a:prstGeom>
          </p:spPr>
          <p:txBody>
            <a:bodyPr wrap="square"/>
            <a:lstStyle/>
            <a:p>
              <a:pPr>
                <a:defRPr/>
              </a:pPr>
              <a:r>
                <a:rPr lang="ko-KR" altLang="en-US" sz="600" dirty="0" err="1">
                  <a:latin typeface="맑은 고딕"/>
                  <a:ea typeface="맑은 고딕"/>
                </a:rPr>
                <a:t>레시피</a:t>
              </a:r>
              <a:r>
                <a:rPr lang="ko-KR" altLang="en-US" sz="600" dirty="0">
                  <a:latin typeface="맑은 고딕"/>
                  <a:ea typeface="맑은 고딕"/>
                </a:rPr>
                <a:t> 제목</a:t>
              </a:r>
            </a:p>
          </p:txBody>
        </p:sp>
      </p:grpSp>
      <p:grpSp>
        <p:nvGrpSpPr>
          <p:cNvPr id="227" name="그룹 226"/>
          <p:cNvGrpSpPr/>
          <p:nvPr/>
        </p:nvGrpSpPr>
        <p:grpSpPr>
          <a:xfrm>
            <a:off x="1465948" y="2119550"/>
            <a:ext cx="2663041" cy="480355"/>
            <a:chOff x="1465948" y="2077018"/>
            <a:chExt cx="2663041" cy="480355"/>
          </a:xfrm>
        </p:grpSpPr>
        <p:sp>
          <p:nvSpPr>
            <p:cNvPr id="81" name="직사각형 80"/>
            <p:cNvSpPr/>
            <p:nvPr/>
          </p:nvSpPr>
          <p:spPr>
            <a:xfrm>
              <a:off x="2065386" y="2077018"/>
              <a:ext cx="2063603" cy="480355"/>
            </a:xfrm>
            <a:prstGeom prst="rect">
              <a:avLst/>
            </a:prstGeom>
            <a:solidFill>
              <a:srgbClr val="D9D9D9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lvl="0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465948" y="2091407"/>
              <a:ext cx="519835" cy="170955"/>
            </a:xfrm>
            <a:prstGeom prst="rect">
              <a:avLst/>
            </a:prstGeom>
          </p:spPr>
          <p:txBody>
            <a:bodyPr wrap="square"/>
            <a:lstStyle/>
            <a:p>
              <a:pPr>
                <a:defRPr/>
              </a:pPr>
              <a:r>
                <a:rPr lang="ko-KR" altLang="en-US" sz="600" dirty="0" smtClean="0">
                  <a:latin typeface="맑은 고딕"/>
                  <a:ea typeface="맑은 고딕"/>
                </a:rPr>
                <a:t>요리 소개</a:t>
              </a:r>
              <a:endParaRPr lang="ko-KR" altLang="en-US" sz="600" dirty="0">
                <a:latin typeface="맑은 고딕"/>
                <a:ea typeface="맑은 고딕"/>
              </a:endParaRPr>
            </a:p>
          </p:txBody>
        </p:sp>
      </p:grpSp>
      <p:grpSp>
        <p:nvGrpSpPr>
          <p:cNvPr id="226" name="그룹 225"/>
          <p:cNvGrpSpPr/>
          <p:nvPr/>
        </p:nvGrpSpPr>
        <p:grpSpPr>
          <a:xfrm>
            <a:off x="1478705" y="2703845"/>
            <a:ext cx="2677140" cy="210382"/>
            <a:chOff x="1478705" y="2608148"/>
            <a:chExt cx="2677140" cy="210382"/>
          </a:xfrm>
        </p:grpSpPr>
        <p:sp>
          <p:nvSpPr>
            <p:cNvPr id="85" name="TextBox 84"/>
            <p:cNvSpPr txBox="1"/>
            <p:nvPr/>
          </p:nvSpPr>
          <p:spPr>
            <a:xfrm>
              <a:off x="1478705" y="2622536"/>
              <a:ext cx="519835" cy="170955"/>
            </a:xfrm>
            <a:prstGeom prst="rect">
              <a:avLst/>
            </a:prstGeom>
          </p:spPr>
          <p:txBody>
            <a:bodyPr wrap="square"/>
            <a:lstStyle/>
            <a:p>
              <a:pPr>
                <a:defRPr/>
              </a:pPr>
              <a:r>
                <a:rPr lang="ko-KR" altLang="en-US" sz="600" dirty="0" smtClean="0">
                  <a:latin typeface="맑은 고딕"/>
                  <a:ea typeface="맑은 고딕"/>
                </a:rPr>
                <a:t>카테고리</a:t>
              </a:r>
              <a:endParaRPr lang="ko-KR" altLang="en-US" sz="600" dirty="0">
                <a:latin typeface="맑은 고딕"/>
                <a:ea typeface="맑은 고딕"/>
              </a:endParaRPr>
            </a:p>
          </p:txBody>
        </p:sp>
        <p:grpSp>
          <p:nvGrpSpPr>
            <p:cNvPr id="86" name="그룹 85"/>
            <p:cNvGrpSpPr/>
            <p:nvPr/>
          </p:nvGrpSpPr>
          <p:grpSpPr>
            <a:xfrm>
              <a:off x="2067510" y="2608148"/>
              <a:ext cx="498938" cy="204512"/>
              <a:chOff x="1839639" y="3166034"/>
              <a:chExt cx="831099" cy="247017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1839639" y="3166034"/>
                <a:ext cx="797235" cy="247017"/>
              </a:xfrm>
              <a:prstGeom prst="rect">
                <a:avLst/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lvl="0">
                  <a:defRPr/>
                </a:pPr>
                <a:endParaRPr lang="ko-KR" altLang="en-US" sz="900" b="1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1848119" y="3181788"/>
                <a:ext cx="767490" cy="2230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ko-KR" altLang="en-US" sz="6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종류별</a:t>
                </a:r>
                <a:endParaRPr lang="en-US" altLang="ko-KR" sz="600" b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90" name="Picture 2" descr="관련 이미지"/>
              <p:cNvPicPr>
                <a:picLocks noChangeAspect="1" noChangeArrowheads="1"/>
              </p:cNvPicPr>
              <p:nvPr/>
            </p:nvPicPr>
            <p:blipFill rotWithShape="1">
              <a:blip r:embed="rId2" cstate="print"/>
              <a:srcRect/>
              <a:stretch>
                <a:fillRect/>
              </a:stretch>
            </p:blipFill>
            <p:spPr>
              <a:xfrm>
                <a:off x="2350795" y="3175577"/>
                <a:ext cx="319943" cy="216211"/>
              </a:xfrm>
              <a:prstGeom prst="rect">
                <a:avLst/>
              </a:prstGeom>
              <a:noFill/>
            </p:spPr>
          </p:pic>
        </p:grpSp>
        <p:grpSp>
          <p:nvGrpSpPr>
            <p:cNvPr id="91" name="그룹 90"/>
            <p:cNvGrpSpPr/>
            <p:nvPr/>
          </p:nvGrpSpPr>
          <p:grpSpPr>
            <a:xfrm>
              <a:off x="2605821" y="2611083"/>
              <a:ext cx="498938" cy="204512"/>
              <a:chOff x="1839639" y="3166034"/>
              <a:chExt cx="831099" cy="247017"/>
            </a:xfrm>
          </p:grpSpPr>
          <p:sp>
            <p:nvSpPr>
              <p:cNvPr id="92" name="직사각형 91"/>
              <p:cNvSpPr/>
              <p:nvPr/>
            </p:nvSpPr>
            <p:spPr>
              <a:xfrm>
                <a:off x="1839639" y="3166034"/>
                <a:ext cx="797235" cy="247017"/>
              </a:xfrm>
              <a:prstGeom prst="rect">
                <a:avLst/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lvl="0">
                  <a:defRPr/>
                </a:pPr>
                <a:endParaRPr lang="ko-KR" altLang="en-US" sz="900" b="1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1848120" y="3181788"/>
                <a:ext cx="76749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ko-KR" altLang="en-US" sz="600" b="1" dirty="0" err="1" smtClean="0">
                    <a:solidFill>
                      <a:schemeClr val="bg1">
                        <a:lumMod val="50000"/>
                      </a:schemeClr>
                    </a:solidFill>
                  </a:rPr>
                  <a:t>상황별</a:t>
                </a:r>
                <a:endParaRPr lang="en-US" altLang="ko-KR" sz="600" b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94" name="Picture 2" descr="관련 이미지"/>
              <p:cNvPicPr>
                <a:picLocks noChangeAspect="1" noChangeArrowheads="1"/>
              </p:cNvPicPr>
              <p:nvPr/>
            </p:nvPicPr>
            <p:blipFill rotWithShape="1">
              <a:blip r:embed="rId2" cstate="print"/>
              <a:srcRect/>
              <a:stretch>
                <a:fillRect/>
              </a:stretch>
            </p:blipFill>
            <p:spPr>
              <a:xfrm>
                <a:off x="2350795" y="3175577"/>
                <a:ext cx="319943" cy="216211"/>
              </a:xfrm>
              <a:prstGeom prst="rect">
                <a:avLst/>
              </a:prstGeom>
              <a:noFill/>
            </p:spPr>
          </p:pic>
        </p:grpSp>
        <p:grpSp>
          <p:nvGrpSpPr>
            <p:cNvPr id="95" name="그룹 94"/>
            <p:cNvGrpSpPr/>
            <p:nvPr/>
          </p:nvGrpSpPr>
          <p:grpSpPr>
            <a:xfrm>
              <a:off x="3131364" y="2614018"/>
              <a:ext cx="498938" cy="204512"/>
              <a:chOff x="1839639" y="3166034"/>
              <a:chExt cx="831099" cy="247017"/>
            </a:xfrm>
          </p:grpSpPr>
          <p:sp>
            <p:nvSpPr>
              <p:cNvPr id="96" name="직사각형 95"/>
              <p:cNvSpPr/>
              <p:nvPr/>
            </p:nvSpPr>
            <p:spPr>
              <a:xfrm>
                <a:off x="1839639" y="3166034"/>
                <a:ext cx="797235" cy="247017"/>
              </a:xfrm>
              <a:prstGeom prst="rect">
                <a:avLst/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lvl="0">
                  <a:defRPr/>
                </a:pPr>
                <a:endParaRPr lang="ko-KR" altLang="en-US" sz="900" b="1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1848120" y="3181788"/>
                <a:ext cx="76749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ko-KR" altLang="en-US" sz="600" b="1" dirty="0" err="1" smtClean="0">
                    <a:solidFill>
                      <a:schemeClr val="bg1">
                        <a:lumMod val="50000"/>
                      </a:schemeClr>
                    </a:solidFill>
                  </a:rPr>
                  <a:t>방법별</a:t>
                </a:r>
                <a:endParaRPr lang="en-US" altLang="ko-KR" sz="600" b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98" name="Picture 2" descr="관련 이미지"/>
              <p:cNvPicPr>
                <a:picLocks noChangeAspect="1" noChangeArrowheads="1"/>
              </p:cNvPicPr>
              <p:nvPr/>
            </p:nvPicPr>
            <p:blipFill rotWithShape="1">
              <a:blip r:embed="rId2" cstate="print"/>
              <a:srcRect/>
              <a:stretch>
                <a:fillRect/>
              </a:stretch>
            </p:blipFill>
            <p:spPr>
              <a:xfrm>
                <a:off x="2350795" y="3175577"/>
                <a:ext cx="319943" cy="216211"/>
              </a:xfrm>
              <a:prstGeom prst="rect">
                <a:avLst/>
              </a:prstGeom>
              <a:noFill/>
            </p:spPr>
          </p:pic>
        </p:grpSp>
        <p:grpSp>
          <p:nvGrpSpPr>
            <p:cNvPr id="99" name="그룹 98"/>
            <p:cNvGrpSpPr/>
            <p:nvPr/>
          </p:nvGrpSpPr>
          <p:grpSpPr>
            <a:xfrm>
              <a:off x="3656907" y="2608149"/>
              <a:ext cx="498938" cy="204512"/>
              <a:chOff x="1839639" y="3166034"/>
              <a:chExt cx="831099" cy="247017"/>
            </a:xfrm>
          </p:grpSpPr>
          <p:sp>
            <p:nvSpPr>
              <p:cNvPr id="100" name="직사각형 99"/>
              <p:cNvSpPr/>
              <p:nvPr/>
            </p:nvSpPr>
            <p:spPr>
              <a:xfrm>
                <a:off x="1839639" y="3166034"/>
                <a:ext cx="797235" cy="247017"/>
              </a:xfrm>
              <a:prstGeom prst="rect">
                <a:avLst/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lvl="0">
                  <a:defRPr/>
                </a:pPr>
                <a:endParaRPr lang="ko-KR" altLang="en-US" sz="900" b="1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848120" y="3181788"/>
                <a:ext cx="76749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ko-KR" altLang="en-US" sz="6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재료별</a:t>
                </a:r>
                <a:endParaRPr lang="en-US" altLang="ko-KR" sz="600" b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02" name="Picture 2" descr="관련 이미지"/>
              <p:cNvPicPr>
                <a:picLocks noChangeAspect="1" noChangeArrowheads="1"/>
              </p:cNvPicPr>
              <p:nvPr/>
            </p:nvPicPr>
            <p:blipFill rotWithShape="1">
              <a:blip r:embed="rId2" cstate="print"/>
              <a:srcRect/>
              <a:stretch>
                <a:fillRect/>
              </a:stretch>
            </p:blipFill>
            <p:spPr>
              <a:xfrm>
                <a:off x="2350795" y="3175577"/>
                <a:ext cx="319943" cy="216211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225" name="그룹 224"/>
          <p:cNvGrpSpPr/>
          <p:nvPr/>
        </p:nvGrpSpPr>
        <p:grpSpPr>
          <a:xfrm>
            <a:off x="1495712" y="3026672"/>
            <a:ext cx="2441152" cy="216264"/>
            <a:chOff x="1495712" y="2877810"/>
            <a:chExt cx="2441152" cy="216264"/>
          </a:xfrm>
        </p:grpSpPr>
        <p:sp>
          <p:nvSpPr>
            <p:cNvPr id="104" name="TextBox 103"/>
            <p:cNvSpPr txBox="1"/>
            <p:nvPr/>
          </p:nvSpPr>
          <p:spPr>
            <a:xfrm>
              <a:off x="1495712" y="2877810"/>
              <a:ext cx="519835" cy="170955"/>
            </a:xfrm>
            <a:prstGeom prst="rect">
              <a:avLst/>
            </a:prstGeom>
          </p:spPr>
          <p:txBody>
            <a:bodyPr wrap="square"/>
            <a:lstStyle/>
            <a:p>
              <a:pPr>
                <a:defRPr/>
              </a:pPr>
              <a:r>
                <a:rPr lang="ko-KR" altLang="en-US" sz="600" dirty="0" smtClean="0">
                  <a:latin typeface="맑은 고딕"/>
                  <a:ea typeface="맑은 고딕"/>
                </a:rPr>
                <a:t>요리정보</a:t>
              </a:r>
              <a:endParaRPr lang="ko-KR" altLang="en-US" sz="600" dirty="0">
                <a:latin typeface="맑은 고딕"/>
                <a:ea typeface="맑은 고딕"/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2078253" y="2877810"/>
              <a:ext cx="428721" cy="210380"/>
              <a:chOff x="2194056" y="3765002"/>
              <a:chExt cx="714135" cy="254105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2194056" y="3765002"/>
                <a:ext cx="644838" cy="254105"/>
              </a:xfrm>
              <a:prstGeom prst="rect">
                <a:avLst/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lvl="0">
                  <a:defRPr/>
                </a:pPr>
                <a:endParaRPr lang="ko-KR" altLang="en-US" sz="900" b="1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pic>
            <p:nvPicPr>
              <p:cNvPr id="108" name="Picture 2" descr="관련 이미지"/>
              <p:cNvPicPr>
                <a:picLocks noChangeAspect="1" noChangeArrowheads="1"/>
              </p:cNvPicPr>
              <p:nvPr/>
            </p:nvPicPr>
            <p:blipFill rotWithShape="1">
              <a:blip r:embed="rId2" cstate="print"/>
              <a:srcRect/>
              <a:stretch>
                <a:fillRect/>
              </a:stretch>
            </p:blipFill>
            <p:spPr>
              <a:xfrm>
                <a:off x="2588248" y="3795811"/>
                <a:ext cx="319943" cy="216211"/>
              </a:xfrm>
              <a:prstGeom prst="rect">
                <a:avLst/>
              </a:prstGeom>
              <a:noFill/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2195477" y="3786511"/>
                <a:ext cx="643416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ko-KR" altLang="en-US" sz="6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인원</a:t>
                </a:r>
                <a:endParaRPr lang="en-US" altLang="ko-KR" sz="600" b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10" name="그룹 109"/>
            <p:cNvGrpSpPr/>
            <p:nvPr/>
          </p:nvGrpSpPr>
          <p:grpSpPr>
            <a:xfrm>
              <a:off x="2757458" y="2877810"/>
              <a:ext cx="428721" cy="210383"/>
              <a:chOff x="2194056" y="3765002"/>
              <a:chExt cx="714135" cy="254105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2194056" y="3765002"/>
                <a:ext cx="644838" cy="254105"/>
              </a:xfrm>
              <a:prstGeom prst="rect">
                <a:avLst/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lvl="0">
                  <a:defRPr/>
                </a:pPr>
                <a:endParaRPr lang="ko-KR" altLang="en-US" sz="900" b="1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pic>
            <p:nvPicPr>
              <p:cNvPr id="113" name="Picture 2" descr="관련 이미지"/>
              <p:cNvPicPr>
                <a:picLocks noChangeAspect="1" noChangeArrowheads="1"/>
              </p:cNvPicPr>
              <p:nvPr/>
            </p:nvPicPr>
            <p:blipFill rotWithShape="1">
              <a:blip r:embed="rId2" cstate="print"/>
              <a:srcRect/>
              <a:stretch>
                <a:fillRect/>
              </a:stretch>
            </p:blipFill>
            <p:spPr>
              <a:xfrm>
                <a:off x="2588248" y="3795811"/>
                <a:ext cx="319943" cy="216211"/>
              </a:xfrm>
              <a:prstGeom prst="rect">
                <a:avLst/>
              </a:prstGeom>
              <a:noFill/>
            </p:spPr>
          </p:pic>
          <p:sp>
            <p:nvSpPr>
              <p:cNvPr id="114" name="TextBox 113"/>
              <p:cNvSpPr txBox="1"/>
              <p:nvPr/>
            </p:nvSpPr>
            <p:spPr>
              <a:xfrm>
                <a:off x="2195477" y="3786519"/>
                <a:ext cx="643416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ko-KR" altLang="en-US" sz="6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시간</a:t>
                </a:r>
                <a:endParaRPr lang="en-US" altLang="ko-KR" sz="600" b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224" name="그룹 223"/>
            <p:cNvGrpSpPr/>
            <p:nvPr/>
          </p:nvGrpSpPr>
          <p:grpSpPr>
            <a:xfrm>
              <a:off x="3436663" y="2877810"/>
              <a:ext cx="500201" cy="216264"/>
              <a:chOff x="3436663" y="2877810"/>
              <a:chExt cx="500201" cy="216264"/>
            </a:xfrm>
          </p:grpSpPr>
          <p:sp>
            <p:nvSpPr>
              <p:cNvPr id="115" name="직사각형 114"/>
              <p:cNvSpPr/>
              <p:nvPr/>
            </p:nvSpPr>
            <p:spPr>
              <a:xfrm>
                <a:off x="3446443" y="2877810"/>
                <a:ext cx="440260" cy="216264"/>
              </a:xfrm>
              <a:prstGeom prst="rect">
                <a:avLst/>
              </a:prstGeom>
              <a:solidFill>
                <a:srgbClr val="D9D9D9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lvl="0">
                  <a:defRPr/>
                </a:pPr>
                <a:endParaRPr lang="ko-KR" altLang="en-US" sz="900" b="1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pic>
            <p:nvPicPr>
              <p:cNvPr id="117" name="Picture 2" descr="관련 이미지"/>
              <p:cNvPicPr>
                <a:picLocks noChangeAspect="1" noChangeArrowheads="1"/>
              </p:cNvPicPr>
              <p:nvPr/>
            </p:nvPicPr>
            <p:blipFill rotWithShape="1">
              <a:blip r:embed="rId2" cstate="print"/>
              <a:srcRect/>
              <a:stretch>
                <a:fillRect/>
              </a:stretch>
            </p:blipFill>
            <p:spPr>
              <a:xfrm>
                <a:off x="3744791" y="2913951"/>
                <a:ext cx="192073" cy="179007"/>
              </a:xfrm>
              <a:prstGeom prst="rect">
                <a:avLst/>
              </a:prstGeom>
              <a:noFill/>
            </p:spPr>
          </p:pic>
          <p:sp>
            <p:nvSpPr>
              <p:cNvPr id="118" name="TextBox 117"/>
              <p:cNvSpPr txBox="1"/>
              <p:nvPr/>
            </p:nvSpPr>
            <p:spPr>
              <a:xfrm>
                <a:off x="3436663" y="2906258"/>
                <a:ext cx="433023" cy="184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ko-KR" altLang="en-US" sz="6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난이도</a:t>
                </a:r>
                <a:endParaRPr lang="en-US" altLang="ko-KR" sz="600" b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sp>
        <p:nvSpPr>
          <p:cNvPr id="119" name="직사각형 118"/>
          <p:cNvSpPr/>
          <p:nvPr/>
        </p:nvSpPr>
        <p:spPr>
          <a:xfrm>
            <a:off x="4191660" y="1801254"/>
            <a:ext cx="869424" cy="99510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대표 사진</a:t>
            </a:r>
            <a:endParaRPr lang="en-US" altLang="ko-KR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defRPr/>
            </a:pPr>
            <a:endParaRPr lang="en-US" altLang="ko-KR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defRPr/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Image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1456659" y="1509810"/>
            <a:ext cx="946296" cy="20005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● 기본 정보</a:t>
            </a:r>
            <a:endParaRPr lang="ko-KR" altLang="en-US" sz="700" b="1" dirty="0"/>
          </a:p>
        </p:txBody>
      </p:sp>
      <p:grpSp>
        <p:nvGrpSpPr>
          <p:cNvPr id="229" name="그룹 228"/>
          <p:cNvGrpSpPr/>
          <p:nvPr/>
        </p:nvGrpSpPr>
        <p:grpSpPr>
          <a:xfrm>
            <a:off x="5951552" y="1727279"/>
            <a:ext cx="2363105" cy="202522"/>
            <a:chOff x="5951552" y="1727279"/>
            <a:chExt cx="2363105" cy="202522"/>
          </a:xfrm>
        </p:grpSpPr>
        <p:grpSp>
          <p:nvGrpSpPr>
            <p:cNvPr id="122" name="그룹 121"/>
            <p:cNvGrpSpPr/>
            <p:nvPr/>
          </p:nvGrpSpPr>
          <p:grpSpPr>
            <a:xfrm>
              <a:off x="5951552" y="1745135"/>
              <a:ext cx="463369" cy="184666"/>
              <a:chOff x="1007309" y="4593261"/>
              <a:chExt cx="717700" cy="285702"/>
            </a:xfrm>
          </p:grpSpPr>
          <p:pic>
            <p:nvPicPr>
              <p:cNvPr id="123" name="Picture 2" descr="checkbox icon png에 대한 이미지 검색결과"/>
              <p:cNvPicPr>
                <a:picLocks noChangeAspect="1" noChangeArrowheads="1"/>
              </p:cNvPicPr>
              <p:nvPr/>
            </p:nvPicPr>
            <p:blipFill rotWithShape="1">
              <a:blip r:embed="rId3" cstate="print"/>
              <a:srcRect/>
              <a:stretch>
                <a:fillRect/>
              </a:stretch>
            </p:blipFill>
            <p:spPr>
              <a:xfrm>
                <a:off x="1007309" y="4644827"/>
                <a:ext cx="141007" cy="141007"/>
              </a:xfrm>
              <a:prstGeom prst="rect">
                <a:avLst/>
              </a:prstGeom>
              <a:noFill/>
            </p:spPr>
          </p:pic>
          <p:sp>
            <p:nvSpPr>
              <p:cNvPr id="124" name="TextBox 123"/>
              <p:cNvSpPr txBox="1"/>
              <p:nvPr/>
            </p:nvSpPr>
            <p:spPr>
              <a:xfrm>
                <a:off x="1127051" y="4593261"/>
                <a:ext cx="597958" cy="285702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600" dirty="0" smtClean="0"/>
                  <a:t>재료</a:t>
                </a:r>
                <a:endParaRPr lang="ko-KR" altLang="en-US" sz="600" dirty="0"/>
              </a:p>
            </p:txBody>
          </p:sp>
        </p:grpSp>
        <p:grpSp>
          <p:nvGrpSpPr>
            <p:cNvPr id="127" name="그룹 126"/>
            <p:cNvGrpSpPr/>
            <p:nvPr/>
          </p:nvGrpSpPr>
          <p:grpSpPr>
            <a:xfrm>
              <a:off x="6356252" y="1741458"/>
              <a:ext cx="450154" cy="184666"/>
              <a:chOff x="1007309" y="4593264"/>
              <a:chExt cx="697231" cy="285702"/>
            </a:xfrm>
          </p:grpSpPr>
          <p:pic>
            <p:nvPicPr>
              <p:cNvPr id="131" name="Picture 2" descr="checkbox icon png에 대한 이미지 검색결과"/>
              <p:cNvPicPr>
                <a:picLocks noChangeAspect="1" noChangeArrowheads="1"/>
              </p:cNvPicPr>
              <p:nvPr/>
            </p:nvPicPr>
            <p:blipFill rotWithShape="1">
              <a:blip r:embed="rId3" cstate="print"/>
              <a:srcRect/>
              <a:stretch>
                <a:fillRect/>
              </a:stretch>
            </p:blipFill>
            <p:spPr>
              <a:xfrm>
                <a:off x="1007309" y="4644827"/>
                <a:ext cx="141007" cy="141007"/>
              </a:xfrm>
              <a:prstGeom prst="rect">
                <a:avLst/>
              </a:prstGeom>
              <a:noFill/>
            </p:spPr>
          </p:pic>
          <p:sp>
            <p:nvSpPr>
              <p:cNvPr id="132" name="TextBox 131"/>
              <p:cNvSpPr txBox="1"/>
              <p:nvPr/>
            </p:nvSpPr>
            <p:spPr>
              <a:xfrm>
                <a:off x="1127051" y="4593264"/>
                <a:ext cx="577489" cy="285702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600" dirty="0" smtClean="0"/>
                  <a:t>양념</a:t>
                </a:r>
                <a:endParaRPr lang="ko-KR" altLang="en-US" sz="600" dirty="0"/>
              </a:p>
            </p:txBody>
          </p:sp>
        </p:grpSp>
        <p:grpSp>
          <p:nvGrpSpPr>
            <p:cNvPr id="133" name="그룹 132"/>
            <p:cNvGrpSpPr/>
            <p:nvPr/>
          </p:nvGrpSpPr>
          <p:grpSpPr>
            <a:xfrm>
              <a:off x="6747737" y="1743298"/>
              <a:ext cx="436943" cy="184666"/>
              <a:chOff x="1007309" y="4593264"/>
              <a:chExt cx="676769" cy="285702"/>
            </a:xfrm>
          </p:grpSpPr>
          <p:pic>
            <p:nvPicPr>
              <p:cNvPr id="140" name="Picture 2" descr="checkbox icon png에 대한 이미지 검색결과"/>
              <p:cNvPicPr>
                <a:picLocks noChangeAspect="1" noChangeArrowheads="1"/>
              </p:cNvPicPr>
              <p:nvPr/>
            </p:nvPicPr>
            <p:blipFill rotWithShape="1">
              <a:blip r:embed="rId3" cstate="print"/>
              <a:srcRect/>
              <a:stretch>
                <a:fillRect/>
              </a:stretch>
            </p:blipFill>
            <p:spPr>
              <a:xfrm>
                <a:off x="1007309" y="4644827"/>
                <a:ext cx="141007" cy="141007"/>
              </a:xfrm>
              <a:prstGeom prst="rect">
                <a:avLst/>
              </a:prstGeom>
              <a:noFill/>
            </p:spPr>
          </p:pic>
          <p:sp>
            <p:nvSpPr>
              <p:cNvPr id="141" name="TextBox 140"/>
              <p:cNvSpPr txBox="1"/>
              <p:nvPr/>
            </p:nvSpPr>
            <p:spPr>
              <a:xfrm>
                <a:off x="1127051" y="4593264"/>
                <a:ext cx="557027" cy="285702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600" dirty="0" smtClean="0"/>
                  <a:t>소스</a:t>
                </a:r>
                <a:endParaRPr lang="ko-KR" altLang="en-US" sz="600" dirty="0"/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>
              <a:off x="7126011" y="1744217"/>
              <a:ext cx="434364" cy="184666"/>
              <a:chOff x="1007309" y="4593264"/>
              <a:chExt cx="672775" cy="285702"/>
            </a:xfrm>
          </p:grpSpPr>
          <p:pic>
            <p:nvPicPr>
              <p:cNvPr id="143" name="Picture 2" descr="checkbox icon png에 대한 이미지 검색결과"/>
              <p:cNvPicPr>
                <a:picLocks noChangeAspect="1" noChangeArrowheads="1"/>
              </p:cNvPicPr>
              <p:nvPr/>
            </p:nvPicPr>
            <p:blipFill rotWithShape="1">
              <a:blip r:embed="rId3" cstate="print"/>
              <a:srcRect/>
              <a:stretch>
                <a:fillRect/>
              </a:stretch>
            </p:blipFill>
            <p:spPr>
              <a:xfrm>
                <a:off x="1007309" y="4644827"/>
                <a:ext cx="141007" cy="141007"/>
              </a:xfrm>
              <a:prstGeom prst="rect">
                <a:avLst/>
              </a:prstGeom>
              <a:noFill/>
            </p:spPr>
          </p:pic>
          <p:sp>
            <p:nvSpPr>
              <p:cNvPr id="144" name="TextBox 143"/>
              <p:cNvSpPr txBox="1"/>
              <p:nvPr/>
            </p:nvSpPr>
            <p:spPr>
              <a:xfrm>
                <a:off x="1127051" y="4593264"/>
                <a:ext cx="553033" cy="285702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600" dirty="0" smtClean="0"/>
                  <a:t>육수</a:t>
                </a:r>
                <a:endParaRPr lang="ko-KR" altLang="en-US" sz="600" dirty="0"/>
              </a:p>
            </p:txBody>
          </p:sp>
        </p:grpSp>
        <p:grpSp>
          <p:nvGrpSpPr>
            <p:cNvPr id="145" name="그룹 144"/>
            <p:cNvGrpSpPr/>
            <p:nvPr/>
          </p:nvGrpSpPr>
          <p:grpSpPr>
            <a:xfrm>
              <a:off x="7501706" y="1740538"/>
              <a:ext cx="442417" cy="184666"/>
              <a:chOff x="1007309" y="4593264"/>
              <a:chExt cx="685248" cy="285702"/>
            </a:xfrm>
          </p:grpSpPr>
          <p:pic>
            <p:nvPicPr>
              <p:cNvPr id="146" name="Picture 2" descr="checkbox icon png에 대한 이미지 검색결과"/>
              <p:cNvPicPr>
                <a:picLocks noChangeAspect="1" noChangeArrowheads="1"/>
              </p:cNvPicPr>
              <p:nvPr/>
            </p:nvPicPr>
            <p:blipFill rotWithShape="1">
              <a:blip r:embed="rId3" cstate="print"/>
              <a:srcRect/>
              <a:stretch>
                <a:fillRect/>
              </a:stretch>
            </p:blipFill>
            <p:spPr>
              <a:xfrm>
                <a:off x="1007309" y="4644827"/>
                <a:ext cx="141007" cy="141007"/>
              </a:xfrm>
              <a:prstGeom prst="rect">
                <a:avLst/>
              </a:prstGeom>
              <a:noFill/>
            </p:spPr>
          </p:pic>
          <p:sp>
            <p:nvSpPr>
              <p:cNvPr id="147" name="TextBox 146"/>
              <p:cNvSpPr txBox="1"/>
              <p:nvPr/>
            </p:nvSpPr>
            <p:spPr>
              <a:xfrm>
                <a:off x="1127051" y="4593264"/>
                <a:ext cx="565506" cy="285702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600" dirty="0" err="1" smtClean="0"/>
                  <a:t>토핑</a:t>
                </a:r>
                <a:endParaRPr lang="ko-KR" altLang="en-US" sz="600" dirty="0"/>
              </a:p>
            </p:txBody>
          </p:sp>
        </p:grpSp>
        <p:grpSp>
          <p:nvGrpSpPr>
            <p:cNvPr id="148" name="그룹 147"/>
            <p:cNvGrpSpPr/>
            <p:nvPr/>
          </p:nvGrpSpPr>
          <p:grpSpPr>
            <a:xfrm>
              <a:off x="7885454" y="1742378"/>
              <a:ext cx="429203" cy="184666"/>
              <a:chOff x="1007309" y="4593264"/>
              <a:chExt cx="664781" cy="285702"/>
            </a:xfrm>
          </p:grpSpPr>
          <p:pic>
            <p:nvPicPr>
              <p:cNvPr id="149" name="Picture 2" descr="checkbox icon png에 대한 이미지 검색결과"/>
              <p:cNvPicPr>
                <a:picLocks noChangeAspect="1" noChangeArrowheads="1"/>
              </p:cNvPicPr>
              <p:nvPr/>
            </p:nvPicPr>
            <p:blipFill rotWithShape="1">
              <a:blip r:embed="rId3" cstate="print"/>
              <a:srcRect/>
              <a:stretch>
                <a:fillRect/>
              </a:stretch>
            </p:blipFill>
            <p:spPr>
              <a:xfrm>
                <a:off x="1007309" y="4644827"/>
                <a:ext cx="141007" cy="141007"/>
              </a:xfrm>
              <a:prstGeom prst="rect">
                <a:avLst/>
              </a:prstGeom>
              <a:noFill/>
            </p:spPr>
          </p:pic>
          <p:sp>
            <p:nvSpPr>
              <p:cNvPr id="151" name="TextBox 150"/>
              <p:cNvSpPr txBox="1"/>
              <p:nvPr/>
            </p:nvSpPr>
            <p:spPr>
              <a:xfrm>
                <a:off x="1127049" y="4593264"/>
                <a:ext cx="545041" cy="285702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600" dirty="0" smtClean="0"/>
                  <a:t>시럽</a:t>
                </a:r>
                <a:endParaRPr lang="ko-KR" altLang="en-US" sz="600" dirty="0"/>
              </a:p>
            </p:txBody>
          </p:sp>
        </p:grpSp>
        <p:pic>
          <p:nvPicPr>
            <p:cNvPr id="152" name="Picture 2" descr="관련 이미지"/>
            <p:cNvPicPr>
              <a:picLocks noChangeAspect="1" noChangeArrowheads="1"/>
            </p:cNvPicPr>
            <p:nvPr/>
          </p:nvPicPr>
          <p:blipFill rotWithShape="1">
            <a:blip r:embed="rId4" cstate="print"/>
            <a:srcRect/>
            <a:stretch>
              <a:fillRect/>
            </a:stretch>
          </p:blipFill>
          <p:spPr>
            <a:xfrm>
              <a:off x="5967359" y="1727279"/>
              <a:ext cx="117293" cy="117424"/>
            </a:xfrm>
            <a:prstGeom prst="rect">
              <a:avLst/>
            </a:prstGeom>
            <a:noFill/>
          </p:spPr>
        </p:pic>
      </p:grpSp>
      <p:sp>
        <p:nvSpPr>
          <p:cNvPr id="160" name="TextBox 159"/>
          <p:cNvSpPr txBox="1"/>
          <p:nvPr/>
        </p:nvSpPr>
        <p:spPr>
          <a:xfrm>
            <a:off x="5660059" y="1502788"/>
            <a:ext cx="762006" cy="20005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● 재료 정보</a:t>
            </a:r>
            <a:endParaRPr lang="ko-KR" altLang="en-US" sz="700" b="1" dirty="0"/>
          </a:p>
        </p:txBody>
      </p:sp>
      <p:grpSp>
        <p:nvGrpSpPr>
          <p:cNvPr id="230" name="그룹 229"/>
          <p:cNvGrpSpPr/>
          <p:nvPr/>
        </p:nvGrpSpPr>
        <p:grpSpPr>
          <a:xfrm>
            <a:off x="5904231" y="1945759"/>
            <a:ext cx="2782568" cy="226815"/>
            <a:chOff x="5904231" y="1943138"/>
            <a:chExt cx="2782568" cy="481069"/>
          </a:xfrm>
        </p:grpSpPr>
        <p:sp>
          <p:nvSpPr>
            <p:cNvPr id="153" name="모서리가 둥근 직사각형 152"/>
            <p:cNvSpPr/>
            <p:nvPr/>
          </p:nvSpPr>
          <p:spPr>
            <a:xfrm>
              <a:off x="5904231" y="1943138"/>
              <a:ext cx="459937" cy="219918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재료</a:t>
              </a:r>
            </a:p>
          </p:txBody>
        </p:sp>
        <p:sp>
          <p:nvSpPr>
            <p:cNvPr id="154" name="모서리가 둥근 직사각형 153"/>
            <p:cNvSpPr/>
            <p:nvPr/>
          </p:nvSpPr>
          <p:spPr>
            <a:xfrm>
              <a:off x="6517501" y="1945425"/>
              <a:ext cx="1102912" cy="21991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endParaRPr lang="ko-KR" altLang="en-US" sz="12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5" name="모서리가 둥근 직사각형 154"/>
            <p:cNvSpPr/>
            <p:nvPr/>
          </p:nvSpPr>
          <p:spPr>
            <a:xfrm>
              <a:off x="7679970" y="1947712"/>
              <a:ext cx="800864" cy="21991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endParaRPr lang="ko-KR" altLang="en-US" sz="12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6" name="모서리가 둥근 직사각형 155"/>
            <p:cNvSpPr/>
            <p:nvPr/>
          </p:nvSpPr>
          <p:spPr>
            <a:xfrm>
              <a:off x="6523553" y="2202002"/>
              <a:ext cx="1102912" cy="21991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endParaRPr lang="ko-KR" altLang="en-US" sz="12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7" name="모서리가 둥근 직사각형 156"/>
            <p:cNvSpPr/>
            <p:nvPr/>
          </p:nvSpPr>
          <p:spPr>
            <a:xfrm>
              <a:off x="7675390" y="2204289"/>
              <a:ext cx="800864" cy="21991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endParaRPr lang="ko-KR" altLang="en-US" sz="12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161" name="Picture 4" descr="plus icon png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9688" y="2236270"/>
              <a:ext cx="167111" cy="1672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4" name="직사각형 173"/>
          <p:cNvSpPr/>
          <p:nvPr/>
        </p:nvSpPr>
        <p:spPr>
          <a:xfrm>
            <a:off x="1358576" y="3444904"/>
            <a:ext cx="7553391" cy="1584296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sz="1200">
              <a:solidFill>
                <a:schemeClr val="tx1"/>
              </a:solidFill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2810782" y="4144083"/>
            <a:ext cx="3437415" cy="406652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lvl="0">
              <a:defRPr/>
            </a:pP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2819262" y="4146331"/>
            <a:ext cx="3415858" cy="101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</a:rPr>
              <a:t>예</a:t>
            </a:r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소고기는 기름기를 떼어내고 적당한 크기로 썰어주세요</a:t>
            </a:r>
            <a:r>
              <a:rPr lang="en-US" altLang="ko-KR" sz="900" b="1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1755587" y="4098548"/>
            <a:ext cx="865908" cy="90666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en-US" altLang="ko-KR" sz="1000" b="1" dirty="0" smtClean="0">
                <a:latin typeface="맑은 고딕"/>
                <a:ea typeface="맑은 고딕"/>
              </a:rPr>
              <a:t>Step 1</a:t>
            </a:r>
            <a:endParaRPr lang="ko-KR" altLang="en-US" sz="1000" b="1" dirty="0">
              <a:latin typeface="맑은 고딕"/>
              <a:ea typeface="맑은 고딕"/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6326392" y="4143621"/>
            <a:ext cx="1467283" cy="4071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lang="en-US" altLang="ko-KR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87" name="Picture 4" descr="plus icon png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53690" y="4401519"/>
            <a:ext cx="191239" cy="74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88" name="TextBox 187"/>
          <p:cNvSpPr txBox="1"/>
          <p:nvPr/>
        </p:nvSpPr>
        <p:spPr>
          <a:xfrm>
            <a:off x="6337028" y="4127805"/>
            <a:ext cx="1446028" cy="2308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</a:rPr>
              <a:t>Image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9" name="직사각형 188"/>
          <p:cNvSpPr/>
          <p:nvPr/>
        </p:nvSpPr>
        <p:spPr>
          <a:xfrm>
            <a:off x="1733022" y="4353482"/>
            <a:ext cx="935674" cy="1759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900" dirty="0" smtClean="0">
              <a:solidFill>
                <a:schemeClr val="tx1"/>
              </a:solidFill>
            </a:endParaRPr>
          </a:p>
        </p:txBody>
      </p:sp>
      <p:pic>
        <p:nvPicPr>
          <p:cNvPr id="190" name="Picture 4" descr="plus icon png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54293" y="4388445"/>
            <a:ext cx="248509" cy="109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91" name="TextBox 190"/>
          <p:cNvSpPr txBox="1"/>
          <p:nvPr/>
        </p:nvSpPr>
        <p:spPr>
          <a:xfrm>
            <a:off x="1977583" y="4359446"/>
            <a:ext cx="606031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" b="1" dirty="0" smtClean="0"/>
              <a:t>Step</a:t>
            </a:r>
            <a:r>
              <a:rPr lang="ko-KR" altLang="en-US" sz="600" b="1" dirty="0" smtClean="0"/>
              <a:t> 추가</a:t>
            </a:r>
            <a:endParaRPr lang="ko-KR" altLang="en-US" sz="600" b="1" dirty="0"/>
          </a:p>
        </p:txBody>
      </p:sp>
      <p:grpSp>
        <p:nvGrpSpPr>
          <p:cNvPr id="192" name="그룹 191"/>
          <p:cNvGrpSpPr/>
          <p:nvPr/>
        </p:nvGrpSpPr>
        <p:grpSpPr>
          <a:xfrm>
            <a:off x="1669335" y="3519331"/>
            <a:ext cx="6964326" cy="525716"/>
            <a:chOff x="691116" y="1974163"/>
            <a:chExt cx="6964326" cy="1197290"/>
          </a:xfrm>
        </p:grpSpPr>
        <p:sp>
          <p:nvSpPr>
            <p:cNvPr id="193" name="모서리가 둥근 직사각형 192"/>
            <p:cNvSpPr/>
            <p:nvPr/>
          </p:nvSpPr>
          <p:spPr>
            <a:xfrm>
              <a:off x="733647" y="2046811"/>
              <a:ext cx="1265274" cy="334883"/>
            </a:xfrm>
            <a:prstGeom prst="roundRect">
              <a:avLst/>
            </a:prstGeom>
            <a:solidFill>
              <a:srgbClr val="D9D9D9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사진 한번에 업로드</a:t>
              </a:r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691116" y="1974163"/>
              <a:ext cx="6964326" cy="119729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5" name="모서리가 둥근 직사각형 194"/>
            <p:cNvSpPr/>
            <p:nvPr/>
          </p:nvSpPr>
          <p:spPr>
            <a:xfrm>
              <a:off x="765543" y="2449029"/>
              <a:ext cx="1180214" cy="637953"/>
            </a:xfrm>
            <a:prstGeom prst="roundRect">
              <a:avLst/>
            </a:prstGeom>
            <a:solidFill>
              <a:srgbClr val="D9D9D9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bg1">
                      <a:lumMod val="65000"/>
                    </a:schemeClr>
                  </a:solidFill>
                </a:rPr>
                <a:t>image</a:t>
              </a:r>
              <a:endParaRPr lang="ko-KR" altLang="en-US" sz="900" b="1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96" name="모서리가 둥근 직사각형 195"/>
            <p:cNvSpPr/>
            <p:nvPr/>
          </p:nvSpPr>
          <p:spPr>
            <a:xfrm>
              <a:off x="2050311" y="2449029"/>
              <a:ext cx="1180214" cy="637953"/>
            </a:xfrm>
            <a:prstGeom prst="roundRect">
              <a:avLst/>
            </a:prstGeom>
            <a:solidFill>
              <a:srgbClr val="D9D9D9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bg1">
                      <a:lumMod val="65000"/>
                    </a:schemeClr>
                  </a:solidFill>
                </a:rPr>
                <a:t>image</a:t>
              </a:r>
              <a:endParaRPr lang="ko-KR" altLang="en-US" sz="900" b="1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97" name="모서리가 둥근 직사각형 196"/>
            <p:cNvSpPr/>
            <p:nvPr/>
          </p:nvSpPr>
          <p:spPr>
            <a:xfrm>
              <a:off x="3335079" y="2449029"/>
              <a:ext cx="1180214" cy="637953"/>
            </a:xfrm>
            <a:prstGeom prst="roundRect">
              <a:avLst/>
            </a:prstGeom>
            <a:solidFill>
              <a:srgbClr val="D9D9D9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bg1">
                      <a:lumMod val="65000"/>
                    </a:schemeClr>
                  </a:solidFill>
                </a:rPr>
                <a:t>image</a:t>
              </a:r>
              <a:endParaRPr lang="ko-KR" altLang="en-US" sz="900" b="1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98" name="모서리가 둥근 직사각형 197"/>
            <p:cNvSpPr/>
            <p:nvPr/>
          </p:nvSpPr>
          <p:spPr>
            <a:xfrm>
              <a:off x="4619847" y="2449029"/>
              <a:ext cx="1180214" cy="637953"/>
            </a:xfrm>
            <a:prstGeom prst="roundRect">
              <a:avLst/>
            </a:prstGeom>
            <a:solidFill>
              <a:srgbClr val="D9D9D9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bg1">
                      <a:lumMod val="65000"/>
                    </a:schemeClr>
                  </a:solidFill>
                </a:rPr>
                <a:t>image</a:t>
              </a:r>
              <a:endParaRPr lang="ko-KR" altLang="en-US" sz="900" b="1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99" name="모서리가 둥근 직사각형 198"/>
            <p:cNvSpPr/>
            <p:nvPr/>
          </p:nvSpPr>
          <p:spPr>
            <a:xfrm>
              <a:off x="5904614" y="2449029"/>
              <a:ext cx="1180214" cy="637953"/>
            </a:xfrm>
            <a:prstGeom prst="roundRect">
              <a:avLst/>
            </a:prstGeom>
            <a:solidFill>
              <a:srgbClr val="D9D9D9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900" b="1" dirty="0" smtClean="0">
                  <a:solidFill>
                    <a:schemeClr val="bg1">
                      <a:lumMod val="65000"/>
                    </a:schemeClr>
                  </a:solidFill>
                </a:rPr>
                <a:t>image</a:t>
              </a:r>
              <a:endParaRPr lang="ko-KR" altLang="en-US" sz="900" b="1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00" name="갈매기형 수장 199"/>
            <p:cNvSpPr/>
            <p:nvPr/>
          </p:nvSpPr>
          <p:spPr>
            <a:xfrm>
              <a:off x="7268534" y="2530699"/>
              <a:ext cx="239486" cy="431616"/>
            </a:xfrm>
            <a:prstGeom prst="chevron">
              <a:avLst>
                <a:gd name="adj" fmla="val 52222"/>
              </a:avLst>
            </a:prstGeom>
            <a:solidFill>
              <a:srgbClr val="7F7F7F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01" name="그룹 200"/>
          <p:cNvGrpSpPr/>
          <p:nvPr/>
        </p:nvGrpSpPr>
        <p:grpSpPr>
          <a:xfrm>
            <a:off x="1780391" y="4591090"/>
            <a:ext cx="6016822" cy="353050"/>
            <a:chOff x="802172" y="4754057"/>
            <a:chExt cx="6016822" cy="804051"/>
          </a:xfrm>
        </p:grpSpPr>
        <p:sp>
          <p:nvSpPr>
            <p:cNvPr id="202" name="TextBox 201"/>
            <p:cNvSpPr txBox="1"/>
            <p:nvPr/>
          </p:nvSpPr>
          <p:spPr>
            <a:xfrm>
              <a:off x="802172" y="4814286"/>
              <a:ext cx="792712" cy="424495"/>
            </a:xfrm>
            <a:prstGeom prst="rect">
              <a:avLst/>
            </a:prstGeom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600" dirty="0" smtClean="0">
                  <a:latin typeface="맑은 고딕"/>
                  <a:ea typeface="맑은 고딕"/>
                </a:rPr>
                <a:t>요리</a:t>
              </a:r>
              <a:endParaRPr lang="en-US" altLang="ko-KR" sz="600" dirty="0" smtClean="0">
                <a:latin typeface="맑은 고딕"/>
                <a:ea typeface="맑은 고딕"/>
              </a:endParaRPr>
            </a:p>
            <a:p>
              <a:pPr algn="ctr">
                <a:defRPr/>
              </a:pPr>
              <a:r>
                <a:rPr lang="ko-KR" altLang="en-US" sz="600" dirty="0" smtClean="0">
                  <a:latin typeface="맑은 고딕"/>
                  <a:ea typeface="맑은 고딕"/>
                </a:rPr>
                <a:t>완성 사진</a:t>
              </a:r>
              <a:endParaRPr lang="ko-KR" altLang="en-US" sz="600" dirty="0">
                <a:latin typeface="맑은 고딕"/>
                <a:ea typeface="맑은 고딕"/>
              </a:endParaRPr>
            </a:p>
          </p:txBody>
        </p:sp>
        <p:grpSp>
          <p:nvGrpSpPr>
            <p:cNvPr id="203" name="그룹 162"/>
            <p:cNvGrpSpPr/>
            <p:nvPr/>
          </p:nvGrpSpPr>
          <p:grpSpPr>
            <a:xfrm>
              <a:off x="5351711" y="4778273"/>
              <a:ext cx="1467283" cy="731404"/>
              <a:chOff x="5351711" y="4693209"/>
              <a:chExt cx="1467283" cy="731404"/>
            </a:xfrm>
          </p:grpSpPr>
          <p:sp>
            <p:nvSpPr>
              <p:cNvPr id="212" name="직사각형 211"/>
              <p:cNvSpPr/>
              <p:nvPr/>
            </p:nvSpPr>
            <p:spPr>
              <a:xfrm>
                <a:off x="5351711" y="4777661"/>
                <a:ext cx="1467283" cy="6469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endPara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pic>
            <p:nvPicPr>
              <p:cNvPr id="213" name="Picture 4" descr="plus icon pngì ëí ì´ë¯¸ì§ ê²ìê²°ê³¼"/>
              <p:cNvPicPr>
                <a:picLocks noChangeAspect="1" noChangeArrowheads="1"/>
              </p:cNvPicPr>
              <p:nvPr/>
            </p:nvPicPr>
            <p:blipFill>
              <a:blip r:embed="rId5" cstate="print">
                <a:lum bright="70000" contrast="-70000"/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54211" y="5178779"/>
                <a:ext cx="237314" cy="2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4" name="TextBox 213"/>
              <p:cNvSpPr txBox="1"/>
              <p:nvPr/>
            </p:nvSpPr>
            <p:spPr>
              <a:xfrm>
                <a:off x="5362347" y="4693209"/>
                <a:ext cx="1446028" cy="525707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 smtClean="0">
                    <a:solidFill>
                      <a:schemeClr val="bg1">
                        <a:lumMod val="65000"/>
                      </a:schemeClr>
                    </a:solidFill>
                  </a:rPr>
                  <a:t>Image</a:t>
                </a:r>
                <a:endParaRPr lang="ko-KR" altLang="en-US" sz="9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204" name="그룹 161"/>
            <p:cNvGrpSpPr/>
            <p:nvPr/>
          </p:nvGrpSpPr>
          <p:grpSpPr>
            <a:xfrm>
              <a:off x="1931571" y="4778273"/>
              <a:ext cx="1467283" cy="779835"/>
              <a:chOff x="5504111" y="4845609"/>
              <a:chExt cx="1467283" cy="779835"/>
            </a:xfrm>
          </p:grpSpPr>
          <p:sp>
            <p:nvSpPr>
              <p:cNvPr id="209" name="직사각형 208"/>
              <p:cNvSpPr/>
              <p:nvPr/>
            </p:nvSpPr>
            <p:spPr>
              <a:xfrm>
                <a:off x="5504111" y="4930063"/>
                <a:ext cx="1467283" cy="6953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endPara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pic>
            <p:nvPicPr>
              <p:cNvPr id="210" name="Picture 4" descr="plus icon pngì ëí ì´ë¯¸ì§ ê²ìê²°ê³¼"/>
              <p:cNvPicPr>
                <a:picLocks noChangeAspect="1" noChangeArrowheads="1"/>
              </p:cNvPicPr>
              <p:nvPr/>
            </p:nvPicPr>
            <p:blipFill>
              <a:blip r:embed="rId5" cstate="print">
                <a:lum bright="70000" contrast="-70000"/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81792" y="5357554"/>
                <a:ext cx="262123" cy="2329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1" name="TextBox 210"/>
              <p:cNvSpPr txBox="1"/>
              <p:nvPr/>
            </p:nvSpPr>
            <p:spPr>
              <a:xfrm>
                <a:off x="5514747" y="4845609"/>
                <a:ext cx="1446028" cy="525707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 smtClean="0">
                    <a:solidFill>
                      <a:schemeClr val="bg1">
                        <a:lumMod val="65000"/>
                      </a:schemeClr>
                    </a:solidFill>
                  </a:rPr>
                  <a:t>Image</a:t>
                </a:r>
                <a:endParaRPr lang="ko-KR" altLang="en-US" sz="9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205" name="그룹 163"/>
            <p:cNvGrpSpPr/>
            <p:nvPr/>
          </p:nvGrpSpPr>
          <p:grpSpPr>
            <a:xfrm>
              <a:off x="3641641" y="4754057"/>
              <a:ext cx="1467283" cy="779839"/>
              <a:chOff x="5504111" y="4821393"/>
              <a:chExt cx="1467283" cy="779839"/>
            </a:xfrm>
          </p:grpSpPr>
          <p:sp>
            <p:nvSpPr>
              <p:cNvPr id="206" name="직사각형 205"/>
              <p:cNvSpPr/>
              <p:nvPr/>
            </p:nvSpPr>
            <p:spPr>
              <a:xfrm>
                <a:off x="5504111" y="4930064"/>
                <a:ext cx="1467283" cy="67116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endPara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pic>
            <p:nvPicPr>
              <p:cNvPr id="207" name="Picture 4" descr="plus icon pngì ëí ì´ë¯¸ì§ ê²ìê²°ê³¼"/>
              <p:cNvPicPr>
                <a:picLocks noChangeAspect="1" noChangeArrowheads="1"/>
              </p:cNvPicPr>
              <p:nvPr/>
            </p:nvPicPr>
            <p:blipFill>
              <a:blip r:embed="rId5" cstate="print">
                <a:lum bright="70000" contrast="-70000"/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36738" y="5324286"/>
                <a:ext cx="217820" cy="1935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8" name="TextBox 207"/>
              <p:cNvSpPr txBox="1"/>
              <p:nvPr/>
            </p:nvSpPr>
            <p:spPr>
              <a:xfrm>
                <a:off x="5514747" y="4821393"/>
                <a:ext cx="1446028" cy="525707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 smtClean="0">
                    <a:solidFill>
                      <a:schemeClr val="bg1">
                        <a:lumMod val="65000"/>
                      </a:schemeClr>
                    </a:solidFill>
                  </a:rPr>
                  <a:t>Image</a:t>
                </a:r>
                <a:endParaRPr lang="ko-KR" altLang="en-US" sz="9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grpSp>
        <p:nvGrpSpPr>
          <p:cNvPr id="231" name="그룹 230"/>
          <p:cNvGrpSpPr/>
          <p:nvPr/>
        </p:nvGrpSpPr>
        <p:grpSpPr>
          <a:xfrm>
            <a:off x="5907769" y="2215122"/>
            <a:ext cx="2782568" cy="226815"/>
            <a:chOff x="5904231" y="1943138"/>
            <a:chExt cx="2782568" cy="481069"/>
          </a:xfrm>
        </p:grpSpPr>
        <p:sp>
          <p:nvSpPr>
            <p:cNvPr id="232" name="모서리가 둥근 직사각형 231"/>
            <p:cNvSpPr/>
            <p:nvPr/>
          </p:nvSpPr>
          <p:spPr>
            <a:xfrm>
              <a:off x="5904231" y="1943138"/>
              <a:ext cx="459937" cy="219918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양념</a:t>
              </a:r>
            </a:p>
          </p:txBody>
        </p:sp>
        <p:sp>
          <p:nvSpPr>
            <p:cNvPr id="233" name="모서리가 둥근 직사각형 232"/>
            <p:cNvSpPr/>
            <p:nvPr/>
          </p:nvSpPr>
          <p:spPr>
            <a:xfrm>
              <a:off x="6517501" y="1945425"/>
              <a:ext cx="1102912" cy="21991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endParaRPr lang="ko-KR" altLang="en-US" sz="12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34" name="모서리가 둥근 직사각형 233"/>
            <p:cNvSpPr/>
            <p:nvPr/>
          </p:nvSpPr>
          <p:spPr>
            <a:xfrm>
              <a:off x="7679970" y="1947712"/>
              <a:ext cx="800864" cy="21991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endParaRPr lang="ko-KR" altLang="en-US" sz="12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35" name="모서리가 둥근 직사각형 234"/>
            <p:cNvSpPr/>
            <p:nvPr/>
          </p:nvSpPr>
          <p:spPr>
            <a:xfrm>
              <a:off x="6523553" y="2202002"/>
              <a:ext cx="1102912" cy="21991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endParaRPr lang="ko-KR" altLang="en-US" sz="12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36" name="모서리가 둥근 직사각형 235"/>
            <p:cNvSpPr/>
            <p:nvPr/>
          </p:nvSpPr>
          <p:spPr>
            <a:xfrm>
              <a:off x="7675390" y="2204289"/>
              <a:ext cx="800864" cy="21991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endParaRPr lang="ko-KR" altLang="en-US" sz="12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237" name="Picture 4" descr="plus icon png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9688" y="2236270"/>
              <a:ext cx="167111" cy="1672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8" name="그룹 237"/>
          <p:cNvGrpSpPr/>
          <p:nvPr/>
        </p:nvGrpSpPr>
        <p:grpSpPr>
          <a:xfrm>
            <a:off x="5911307" y="2473852"/>
            <a:ext cx="2782568" cy="226815"/>
            <a:chOff x="5904231" y="1943138"/>
            <a:chExt cx="2782568" cy="481069"/>
          </a:xfrm>
        </p:grpSpPr>
        <p:sp>
          <p:nvSpPr>
            <p:cNvPr id="239" name="모서리가 둥근 직사각형 238"/>
            <p:cNvSpPr/>
            <p:nvPr/>
          </p:nvSpPr>
          <p:spPr>
            <a:xfrm>
              <a:off x="5904231" y="1943138"/>
              <a:ext cx="459937" cy="219918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소스</a:t>
              </a:r>
            </a:p>
          </p:txBody>
        </p:sp>
        <p:sp>
          <p:nvSpPr>
            <p:cNvPr id="240" name="모서리가 둥근 직사각형 239"/>
            <p:cNvSpPr/>
            <p:nvPr/>
          </p:nvSpPr>
          <p:spPr>
            <a:xfrm>
              <a:off x="6517501" y="1945425"/>
              <a:ext cx="1102912" cy="21991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endParaRPr lang="ko-KR" altLang="en-US" sz="12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1" name="모서리가 둥근 직사각형 240"/>
            <p:cNvSpPr/>
            <p:nvPr/>
          </p:nvSpPr>
          <p:spPr>
            <a:xfrm>
              <a:off x="7679970" y="1947712"/>
              <a:ext cx="800864" cy="21991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endParaRPr lang="ko-KR" altLang="en-US" sz="12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2" name="모서리가 둥근 직사각형 241"/>
            <p:cNvSpPr/>
            <p:nvPr/>
          </p:nvSpPr>
          <p:spPr>
            <a:xfrm>
              <a:off x="6523553" y="2202002"/>
              <a:ext cx="1102912" cy="21991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endParaRPr lang="ko-KR" altLang="en-US" sz="12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3" name="모서리가 둥근 직사각형 242"/>
            <p:cNvSpPr/>
            <p:nvPr/>
          </p:nvSpPr>
          <p:spPr>
            <a:xfrm>
              <a:off x="7675390" y="2204289"/>
              <a:ext cx="800864" cy="21991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endParaRPr lang="ko-KR" altLang="en-US" sz="12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244" name="Picture 4" descr="plus icon png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9688" y="2236270"/>
              <a:ext cx="167111" cy="1672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5" name="그룹 244"/>
          <p:cNvGrpSpPr/>
          <p:nvPr/>
        </p:nvGrpSpPr>
        <p:grpSpPr>
          <a:xfrm>
            <a:off x="5914845" y="2743215"/>
            <a:ext cx="2782568" cy="226815"/>
            <a:chOff x="5904231" y="1943138"/>
            <a:chExt cx="2782568" cy="481069"/>
          </a:xfrm>
        </p:grpSpPr>
        <p:sp>
          <p:nvSpPr>
            <p:cNvPr id="246" name="모서리가 둥근 직사각형 245"/>
            <p:cNvSpPr/>
            <p:nvPr/>
          </p:nvSpPr>
          <p:spPr>
            <a:xfrm>
              <a:off x="5904231" y="1943138"/>
              <a:ext cx="459937" cy="219918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육수</a:t>
              </a:r>
            </a:p>
          </p:txBody>
        </p:sp>
        <p:sp>
          <p:nvSpPr>
            <p:cNvPr id="247" name="모서리가 둥근 직사각형 246"/>
            <p:cNvSpPr/>
            <p:nvPr/>
          </p:nvSpPr>
          <p:spPr>
            <a:xfrm>
              <a:off x="6517501" y="1945425"/>
              <a:ext cx="1102912" cy="21991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endParaRPr lang="ko-KR" altLang="en-US" sz="12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8" name="모서리가 둥근 직사각형 247"/>
            <p:cNvSpPr/>
            <p:nvPr/>
          </p:nvSpPr>
          <p:spPr>
            <a:xfrm>
              <a:off x="7679970" y="1947712"/>
              <a:ext cx="800864" cy="21991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endParaRPr lang="ko-KR" altLang="en-US" sz="12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9" name="모서리가 둥근 직사각형 248"/>
            <p:cNvSpPr/>
            <p:nvPr/>
          </p:nvSpPr>
          <p:spPr>
            <a:xfrm>
              <a:off x="6523553" y="2202002"/>
              <a:ext cx="1102912" cy="21991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endParaRPr lang="ko-KR" altLang="en-US" sz="12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0" name="모서리가 둥근 직사각형 249"/>
            <p:cNvSpPr/>
            <p:nvPr/>
          </p:nvSpPr>
          <p:spPr>
            <a:xfrm>
              <a:off x="7675390" y="2204289"/>
              <a:ext cx="800864" cy="21991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endParaRPr lang="ko-KR" altLang="en-US" sz="12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251" name="Picture 4" descr="plus icon png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9688" y="2236270"/>
              <a:ext cx="167111" cy="1672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3" name="TextBox 252"/>
          <p:cNvSpPr txBox="1"/>
          <p:nvPr/>
        </p:nvSpPr>
        <p:spPr>
          <a:xfrm>
            <a:off x="1752008" y="5210650"/>
            <a:ext cx="792712" cy="276979"/>
          </a:xfrm>
          <a:prstGeom prst="rect">
            <a:avLst/>
          </a:prstGeom>
        </p:spPr>
        <p:txBody>
          <a:bodyPr wrap="square"/>
          <a:lstStyle/>
          <a:p>
            <a:pPr algn="ctr">
              <a:defRPr/>
            </a:pPr>
            <a:r>
              <a:rPr lang="ko-KR" altLang="en-US" sz="600" dirty="0" err="1" smtClean="0">
                <a:latin typeface="맑은 고딕"/>
                <a:ea typeface="맑은 고딕"/>
              </a:rPr>
              <a:t>요리팁</a:t>
            </a:r>
            <a:endParaRPr lang="ko-KR" altLang="en-US" sz="600" dirty="0">
              <a:latin typeface="맑은 고딕"/>
              <a:ea typeface="맑은 고딕"/>
            </a:endParaRPr>
          </a:p>
        </p:txBody>
      </p:sp>
      <p:sp>
        <p:nvSpPr>
          <p:cNvPr id="256" name="직사각형 255"/>
          <p:cNvSpPr/>
          <p:nvPr/>
        </p:nvSpPr>
        <p:spPr>
          <a:xfrm>
            <a:off x="2863925" y="5172031"/>
            <a:ext cx="4951006" cy="3143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lvl="0">
              <a:defRPr/>
            </a:pPr>
            <a:endParaRPr lang="ko-KR" alt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1744913" y="5675695"/>
            <a:ext cx="792712" cy="276979"/>
          </a:xfrm>
          <a:prstGeom prst="rect">
            <a:avLst/>
          </a:prstGeom>
        </p:spPr>
        <p:txBody>
          <a:bodyPr wrap="square"/>
          <a:lstStyle/>
          <a:p>
            <a:pPr algn="ctr">
              <a:defRPr/>
            </a:pPr>
            <a:r>
              <a:rPr lang="ko-KR" altLang="en-US" sz="600" dirty="0" smtClean="0">
                <a:latin typeface="맑은 고딕"/>
                <a:ea typeface="맑은 고딕"/>
              </a:rPr>
              <a:t>태그</a:t>
            </a:r>
            <a:endParaRPr lang="ko-KR" altLang="en-US" sz="600" dirty="0">
              <a:latin typeface="맑은 고딕"/>
              <a:ea typeface="맑은 고딕"/>
            </a:endParaRPr>
          </a:p>
        </p:txBody>
      </p:sp>
      <p:sp>
        <p:nvSpPr>
          <p:cNvPr id="259" name="직사각형 258"/>
          <p:cNvSpPr/>
          <p:nvPr/>
        </p:nvSpPr>
        <p:spPr>
          <a:xfrm>
            <a:off x="2867463" y="5616261"/>
            <a:ext cx="4951006" cy="28138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lvl="0">
              <a:defRPr/>
            </a:pPr>
            <a:endParaRPr lang="ko-KR" alt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2" name="모서리가 둥근 직사각형 261"/>
          <p:cNvSpPr/>
          <p:nvPr/>
        </p:nvSpPr>
        <p:spPr>
          <a:xfrm>
            <a:off x="3923438" y="6124353"/>
            <a:ext cx="744279" cy="255182"/>
          </a:xfrm>
          <a:prstGeom prst="roundRect">
            <a:avLst/>
          </a:prstGeom>
          <a:solidFill>
            <a:srgbClr val="D9D9D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265" name="모서리가 둥근 직사각형 264"/>
          <p:cNvSpPr/>
          <p:nvPr/>
        </p:nvSpPr>
        <p:spPr>
          <a:xfrm>
            <a:off x="4788220" y="6124353"/>
            <a:ext cx="744279" cy="255182"/>
          </a:xfrm>
          <a:prstGeom prst="roundRect">
            <a:avLst/>
          </a:prstGeom>
          <a:solidFill>
            <a:srgbClr val="D9D9D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취소</a:t>
            </a:r>
          </a:p>
        </p:txBody>
      </p:sp>
      <p:cxnSp>
        <p:nvCxnSpPr>
          <p:cNvPr id="267" name="직선 연결선 266"/>
          <p:cNvCxnSpPr/>
          <p:nvPr/>
        </p:nvCxnSpPr>
        <p:spPr>
          <a:xfrm>
            <a:off x="5284111" y="1472098"/>
            <a:ext cx="23" cy="19728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모서리가 둥근 직사각형 161"/>
          <p:cNvSpPr/>
          <p:nvPr/>
        </p:nvSpPr>
        <p:spPr>
          <a:xfrm>
            <a:off x="2488018" y="1275907"/>
            <a:ext cx="680484" cy="180753"/>
          </a:xfrm>
          <a:prstGeom prst="roundRect">
            <a:avLst/>
          </a:prstGeom>
          <a:solidFill>
            <a:srgbClr val="D9D9D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63" name="모서리가 둥근 직사각형 162"/>
          <p:cNvSpPr/>
          <p:nvPr/>
        </p:nvSpPr>
        <p:spPr>
          <a:xfrm>
            <a:off x="3193312" y="1279451"/>
            <a:ext cx="680484" cy="180753"/>
          </a:xfrm>
          <a:prstGeom prst="roundRect">
            <a:avLst/>
          </a:prstGeom>
          <a:solidFill>
            <a:srgbClr val="D9D9D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영상</a:t>
            </a:r>
          </a:p>
        </p:txBody>
      </p:sp>
      <p:graphicFrame>
        <p:nvGraphicFramePr>
          <p:cNvPr id="164" name="표 163"/>
          <p:cNvGraphicFramePr>
            <a:graphicFrameLocks noGrp="1"/>
          </p:cNvGraphicFramePr>
          <p:nvPr/>
        </p:nvGraphicFramePr>
        <p:xfrm>
          <a:off x="9340038" y="4304435"/>
          <a:ext cx="2657704" cy="71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904"/>
                <a:gridCol w="2024800"/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사진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업로드</a:t>
                      </a:r>
                      <a:endParaRPr lang="en-US" altLang="ko-KR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Char char="-"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사진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</a:rPr>
                        <a:t>여러장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 업로드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buFontTx/>
                        <a:buNone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</a:rPr>
                        <a:t>한장씩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step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으로 끌어서 이동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동영상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업로드</a:t>
                      </a:r>
                      <a:endParaRPr lang="en-US" altLang="ko-KR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게시물등록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700" b="1" baseline="0" dirty="0" smtClean="0">
                          <a:solidFill>
                            <a:srgbClr val="000099"/>
                          </a:solidFill>
                        </a:rPr>
                        <a:t>1)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 &gt;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영상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</a:rPr>
                        <a:t>선택시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700" b="1" baseline="0" dirty="0" smtClean="0">
                          <a:solidFill>
                            <a:srgbClr val="000099"/>
                          </a:solidFill>
                        </a:rPr>
                        <a:t>(4)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이 하단 메뉴로 변경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&gt; Step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별 사진 등록 메뉴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</a:rPr>
                        <a:t>비노출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18" name="그룹 217"/>
          <p:cNvGrpSpPr/>
          <p:nvPr/>
        </p:nvGrpSpPr>
        <p:grpSpPr>
          <a:xfrm>
            <a:off x="9441712" y="5202806"/>
            <a:ext cx="2349794" cy="1229881"/>
            <a:chOff x="9431079" y="4809412"/>
            <a:chExt cx="2349794" cy="1229881"/>
          </a:xfrm>
        </p:grpSpPr>
        <p:sp>
          <p:nvSpPr>
            <p:cNvPr id="166" name="모서리가 둥근 직사각형 165"/>
            <p:cNvSpPr/>
            <p:nvPr/>
          </p:nvSpPr>
          <p:spPr>
            <a:xfrm>
              <a:off x="9475565" y="4841312"/>
              <a:ext cx="1007072" cy="210171"/>
            </a:xfrm>
            <a:prstGeom prst="roundRect">
              <a:avLst/>
            </a:prstGeom>
            <a:solidFill>
              <a:srgbClr val="D9D9D9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영상 올리기</a:t>
              </a: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9441712" y="4809412"/>
              <a:ext cx="2339161" cy="1229881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8" name="모서리가 둥근 직사각형 167"/>
            <p:cNvSpPr/>
            <p:nvPr/>
          </p:nvSpPr>
          <p:spPr>
            <a:xfrm>
              <a:off x="9500951" y="5102984"/>
              <a:ext cx="2184229" cy="170765"/>
            </a:xfrm>
            <a:prstGeom prst="round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ko-KR" altLang="en-US" sz="900" b="1" dirty="0" err="1" smtClean="0">
                  <a:solidFill>
                    <a:schemeClr val="bg1">
                      <a:lumMod val="65000"/>
                    </a:schemeClr>
                  </a:solidFill>
                </a:rPr>
                <a:t>집밥백선생의</a:t>
              </a:r>
              <a:r>
                <a:rPr lang="ko-KR" altLang="en-US" sz="900" b="1" dirty="0" smtClean="0">
                  <a:solidFill>
                    <a:schemeClr val="bg1">
                      <a:lumMod val="65000"/>
                    </a:schemeClr>
                  </a:solidFill>
                </a:rPr>
                <a:t> 감자조림 영상</a:t>
              </a:r>
              <a:r>
                <a:rPr lang="en-US" altLang="ko-KR" sz="900" b="1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en-US" altLang="ko-KR" sz="900" b="1" dirty="0" err="1" smtClean="0">
                  <a:solidFill>
                    <a:schemeClr val="bg1">
                      <a:lumMod val="65000"/>
                    </a:schemeClr>
                  </a:solidFill>
                </a:rPr>
                <a:t>mov</a:t>
              </a:r>
              <a:endParaRPr lang="ko-KR" altLang="en-US" sz="900" b="1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176" name="직선 연결선 175"/>
            <p:cNvCxnSpPr/>
            <p:nvPr/>
          </p:nvCxnSpPr>
          <p:spPr>
            <a:xfrm>
              <a:off x="9441712" y="5328662"/>
              <a:ext cx="233916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176"/>
            <p:cNvSpPr txBox="1"/>
            <p:nvPr/>
          </p:nvSpPr>
          <p:spPr>
            <a:xfrm>
              <a:off x="9431079" y="5486400"/>
              <a:ext cx="2286000" cy="50783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동영상 주소 입력하세요</a:t>
              </a:r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</a:p>
            <a:p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(</a:t>
              </a:r>
              <a:r>
                <a:rPr lang="en-US" altLang="ko-KR" sz="900" dirty="0" err="1" smtClean="0">
                  <a:solidFill>
                    <a:schemeClr val="bg1">
                      <a:lumMod val="50000"/>
                    </a:schemeClr>
                  </a:solidFill>
                </a:rPr>
                <a:t>Youtube</a:t>
              </a:r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ko-KR" altLang="en-US" sz="900" dirty="0" err="1" smtClean="0">
                  <a:solidFill>
                    <a:schemeClr val="bg1">
                      <a:lumMod val="50000"/>
                    </a:schemeClr>
                  </a:solidFill>
                </a:rPr>
                <a:t>네이버</a:t>
              </a:r>
              <a:r>
                <a:rPr lang="en-US" altLang="ko-KR" sz="900" dirty="0" err="1" smtClean="0">
                  <a:solidFill>
                    <a:schemeClr val="bg1">
                      <a:lumMod val="50000"/>
                    </a:schemeClr>
                  </a:solidFill>
                </a:rPr>
                <a:t>tvcast</a:t>
              </a:r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ko-KR" alt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만 가능</a:t>
              </a:r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)</a:t>
              </a:r>
            </a:p>
            <a:p>
              <a:r>
                <a:rPr lang="ko-KR" alt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예</a:t>
              </a:r>
              <a:r>
                <a:rPr lang="en-US" altLang="ko-KR" sz="900" dirty="0" smtClean="0">
                  <a:solidFill>
                    <a:schemeClr val="bg1">
                      <a:lumMod val="50000"/>
                    </a:schemeClr>
                  </a:solidFill>
                </a:rPr>
                <a:t>) http://youtube/A123B456C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2" name="모서리가 둥근 직사각형 181"/>
            <p:cNvSpPr/>
            <p:nvPr/>
          </p:nvSpPr>
          <p:spPr>
            <a:xfrm>
              <a:off x="9484241" y="5401340"/>
              <a:ext cx="1754372" cy="574158"/>
            </a:xfrm>
            <a:prstGeom prst="round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3" name="모서리가 둥근 직사각형 182"/>
            <p:cNvSpPr/>
            <p:nvPr/>
          </p:nvSpPr>
          <p:spPr>
            <a:xfrm>
              <a:off x="11355572" y="5507665"/>
              <a:ext cx="361507" cy="361507"/>
            </a:xfrm>
            <a:prstGeom prst="roundRect">
              <a:avLst/>
            </a:prstGeom>
            <a:solidFill>
              <a:srgbClr val="D9D9D9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입력</a:t>
              </a:r>
            </a:p>
          </p:txBody>
        </p:sp>
      </p:grpSp>
      <p:sp>
        <p:nvSpPr>
          <p:cNvPr id="184" name="타원 183"/>
          <p:cNvSpPr/>
          <p:nvPr/>
        </p:nvSpPr>
        <p:spPr>
          <a:xfrm>
            <a:off x="1399954" y="1170863"/>
            <a:ext cx="156945" cy="15694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185" name="타원 184"/>
          <p:cNvSpPr/>
          <p:nvPr/>
        </p:nvSpPr>
        <p:spPr>
          <a:xfrm>
            <a:off x="1414131" y="1514649"/>
            <a:ext cx="156945" cy="15694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/>
              <a:t>2</a:t>
            </a:r>
            <a:endParaRPr lang="ko-KR" altLang="en-US" sz="800" b="1" dirty="0"/>
          </a:p>
        </p:txBody>
      </p:sp>
      <p:sp>
        <p:nvSpPr>
          <p:cNvPr id="186" name="타원 185"/>
          <p:cNvSpPr/>
          <p:nvPr/>
        </p:nvSpPr>
        <p:spPr>
          <a:xfrm>
            <a:off x="5603358" y="1493384"/>
            <a:ext cx="156945" cy="15694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/>
              <a:t>3</a:t>
            </a:r>
            <a:endParaRPr lang="ko-KR" altLang="en-US" sz="800" b="1" dirty="0"/>
          </a:p>
        </p:txBody>
      </p:sp>
      <p:sp>
        <p:nvSpPr>
          <p:cNvPr id="216" name="타원 215"/>
          <p:cNvSpPr/>
          <p:nvPr/>
        </p:nvSpPr>
        <p:spPr>
          <a:xfrm>
            <a:off x="1545265" y="3442686"/>
            <a:ext cx="156945" cy="15694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 smtClean="0"/>
              <a:t>4</a:t>
            </a:r>
            <a:endParaRPr lang="ko-KR" altLang="en-US" sz="800" b="1" dirty="0"/>
          </a:p>
        </p:txBody>
      </p:sp>
      <p:graphicFrame>
        <p:nvGraphicFramePr>
          <p:cNvPr id="217" name="표 216"/>
          <p:cNvGraphicFramePr>
            <a:graphicFrameLocks noGrp="1"/>
          </p:cNvGraphicFramePr>
          <p:nvPr/>
        </p:nvGraphicFramePr>
        <p:xfrm>
          <a:off x="9361302" y="1593131"/>
          <a:ext cx="2657704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904"/>
                <a:gridCol w="2024800"/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</a:rPr>
                        <a:t>레시피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en-US" altLang="ko-KR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Char char="-"/>
                        <a:defRPr/>
                      </a:pP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</a:rPr>
                        <a:t>레시피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 제목 입력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요리 소개</a:t>
                      </a:r>
                      <a:endParaRPr lang="en-US" altLang="ko-KR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Char char="-"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요리에 대한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소개글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 입력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카테고리</a:t>
                      </a:r>
                      <a:endParaRPr lang="en-US" altLang="ko-KR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Char char="-"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 종류별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</a:rPr>
                        <a:t>상황별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</a:rPr>
                        <a:t>방법별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재료별 선택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카테고리관리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700" b="1" baseline="0" dirty="0" smtClean="0">
                          <a:solidFill>
                            <a:srgbClr val="000099"/>
                          </a:solidFill>
                        </a:rPr>
                        <a:t>26page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등록정보 기준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요리정보</a:t>
                      </a:r>
                      <a:endParaRPr lang="en-US" altLang="ko-KR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Char char="-"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 인원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시간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난이도 선택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buFontTx/>
                        <a:buChar char="-"/>
                        <a:defRPr/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buFont typeface="Wingdings"/>
                        <a:buNone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인원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: 1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인분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인분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/3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인분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/4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인분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/5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인분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l" latinLnBrk="1">
                        <a:buFont typeface="Wingdings"/>
                        <a:buNone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&gt; 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시간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: 5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분이내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/10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분이내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/20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분이내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/30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분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buFont typeface="Wingdings"/>
                        <a:buNone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         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이내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/60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분이내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/90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분이내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시간이상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buFont typeface="Wingdings"/>
                        <a:buNone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&gt; 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난이도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아무나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초급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중급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고급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전문가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대표사진</a:t>
                      </a:r>
                      <a:endParaRPr lang="en-US" altLang="ko-KR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Char char="-"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 대표 사진 선택 업로드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Admin</a:t>
            </a:r>
            <a:endParaRPr lang="ko-KR" altLang="en-US" dirty="0"/>
          </a:p>
        </p:txBody>
      </p:sp>
      <p:sp>
        <p:nvSpPr>
          <p:cNvPr id="35" name="제목 1"/>
          <p:cNvSpPr txBox="1"/>
          <p:nvPr/>
        </p:nvSpPr>
        <p:spPr>
          <a:xfrm>
            <a:off x="5324632" y="82333"/>
            <a:ext cx="2603072" cy="24531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r>
              <a:rPr lang="en-US" altLang="ko-KR" dirty="0" smtClean="0">
                <a:solidFill>
                  <a:prstClr val="black"/>
                </a:solidFill>
              </a:rPr>
              <a:t>Home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prstClr val="black"/>
                </a:solidFill>
              </a:rPr>
              <a:t>&gt; </a:t>
            </a:r>
            <a:r>
              <a:rPr lang="ko-KR" altLang="en-US" dirty="0" smtClean="0">
                <a:solidFill>
                  <a:prstClr val="black"/>
                </a:solidFill>
              </a:rPr>
              <a:t>회원관리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3" name="그룹 4"/>
          <p:cNvGrpSpPr/>
          <p:nvPr/>
        </p:nvGrpSpPr>
        <p:grpSpPr>
          <a:xfrm>
            <a:off x="9304004" y="424846"/>
            <a:ext cx="2743201" cy="6291325"/>
            <a:chOff x="9302317" y="425669"/>
            <a:chExt cx="2743201" cy="6291325"/>
          </a:xfrm>
        </p:grpSpPr>
        <p:sp>
          <p:nvSpPr>
            <p:cNvPr id="6" name="직사각형 5"/>
            <p:cNvSpPr/>
            <p:nvPr/>
          </p:nvSpPr>
          <p:spPr>
            <a:xfrm>
              <a:off x="9302318" y="433552"/>
              <a:ext cx="2743200" cy="6283442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9302317" y="425669"/>
              <a:ext cx="2743201" cy="3380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r>
                <a:rPr lang="en-US" altLang="ko-KR" sz="900" b="1">
                  <a:solidFill>
                    <a:schemeClr val="tx1"/>
                  </a:solidFill>
                </a:rPr>
                <a:t>Description</a:t>
              </a:r>
              <a:endParaRPr lang="ko-KR" altLang="en-US" sz="900" b="1">
                <a:solidFill>
                  <a:schemeClr val="tx1"/>
                </a:solidFill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9311182" y="774045"/>
            <a:ext cx="27432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700" b="1"/>
              <a:t>1. </a:t>
            </a:r>
            <a:r>
              <a:rPr lang="ko-KR" altLang="en-US" sz="700" b="1"/>
              <a:t>검색</a:t>
            </a:r>
          </a:p>
          <a:p>
            <a:pPr lvl="0">
              <a:defRPr/>
            </a:pPr>
            <a:r>
              <a:rPr lang="en-US" altLang="ko-KR" sz="700"/>
              <a:t> - 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12271" y="506185"/>
            <a:ext cx="8833758" cy="614770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12270" y="1136342"/>
            <a:ext cx="1153886" cy="55175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430215" y="1198292"/>
            <a:ext cx="748923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 b="1" dirty="0" smtClean="0"/>
              <a:t>회원관리</a:t>
            </a:r>
            <a:endParaRPr lang="ko-KR" altLang="en-US" sz="11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520350" y="6018846"/>
            <a:ext cx="120738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dirty="0"/>
              <a:t>&lt;&lt; &lt; </a:t>
            </a:r>
            <a:r>
              <a:rPr lang="en-US" altLang="ko-KR" sz="1000" b="1" dirty="0">
                <a:solidFill>
                  <a:srgbClr val="FF0000"/>
                </a:solidFill>
              </a:rPr>
              <a:t>1</a:t>
            </a:r>
            <a:r>
              <a:rPr lang="en-US" altLang="ko-KR" sz="1000" dirty="0"/>
              <a:t> 2 3 &gt; &gt;&gt;</a:t>
            </a:r>
            <a:endParaRPr lang="ko-KR" altLang="en-US" sz="1000" dirty="0"/>
          </a:p>
        </p:txBody>
      </p:sp>
      <p:graphicFrame>
        <p:nvGraphicFramePr>
          <p:cNvPr id="150" name="표 149"/>
          <p:cNvGraphicFramePr>
            <a:graphicFrameLocks noGrp="1"/>
          </p:cNvGraphicFramePr>
          <p:nvPr/>
        </p:nvGraphicFramePr>
        <p:xfrm>
          <a:off x="1404594" y="1509992"/>
          <a:ext cx="7616858" cy="520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695"/>
                <a:gridCol w="2810121"/>
                <a:gridCol w="988430"/>
                <a:gridCol w="2830612"/>
              </a:tblGrid>
              <a:tr h="217925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</a:rPr>
                        <a:t>회원이름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</a:rPr>
                        <a:t>닉네임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defRPr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</a:rPr>
                        <a:t>회원번호</a:t>
                      </a:r>
                      <a:endParaRPr lang="en-US" altLang="ko-KR" sz="7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 sz="700" b="0" baseline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700" b="1" baseline="0" dirty="0" err="1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</a:rPr>
                        <a:t>연락처</a:t>
                      </a:r>
                      <a:endParaRPr lang="en-US" altLang="ko-KR" sz="7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 sz="700" b="0" baseline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216027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</a:rPr>
                        <a:t>가입일시</a:t>
                      </a:r>
                      <a:endParaRPr lang="en-US" altLang="ko-KR" sz="7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 sz="700" b="1" baseline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 sz="700" b="0" baseline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" name="그룹 139"/>
          <p:cNvGrpSpPr/>
          <p:nvPr/>
        </p:nvGrpSpPr>
        <p:grpSpPr>
          <a:xfrm>
            <a:off x="2481868" y="1812104"/>
            <a:ext cx="4063655" cy="215444"/>
            <a:chOff x="2471235" y="2099169"/>
            <a:chExt cx="4063655" cy="215444"/>
          </a:xfrm>
        </p:grpSpPr>
        <p:grpSp>
          <p:nvGrpSpPr>
            <p:cNvPr id="5" name="그룹 9"/>
            <p:cNvGrpSpPr/>
            <p:nvPr/>
          </p:nvGrpSpPr>
          <p:grpSpPr>
            <a:xfrm>
              <a:off x="2471235" y="2099169"/>
              <a:ext cx="2074912" cy="215444"/>
              <a:chOff x="2439431" y="2090080"/>
              <a:chExt cx="2074912" cy="215444"/>
            </a:xfrm>
          </p:grpSpPr>
          <p:grpSp>
            <p:nvGrpSpPr>
              <p:cNvPr id="8" name="그룹 169"/>
              <p:cNvGrpSpPr/>
              <p:nvPr/>
            </p:nvGrpSpPr>
            <p:grpSpPr>
              <a:xfrm>
                <a:off x="2439431" y="2114705"/>
                <a:ext cx="920817" cy="164918"/>
                <a:chOff x="3692989" y="3272844"/>
                <a:chExt cx="920817" cy="164918"/>
              </a:xfrm>
            </p:grpSpPr>
            <p:sp>
              <p:nvSpPr>
                <p:cNvPr id="172" name="직사각형 171"/>
                <p:cNvSpPr/>
                <p:nvPr/>
              </p:nvSpPr>
              <p:spPr>
                <a:xfrm>
                  <a:off x="3692989" y="3272844"/>
                  <a:ext cx="920817" cy="16491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0" rIns="36000" bIns="0" anchor="ctr"/>
                <a:lstStyle/>
                <a:p>
                  <a:pPr lvl="0">
                    <a:defRPr/>
                  </a:pPr>
                  <a:r>
                    <a:rPr lang="en-US" altLang="ko-KR" sz="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2018.02.08</a:t>
                  </a:r>
                  <a:endParaRPr lang="ko-KR" altLang="en-US" sz="7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pic>
              <p:nvPicPr>
                <p:cNvPr id="173" name="Picture 2" descr="calendar icon pngì ëí ì´ë¯¸ì§ ê²ìê²°ê³¼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/>
                <a:srcRect/>
                <a:stretch>
                  <a:fillRect/>
                </a:stretch>
              </p:blipFill>
              <p:spPr>
                <a:xfrm>
                  <a:off x="4451339" y="3281344"/>
                  <a:ext cx="137725" cy="137725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9" name="그룹 165"/>
              <p:cNvGrpSpPr/>
              <p:nvPr/>
            </p:nvGrpSpPr>
            <p:grpSpPr>
              <a:xfrm>
                <a:off x="3593526" y="2117484"/>
                <a:ext cx="920817" cy="164918"/>
                <a:chOff x="3692989" y="3272844"/>
                <a:chExt cx="920817" cy="164918"/>
              </a:xfrm>
            </p:grpSpPr>
            <p:sp>
              <p:nvSpPr>
                <p:cNvPr id="168" name="직사각형 167"/>
                <p:cNvSpPr/>
                <p:nvPr/>
              </p:nvSpPr>
              <p:spPr>
                <a:xfrm>
                  <a:off x="3692989" y="3272844"/>
                  <a:ext cx="920817" cy="16491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0" rIns="36000" bIns="0" anchor="ctr"/>
                <a:lstStyle/>
                <a:p>
                  <a:pPr lvl="0">
                    <a:defRPr/>
                  </a:pPr>
                  <a:r>
                    <a:rPr lang="ko-KR" altLang="en-US" sz="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종료일</a:t>
                  </a:r>
                </a:p>
              </p:txBody>
            </p:sp>
            <p:pic>
              <p:nvPicPr>
                <p:cNvPr id="169" name="Picture 2" descr="calendar icon pngì ëí ì´ë¯¸ì§ ê²ìê²°ê³¼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/>
                <a:srcRect/>
                <a:stretch>
                  <a:fillRect/>
                </a:stretch>
              </p:blipFill>
              <p:spPr>
                <a:xfrm>
                  <a:off x="4451339" y="3281344"/>
                  <a:ext cx="137725" cy="137725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65" name="TextBox 164"/>
              <p:cNvSpPr txBox="1"/>
              <p:nvPr/>
            </p:nvSpPr>
            <p:spPr>
              <a:xfrm>
                <a:off x="3351573" y="2090080"/>
                <a:ext cx="256802" cy="21544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/>
                  <a:t>~</a:t>
                </a:r>
                <a:endParaRPr lang="ko-KR" altLang="en-US" sz="800"/>
              </a:p>
            </p:txBody>
          </p:sp>
        </p:grpSp>
        <p:grpSp>
          <p:nvGrpSpPr>
            <p:cNvPr id="10" name="그룹 13"/>
            <p:cNvGrpSpPr/>
            <p:nvPr/>
          </p:nvGrpSpPr>
          <p:grpSpPr>
            <a:xfrm>
              <a:off x="4586607" y="2140245"/>
              <a:ext cx="1948283" cy="161098"/>
              <a:chOff x="4507095" y="2519364"/>
              <a:chExt cx="1948283" cy="161098"/>
            </a:xfrm>
          </p:grpSpPr>
          <p:sp>
            <p:nvSpPr>
              <p:cNvPr id="13" name="모서리가 둥근 직사각형 12"/>
              <p:cNvSpPr/>
              <p:nvPr/>
            </p:nvSpPr>
            <p:spPr>
              <a:xfrm>
                <a:off x="4507095" y="2519364"/>
                <a:ext cx="312271" cy="156418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600">
                    <a:solidFill>
                      <a:schemeClr val="bg1"/>
                    </a:solidFill>
                  </a:rPr>
                  <a:t>오늘</a:t>
                </a:r>
              </a:p>
            </p:txBody>
          </p:sp>
          <p:sp>
            <p:nvSpPr>
              <p:cNvPr id="182" name="모서리가 둥근 직사각형 181"/>
              <p:cNvSpPr/>
              <p:nvPr/>
            </p:nvSpPr>
            <p:spPr>
              <a:xfrm>
                <a:off x="4834424" y="2520692"/>
                <a:ext cx="312271" cy="156418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700">
                    <a:solidFill>
                      <a:schemeClr val="bg1"/>
                    </a:solidFill>
                  </a:rPr>
                  <a:t>어제</a:t>
                </a:r>
              </a:p>
            </p:txBody>
          </p:sp>
          <p:sp>
            <p:nvSpPr>
              <p:cNvPr id="183" name="모서리가 둥근 직사각형 182"/>
              <p:cNvSpPr/>
              <p:nvPr/>
            </p:nvSpPr>
            <p:spPr>
              <a:xfrm>
                <a:off x="5161792" y="2519364"/>
                <a:ext cx="312271" cy="156418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en-US" altLang="ko-KR" sz="700">
                    <a:solidFill>
                      <a:schemeClr val="bg1"/>
                    </a:solidFill>
                  </a:rPr>
                  <a:t>7</a:t>
                </a:r>
                <a:r>
                  <a:rPr lang="ko-KR" altLang="en-US" sz="700">
                    <a:solidFill>
                      <a:schemeClr val="bg1"/>
                    </a:solidFill>
                  </a:rPr>
                  <a:t>일</a:t>
                </a:r>
              </a:p>
            </p:txBody>
          </p:sp>
          <p:sp>
            <p:nvSpPr>
              <p:cNvPr id="184" name="모서리가 둥근 직사각형 183"/>
              <p:cNvSpPr/>
              <p:nvPr/>
            </p:nvSpPr>
            <p:spPr>
              <a:xfrm>
                <a:off x="5487045" y="2520633"/>
                <a:ext cx="312271" cy="156418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en-US" altLang="ko-KR" sz="600" dirty="0">
                    <a:solidFill>
                      <a:schemeClr val="bg1"/>
                    </a:solidFill>
                  </a:rPr>
                  <a:t>1</a:t>
                </a:r>
                <a:r>
                  <a:rPr lang="ko-KR" altLang="en-US" sz="600" dirty="0">
                    <a:solidFill>
                      <a:schemeClr val="bg1"/>
                    </a:solidFill>
                  </a:rPr>
                  <a:t>개월</a:t>
                </a:r>
                <a:endParaRPr lang="ko-KR" altLang="en-US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5" name="모서리가 둥근 직사각형 184"/>
              <p:cNvSpPr/>
              <p:nvPr/>
            </p:nvSpPr>
            <p:spPr>
              <a:xfrm>
                <a:off x="5815076" y="2519364"/>
                <a:ext cx="312271" cy="156418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en-US" altLang="ko-KR" sz="600">
                    <a:solidFill>
                      <a:schemeClr val="bg1"/>
                    </a:solidFill>
                  </a:rPr>
                  <a:t>3</a:t>
                </a:r>
                <a:r>
                  <a:rPr lang="ko-KR" altLang="en-US" sz="600">
                    <a:solidFill>
                      <a:schemeClr val="bg1"/>
                    </a:solidFill>
                  </a:rPr>
                  <a:t>개월</a:t>
                </a:r>
              </a:p>
            </p:txBody>
          </p:sp>
          <p:sp>
            <p:nvSpPr>
              <p:cNvPr id="186" name="모서리가 둥근 직사각형 185"/>
              <p:cNvSpPr/>
              <p:nvPr/>
            </p:nvSpPr>
            <p:spPr>
              <a:xfrm>
                <a:off x="6143107" y="2524044"/>
                <a:ext cx="312271" cy="156418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en-US" altLang="ko-KR" sz="600" dirty="0">
                    <a:solidFill>
                      <a:schemeClr val="bg1"/>
                    </a:solidFill>
                  </a:rPr>
                  <a:t>6</a:t>
                </a:r>
                <a:r>
                  <a:rPr lang="ko-KR" altLang="en-US" sz="600" dirty="0">
                    <a:solidFill>
                      <a:schemeClr val="bg1"/>
                    </a:solidFill>
                  </a:rPr>
                  <a:t>개월</a:t>
                </a:r>
                <a:endParaRPr lang="ko-KR" altLang="en-US" sz="9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6" name="그룹 326"/>
          <p:cNvGrpSpPr/>
          <p:nvPr/>
        </p:nvGrpSpPr>
        <p:grpSpPr>
          <a:xfrm>
            <a:off x="2480866" y="1590026"/>
            <a:ext cx="2619332" cy="153238"/>
            <a:chOff x="2391723" y="1721336"/>
            <a:chExt cx="2619332" cy="153238"/>
          </a:xfrm>
        </p:grpSpPr>
        <p:grpSp>
          <p:nvGrpSpPr>
            <p:cNvPr id="17" name="그룹 327"/>
            <p:cNvGrpSpPr/>
            <p:nvPr/>
          </p:nvGrpSpPr>
          <p:grpSpPr>
            <a:xfrm>
              <a:off x="2391723" y="1721336"/>
              <a:ext cx="819457" cy="153238"/>
              <a:chOff x="3249326" y="4576456"/>
              <a:chExt cx="819457" cy="193931"/>
            </a:xfrm>
          </p:grpSpPr>
          <p:sp>
            <p:nvSpPr>
              <p:cNvPr id="330" name="직사각형 329"/>
              <p:cNvSpPr/>
              <p:nvPr/>
            </p:nvSpPr>
            <p:spPr>
              <a:xfrm>
                <a:off x="3249326" y="4589226"/>
                <a:ext cx="773924" cy="18116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lvl="0">
                  <a:defRPr/>
                </a:pPr>
                <a:r>
                  <a:rPr lang="ko-KR" alt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회원이름</a:t>
                </a:r>
                <a:endParaRPr lang="ko-KR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31" name="TextBox 330"/>
              <p:cNvSpPr txBox="1"/>
              <p:nvPr/>
            </p:nvSpPr>
            <p:spPr>
              <a:xfrm>
                <a:off x="3807173" y="4576456"/>
                <a:ext cx="261610" cy="184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z="600"/>
                  <a:t>▼</a:t>
                </a:r>
              </a:p>
            </p:txBody>
          </p:sp>
        </p:grpSp>
        <p:sp>
          <p:nvSpPr>
            <p:cNvPr id="329" name="직사각형 328"/>
            <p:cNvSpPr/>
            <p:nvPr/>
          </p:nvSpPr>
          <p:spPr>
            <a:xfrm>
              <a:off x="3182131" y="1731426"/>
              <a:ext cx="1828924" cy="14233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lvl="0">
                <a:defRPr/>
              </a:pPr>
              <a:endPara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8" name="그룹 331"/>
          <p:cNvGrpSpPr/>
          <p:nvPr/>
        </p:nvGrpSpPr>
        <p:grpSpPr>
          <a:xfrm>
            <a:off x="6233630" y="1576949"/>
            <a:ext cx="2619332" cy="153238"/>
            <a:chOff x="2391723" y="1721336"/>
            <a:chExt cx="2619332" cy="153238"/>
          </a:xfrm>
        </p:grpSpPr>
        <p:grpSp>
          <p:nvGrpSpPr>
            <p:cNvPr id="19" name="그룹 332"/>
            <p:cNvGrpSpPr/>
            <p:nvPr/>
          </p:nvGrpSpPr>
          <p:grpSpPr>
            <a:xfrm>
              <a:off x="2391723" y="1721336"/>
              <a:ext cx="819457" cy="153238"/>
              <a:chOff x="3249326" y="4576456"/>
              <a:chExt cx="819457" cy="193931"/>
            </a:xfrm>
          </p:grpSpPr>
          <p:sp>
            <p:nvSpPr>
              <p:cNvPr id="335" name="직사각형 334"/>
              <p:cNvSpPr/>
              <p:nvPr/>
            </p:nvSpPr>
            <p:spPr>
              <a:xfrm>
                <a:off x="3249326" y="4589226"/>
                <a:ext cx="773924" cy="18116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lvl="0">
                  <a:defRPr/>
                </a:pPr>
                <a:r>
                  <a:rPr lang="ko-KR" altLang="en-US" sz="7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연락처</a:t>
                </a:r>
              </a:p>
            </p:txBody>
          </p:sp>
          <p:sp>
            <p:nvSpPr>
              <p:cNvPr id="336" name="TextBox 335"/>
              <p:cNvSpPr txBox="1"/>
              <p:nvPr/>
            </p:nvSpPr>
            <p:spPr>
              <a:xfrm>
                <a:off x="3807173" y="4576456"/>
                <a:ext cx="261610" cy="184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z="600"/>
                  <a:t>▼</a:t>
                </a:r>
              </a:p>
            </p:txBody>
          </p:sp>
        </p:grpSp>
        <p:sp>
          <p:nvSpPr>
            <p:cNvPr id="334" name="직사각형 333"/>
            <p:cNvSpPr/>
            <p:nvPr/>
          </p:nvSpPr>
          <p:spPr>
            <a:xfrm>
              <a:off x="3182131" y="1731426"/>
              <a:ext cx="1828924" cy="14233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lvl="0">
                <a:defRPr/>
              </a:pPr>
              <a:endPara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337" name="타원 336"/>
          <p:cNvSpPr/>
          <p:nvPr/>
        </p:nvSpPr>
        <p:spPr>
          <a:xfrm>
            <a:off x="1357423" y="1415412"/>
            <a:ext cx="156945" cy="15694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graphicFrame>
        <p:nvGraphicFramePr>
          <p:cNvPr id="338" name="표 337"/>
          <p:cNvGraphicFramePr>
            <a:graphicFrameLocks noGrp="1"/>
          </p:cNvGraphicFramePr>
          <p:nvPr/>
        </p:nvGraphicFramePr>
        <p:xfrm>
          <a:off x="9361301" y="965811"/>
          <a:ext cx="2657704" cy="80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904"/>
                <a:gridCol w="2024800"/>
              </a:tblGrid>
              <a:tr h="0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회원이름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altLang="ko-KR" sz="700" b="1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회원번호</a:t>
                      </a:r>
                      <a:endParaRPr lang="en-US" altLang="ko-KR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회원이름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닉네임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회원번호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</a:rPr>
                        <a:t>로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 검색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  <a:p>
                      <a:pPr algn="l" latinLnBrk="1"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</a:rPr>
                        <a:t>연락처</a:t>
                      </a:r>
                      <a:endParaRPr lang="en-US" altLang="ko-KR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연락처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로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 검색</a:t>
                      </a:r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</a:rPr>
                        <a:t>가입일시</a:t>
                      </a:r>
                      <a:endParaRPr lang="en-US" altLang="ko-KR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가입일시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</a:rPr>
                        <a:t>로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검색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6" name="표 125"/>
          <p:cNvGraphicFramePr>
            <a:graphicFrameLocks noGrp="1"/>
          </p:cNvGraphicFramePr>
          <p:nvPr/>
        </p:nvGraphicFramePr>
        <p:xfrm>
          <a:off x="280604" y="1626994"/>
          <a:ext cx="104425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252"/>
              </a:tblGrid>
              <a:tr h="161171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[HOME]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1171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레시피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 관리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1171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게시물 등록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000099"/>
                          </a:solidFill>
                        </a:rPr>
                        <a:t>회원관리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문의관리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이벤트관리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카테고리 관리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운영자관리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설정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0" name="그룹 126"/>
          <p:cNvGrpSpPr/>
          <p:nvPr/>
        </p:nvGrpSpPr>
        <p:grpSpPr>
          <a:xfrm>
            <a:off x="219919" y="518162"/>
            <a:ext cx="8819909" cy="648184"/>
            <a:chOff x="219919" y="695722"/>
            <a:chExt cx="8819909" cy="648184"/>
          </a:xfrm>
        </p:grpSpPr>
        <p:sp>
          <p:nvSpPr>
            <p:cNvPr id="128" name="직사각형 127"/>
            <p:cNvSpPr/>
            <p:nvPr/>
          </p:nvSpPr>
          <p:spPr>
            <a:xfrm>
              <a:off x="219919" y="695722"/>
              <a:ext cx="8819909" cy="6481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229233" y="701736"/>
              <a:ext cx="3061431" cy="62167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>
                <a:defRPr/>
              </a:pPr>
              <a:r>
                <a:rPr lang="en-US" altLang="ko-KR" sz="2000" b="1">
                  <a:solidFill>
                    <a:schemeClr val="bg1"/>
                  </a:solidFill>
                </a:rPr>
                <a:t>ICT </a:t>
              </a:r>
              <a:r>
                <a:rPr lang="ko-KR" altLang="en-US" sz="2000" b="1">
                  <a:solidFill>
                    <a:schemeClr val="bg1"/>
                  </a:solidFill>
                </a:rPr>
                <a:t>레시피</a:t>
              </a:r>
            </a:p>
            <a:p>
              <a:pPr>
                <a:defRPr/>
              </a:pPr>
              <a:r>
                <a:rPr lang="en-US" altLang="ko-KR" sz="1300" b="1">
                  <a:solidFill>
                    <a:schemeClr val="bg1"/>
                  </a:solidFill>
                </a:rPr>
                <a:t>  ICT RECIPE</a:t>
              </a:r>
              <a:endParaRPr lang="ko-KR" altLang="en-US" sz="1300" b="1">
                <a:solidFill>
                  <a:schemeClr val="bg1"/>
                </a:solidFill>
              </a:endParaRP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7086600" y="604012"/>
            <a:ext cx="1877437" cy="200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700"/>
              <a:t>홍길동 </a:t>
            </a:r>
            <a:r>
              <a:rPr lang="en-US" altLang="ko-KR" sz="700"/>
              <a:t>(</a:t>
            </a:r>
            <a:r>
              <a:rPr lang="ko-KR" altLang="en-US" sz="700"/>
              <a:t>관리자</a:t>
            </a:r>
            <a:r>
              <a:rPr lang="en-US" altLang="ko-KR" sz="700"/>
              <a:t>) </a:t>
            </a:r>
            <a:r>
              <a:rPr lang="ko-KR" altLang="en-US" sz="700"/>
              <a:t>님 환영합니다</a:t>
            </a:r>
            <a:r>
              <a:rPr lang="en-US" altLang="ko-KR" sz="700"/>
              <a:t>. [</a:t>
            </a:r>
            <a:r>
              <a:rPr lang="ko-KR" altLang="en-US" sz="700"/>
              <a:t>로그아웃</a:t>
            </a:r>
            <a:r>
              <a:rPr lang="en-US" altLang="ko-KR" sz="700"/>
              <a:t>]</a:t>
            </a:r>
            <a:endParaRPr lang="ko-KR" altLang="en-US" sz="700"/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92757559"/>
              </p:ext>
            </p:extLst>
          </p:nvPr>
        </p:nvGraphicFramePr>
        <p:xfrm>
          <a:off x="1513015" y="2194251"/>
          <a:ext cx="7343906" cy="3547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643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2643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59021">
                  <a:extLst>
                    <a:ext uri="{9D8B030D-6E8A-4147-A177-3AD203B41FA5}">
                      <a16:colId xmlns="" xmlns:a16="http://schemas.microsoft.com/office/drawing/2014/main" val="2136946777"/>
                    </a:ext>
                  </a:extLst>
                </a:gridCol>
                <a:gridCol w="1500772">
                  <a:extLst>
                    <a:ext uri="{9D8B030D-6E8A-4147-A177-3AD203B41FA5}">
                      <a16:colId xmlns="" xmlns:a16="http://schemas.microsoft.com/office/drawing/2014/main" val="361172387"/>
                    </a:ext>
                  </a:extLst>
                </a:gridCol>
                <a:gridCol w="658164">
                  <a:extLst>
                    <a:ext uri="{9D8B030D-6E8A-4147-A177-3AD203B41FA5}">
                      <a16:colId xmlns="" xmlns:a16="http://schemas.microsoft.com/office/drawing/2014/main" val="1471487899"/>
                    </a:ext>
                  </a:extLst>
                </a:gridCol>
                <a:gridCol w="653129"/>
                <a:gridCol w="64404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75907"/>
              </a:tblGrid>
              <a:tr h="3547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회원번호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회원이름</a:t>
                      </a:r>
                      <a:endParaRPr lang="en-US" altLang="ko-KR" sz="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연락처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닉네임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성별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err="1" smtClean="0">
                          <a:solidFill>
                            <a:schemeClr val="tx1"/>
                          </a:solidFill>
                        </a:rPr>
                        <a:t>가입일시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47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000001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김길동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01012345678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  <a:hlinkClick r:id="rId3"/>
                        </a:rPr>
                        <a:t>Kimgildong@naver.com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AAAA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한식이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남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2019.05.08 15:30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47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000002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이길동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01012345678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  <a:hlinkClick r:id="rId4"/>
                        </a:rPr>
                        <a:t>Leegildong@naver.com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BBBB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두식이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여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2019.05.08 15:20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47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000003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박길동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01012345678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  <a:hlinkClick r:id="rId5"/>
                        </a:rPr>
                        <a:t>Parkgildong@naver.com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CCCC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삼식이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smtClean="0">
                          <a:solidFill>
                            <a:schemeClr val="tx1"/>
                          </a:solidFill>
                        </a:rPr>
                        <a:t>여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2019.05.08 15:10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547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000004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유길동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01012345678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  <a:hlinkClick r:id="rId6"/>
                        </a:rPr>
                        <a:t>Yoogildong@naver.com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DDDD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사식이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smtClean="0">
                          <a:solidFill>
                            <a:schemeClr val="tx1"/>
                          </a:solidFill>
                        </a:rPr>
                        <a:t>여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2019.05.08 15:50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547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000005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최길동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01012345678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  <a:hlinkClick r:id="rId7"/>
                        </a:rPr>
                        <a:t>Choigildong@naver.com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EEEE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오식이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smtClean="0">
                          <a:solidFill>
                            <a:schemeClr val="tx1"/>
                          </a:solidFill>
                        </a:rPr>
                        <a:t>여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2019.05.08 14:30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27400171"/>
                  </a:ext>
                </a:extLst>
              </a:tr>
              <a:tr h="3547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000006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마길동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01012345678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  <a:hlinkClick r:id="rId8"/>
                        </a:rPr>
                        <a:t>Magildong@naver.com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FFFF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육식이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smtClean="0">
                          <a:solidFill>
                            <a:schemeClr val="tx1"/>
                          </a:solidFill>
                        </a:rPr>
                        <a:t>여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2019.05.08 11:30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89363928"/>
                  </a:ext>
                </a:extLst>
              </a:tr>
              <a:tr h="3547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000007</a:t>
                      </a:r>
                      <a:endParaRPr lang="ko-KR" altLang="en-US" sz="600" b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장길동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01012345678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  <a:hlinkClick r:id="rId9"/>
                        </a:rPr>
                        <a:t>Janggildong@naver.com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GGGG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err="1" smtClean="0">
                          <a:solidFill>
                            <a:schemeClr val="tx1"/>
                          </a:solidFill>
                        </a:rPr>
                        <a:t>칠식이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smtClean="0">
                          <a:solidFill>
                            <a:schemeClr val="tx1"/>
                          </a:solidFill>
                        </a:rPr>
                        <a:t>여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2019.05.08 11:30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85272303"/>
                  </a:ext>
                </a:extLst>
              </a:tr>
              <a:tr h="3547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000008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함길동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01012345678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  <a:hlinkClick r:id="rId10"/>
                        </a:rPr>
                        <a:t>Hamgildong@naver.com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HHHH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err="1" smtClean="0">
                          <a:solidFill>
                            <a:schemeClr val="tx1"/>
                          </a:solidFill>
                        </a:rPr>
                        <a:t>팔식이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smtClean="0">
                          <a:solidFill>
                            <a:schemeClr val="tx1"/>
                          </a:solidFill>
                        </a:rPr>
                        <a:t>여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2019.05.08 13:30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84523348"/>
                  </a:ext>
                </a:extLst>
              </a:tr>
              <a:tr h="3547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000009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홍길동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01012345678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Honggildong@naver.com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IIII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구식이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여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2019.05.08 10:30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34659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Admin</a:t>
            </a:r>
            <a:endParaRPr lang="ko-KR" altLang="en-US" dirty="0"/>
          </a:p>
        </p:txBody>
      </p:sp>
      <p:sp>
        <p:nvSpPr>
          <p:cNvPr id="35" name="제목 1"/>
          <p:cNvSpPr txBox="1"/>
          <p:nvPr/>
        </p:nvSpPr>
        <p:spPr>
          <a:xfrm>
            <a:off x="5324632" y="82333"/>
            <a:ext cx="2603072" cy="24531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r>
              <a:rPr lang="en-US" altLang="ko-KR" dirty="0" smtClean="0">
                <a:solidFill>
                  <a:prstClr val="black"/>
                </a:solidFill>
              </a:rPr>
              <a:t>Home &gt; </a:t>
            </a:r>
            <a:r>
              <a:rPr lang="ko-KR" altLang="en-US" dirty="0" smtClean="0">
                <a:solidFill>
                  <a:prstClr val="black"/>
                </a:solidFill>
              </a:rPr>
              <a:t>문의관리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3" name="그룹 4"/>
          <p:cNvGrpSpPr/>
          <p:nvPr/>
        </p:nvGrpSpPr>
        <p:grpSpPr>
          <a:xfrm>
            <a:off x="9304004" y="424846"/>
            <a:ext cx="2743201" cy="6291325"/>
            <a:chOff x="9302317" y="425669"/>
            <a:chExt cx="2743201" cy="6291325"/>
          </a:xfrm>
        </p:grpSpPr>
        <p:sp>
          <p:nvSpPr>
            <p:cNvPr id="6" name="직사각형 5"/>
            <p:cNvSpPr/>
            <p:nvPr/>
          </p:nvSpPr>
          <p:spPr>
            <a:xfrm>
              <a:off x="9302318" y="433552"/>
              <a:ext cx="2743200" cy="6283442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9302317" y="425669"/>
              <a:ext cx="2743201" cy="3380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r>
                <a:rPr lang="en-US" altLang="ko-KR" sz="900" b="1">
                  <a:solidFill>
                    <a:schemeClr val="tx1"/>
                  </a:solidFill>
                </a:rPr>
                <a:t>Description</a:t>
              </a:r>
              <a:endParaRPr lang="ko-KR" altLang="en-US" sz="900" b="1">
                <a:solidFill>
                  <a:schemeClr val="tx1"/>
                </a:solidFill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212271" y="506185"/>
            <a:ext cx="8833758" cy="614770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12270" y="1136342"/>
            <a:ext cx="1153886" cy="55175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430215" y="1198292"/>
            <a:ext cx="748923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 b="1" dirty="0" smtClean="0"/>
              <a:t>문의관리</a:t>
            </a:r>
            <a:endParaRPr lang="ko-KR" altLang="en-US" sz="11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520350" y="5816819"/>
            <a:ext cx="120738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dirty="0"/>
              <a:t>&lt;&lt; &lt; </a:t>
            </a:r>
            <a:r>
              <a:rPr lang="en-US" altLang="ko-KR" sz="1000" b="1" dirty="0">
                <a:solidFill>
                  <a:srgbClr val="FF0000"/>
                </a:solidFill>
              </a:rPr>
              <a:t>1</a:t>
            </a:r>
            <a:r>
              <a:rPr lang="en-US" altLang="ko-KR" sz="1000" dirty="0"/>
              <a:t> 2 3 &gt; &gt;&gt;</a:t>
            </a:r>
            <a:endParaRPr lang="ko-KR" altLang="en-US" sz="1000" dirty="0"/>
          </a:p>
        </p:txBody>
      </p:sp>
      <p:graphicFrame>
        <p:nvGraphicFramePr>
          <p:cNvPr id="150" name="표 149"/>
          <p:cNvGraphicFramePr>
            <a:graphicFrameLocks noGrp="1"/>
          </p:cNvGraphicFramePr>
          <p:nvPr/>
        </p:nvGraphicFramePr>
        <p:xfrm>
          <a:off x="1404594" y="1509992"/>
          <a:ext cx="7616858" cy="522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695"/>
                <a:gridCol w="2810121"/>
                <a:gridCol w="988430"/>
                <a:gridCol w="2830612"/>
              </a:tblGrid>
              <a:tr h="217925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</a:rPr>
                        <a:t>회원이름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</a:rPr>
                        <a:t>닉네임</a:t>
                      </a:r>
                      <a:endParaRPr lang="en-US" altLang="ko-KR" sz="7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defRPr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</a:rPr>
                        <a:t>회원번호</a:t>
                      </a:r>
                      <a:endParaRPr lang="en-US" altLang="ko-KR" sz="7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 sz="700" b="0" baseline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700" b="1" baseline="0" dirty="0" err="1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</a:rPr>
                        <a:t>연락처</a:t>
                      </a:r>
                      <a:endParaRPr lang="en-US" altLang="ko-KR" sz="7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 sz="700" b="0" baseline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217925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700" b="1" baseline="0" dirty="0" err="1" smtClean="0">
                          <a:solidFill>
                            <a:schemeClr val="tx1"/>
                          </a:solidFill>
                        </a:rPr>
                        <a:t>등록일시</a:t>
                      </a:r>
                      <a:endParaRPr lang="en-US" altLang="ko-KR" sz="7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 sz="7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 sz="700" b="1" baseline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en-US" altLang="ko-KR" sz="700" b="0" baseline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" name="그룹 139"/>
          <p:cNvGrpSpPr/>
          <p:nvPr/>
        </p:nvGrpSpPr>
        <p:grpSpPr>
          <a:xfrm>
            <a:off x="2481868" y="1812104"/>
            <a:ext cx="4063655" cy="215444"/>
            <a:chOff x="2471235" y="2099169"/>
            <a:chExt cx="4063655" cy="215444"/>
          </a:xfrm>
        </p:grpSpPr>
        <p:grpSp>
          <p:nvGrpSpPr>
            <p:cNvPr id="5" name="그룹 9"/>
            <p:cNvGrpSpPr/>
            <p:nvPr/>
          </p:nvGrpSpPr>
          <p:grpSpPr>
            <a:xfrm>
              <a:off x="2471235" y="2099169"/>
              <a:ext cx="2074912" cy="215444"/>
              <a:chOff x="2439431" y="2090080"/>
              <a:chExt cx="2074912" cy="215444"/>
            </a:xfrm>
          </p:grpSpPr>
          <p:grpSp>
            <p:nvGrpSpPr>
              <p:cNvPr id="8" name="그룹 169"/>
              <p:cNvGrpSpPr/>
              <p:nvPr/>
            </p:nvGrpSpPr>
            <p:grpSpPr>
              <a:xfrm>
                <a:off x="2439431" y="2114705"/>
                <a:ext cx="920817" cy="164918"/>
                <a:chOff x="3692989" y="3272844"/>
                <a:chExt cx="920817" cy="164918"/>
              </a:xfrm>
            </p:grpSpPr>
            <p:sp>
              <p:nvSpPr>
                <p:cNvPr id="172" name="직사각형 171"/>
                <p:cNvSpPr/>
                <p:nvPr/>
              </p:nvSpPr>
              <p:spPr>
                <a:xfrm>
                  <a:off x="3692989" y="3272844"/>
                  <a:ext cx="920817" cy="16491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0" rIns="36000" bIns="0" anchor="ctr"/>
                <a:lstStyle/>
                <a:p>
                  <a:pPr lvl="0">
                    <a:defRPr/>
                  </a:pPr>
                  <a:r>
                    <a:rPr lang="en-US" altLang="ko-KR" sz="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2018.02.08</a:t>
                  </a:r>
                  <a:endParaRPr lang="ko-KR" altLang="en-US" sz="7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pic>
              <p:nvPicPr>
                <p:cNvPr id="173" name="Picture 2" descr="calendar icon pngì ëí ì´ë¯¸ì§ ê²ìê²°ê³¼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/>
                <a:srcRect/>
                <a:stretch>
                  <a:fillRect/>
                </a:stretch>
              </p:blipFill>
              <p:spPr>
                <a:xfrm>
                  <a:off x="4451339" y="3281344"/>
                  <a:ext cx="137725" cy="137725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9" name="그룹 165"/>
              <p:cNvGrpSpPr/>
              <p:nvPr/>
            </p:nvGrpSpPr>
            <p:grpSpPr>
              <a:xfrm>
                <a:off x="3593526" y="2117484"/>
                <a:ext cx="920817" cy="164918"/>
                <a:chOff x="3692989" y="3272844"/>
                <a:chExt cx="920817" cy="164918"/>
              </a:xfrm>
            </p:grpSpPr>
            <p:sp>
              <p:nvSpPr>
                <p:cNvPr id="168" name="직사각형 167"/>
                <p:cNvSpPr/>
                <p:nvPr/>
              </p:nvSpPr>
              <p:spPr>
                <a:xfrm>
                  <a:off x="3692989" y="3272844"/>
                  <a:ext cx="920817" cy="16491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0" rIns="36000" bIns="0" anchor="ctr"/>
                <a:lstStyle/>
                <a:p>
                  <a:pPr lvl="0">
                    <a:defRPr/>
                  </a:pPr>
                  <a:r>
                    <a:rPr lang="ko-KR" altLang="en-US" sz="7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종료일</a:t>
                  </a:r>
                </a:p>
              </p:txBody>
            </p:sp>
            <p:pic>
              <p:nvPicPr>
                <p:cNvPr id="169" name="Picture 2" descr="calendar icon pngì ëí ì´ë¯¸ì§ ê²ìê²°ê³¼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/>
                <a:srcRect/>
                <a:stretch>
                  <a:fillRect/>
                </a:stretch>
              </p:blipFill>
              <p:spPr>
                <a:xfrm>
                  <a:off x="4451339" y="3281344"/>
                  <a:ext cx="137725" cy="137725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65" name="TextBox 164"/>
              <p:cNvSpPr txBox="1"/>
              <p:nvPr/>
            </p:nvSpPr>
            <p:spPr>
              <a:xfrm>
                <a:off x="3351573" y="2090080"/>
                <a:ext cx="256802" cy="21544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800"/>
                  <a:t>~</a:t>
                </a:r>
                <a:endParaRPr lang="ko-KR" altLang="en-US" sz="800"/>
              </a:p>
            </p:txBody>
          </p:sp>
        </p:grpSp>
        <p:grpSp>
          <p:nvGrpSpPr>
            <p:cNvPr id="10" name="그룹 13"/>
            <p:cNvGrpSpPr/>
            <p:nvPr/>
          </p:nvGrpSpPr>
          <p:grpSpPr>
            <a:xfrm>
              <a:off x="4586607" y="2140245"/>
              <a:ext cx="1948283" cy="161098"/>
              <a:chOff x="4507095" y="2519364"/>
              <a:chExt cx="1948283" cy="161098"/>
            </a:xfrm>
          </p:grpSpPr>
          <p:sp>
            <p:nvSpPr>
              <p:cNvPr id="13" name="모서리가 둥근 직사각형 12"/>
              <p:cNvSpPr/>
              <p:nvPr/>
            </p:nvSpPr>
            <p:spPr>
              <a:xfrm>
                <a:off x="4507095" y="2519364"/>
                <a:ext cx="312271" cy="156418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600">
                    <a:solidFill>
                      <a:schemeClr val="bg1"/>
                    </a:solidFill>
                  </a:rPr>
                  <a:t>오늘</a:t>
                </a:r>
              </a:p>
            </p:txBody>
          </p:sp>
          <p:sp>
            <p:nvSpPr>
              <p:cNvPr id="182" name="모서리가 둥근 직사각형 181"/>
              <p:cNvSpPr/>
              <p:nvPr/>
            </p:nvSpPr>
            <p:spPr>
              <a:xfrm>
                <a:off x="4834424" y="2520692"/>
                <a:ext cx="312271" cy="156418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ko-KR" altLang="en-US" sz="700">
                    <a:solidFill>
                      <a:schemeClr val="bg1"/>
                    </a:solidFill>
                  </a:rPr>
                  <a:t>어제</a:t>
                </a:r>
              </a:p>
            </p:txBody>
          </p:sp>
          <p:sp>
            <p:nvSpPr>
              <p:cNvPr id="183" name="모서리가 둥근 직사각형 182"/>
              <p:cNvSpPr/>
              <p:nvPr/>
            </p:nvSpPr>
            <p:spPr>
              <a:xfrm>
                <a:off x="5161792" y="2519364"/>
                <a:ext cx="312271" cy="156418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en-US" altLang="ko-KR" sz="700">
                    <a:solidFill>
                      <a:schemeClr val="bg1"/>
                    </a:solidFill>
                  </a:rPr>
                  <a:t>7</a:t>
                </a:r>
                <a:r>
                  <a:rPr lang="ko-KR" altLang="en-US" sz="700">
                    <a:solidFill>
                      <a:schemeClr val="bg1"/>
                    </a:solidFill>
                  </a:rPr>
                  <a:t>일</a:t>
                </a:r>
              </a:p>
            </p:txBody>
          </p:sp>
          <p:sp>
            <p:nvSpPr>
              <p:cNvPr id="184" name="모서리가 둥근 직사각형 183"/>
              <p:cNvSpPr/>
              <p:nvPr/>
            </p:nvSpPr>
            <p:spPr>
              <a:xfrm>
                <a:off x="5487045" y="2520633"/>
                <a:ext cx="312271" cy="156418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en-US" altLang="ko-KR" sz="600" dirty="0">
                    <a:solidFill>
                      <a:schemeClr val="bg1"/>
                    </a:solidFill>
                  </a:rPr>
                  <a:t>1</a:t>
                </a:r>
                <a:r>
                  <a:rPr lang="ko-KR" altLang="en-US" sz="600" dirty="0">
                    <a:solidFill>
                      <a:schemeClr val="bg1"/>
                    </a:solidFill>
                  </a:rPr>
                  <a:t>개월</a:t>
                </a:r>
                <a:endParaRPr lang="ko-KR" altLang="en-US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5" name="모서리가 둥근 직사각형 184"/>
              <p:cNvSpPr/>
              <p:nvPr/>
            </p:nvSpPr>
            <p:spPr>
              <a:xfrm>
                <a:off x="5815076" y="2519364"/>
                <a:ext cx="312271" cy="156418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en-US" altLang="ko-KR" sz="600">
                    <a:solidFill>
                      <a:schemeClr val="bg1"/>
                    </a:solidFill>
                  </a:rPr>
                  <a:t>3</a:t>
                </a:r>
                <a:r>
                  <a:rPr lang="ko-KR" altLang="en-US" sz="600">
                    <a:solidFill>
                      <a:schemeClr val="bg1"/>
                    </a:solidFill>
                  </a:rPr>
                  <a:t>개월</a:t>
                </a:r>
              </a:p>
            </p:txBody>
          </p:sp>
          <p:sp>
            <p:nvSpPr>
              <p:cNvPr id="186" name="모서리가 둥근 직사각형 185"/>
              <p:cNvSpPr/>
              <p:nvPr/>
            </p:nvSpPr>
            <p:spPr>
              <a:xfrm>
                <a:off x="6143107" y="2524044"/>
                <a:ext cx="312271" cy="156418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r>
                  <a:rPr lang="en-US" altLang="ko-KR" sz="600" dirty="0">
                    <a:solidFill>
                      <a:schemeClr val="bg1"/>
                    </a:solidFill>
                  </a:rPr>
                  <a:t>6</a:t>
                </a:r>
                <a:r>
                  <a:rPr lang="ko-KR" altLang="en-US" sz="600" dirty="0">
                    <a:solidFill>
                      <a:schemeClr val="bg1"/>
                    </a:solidFill>
                  </a:rPr>
                  <a:t>개월</a:t>
                </a:r>
                <a:endParaRPr lang="ko-KR" altLang="en-US" sz="9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1" name="그룹 326"/>
          <p:cNvGrpSpPr/>
          <p:nvPr/>
        </p:nvGrpSpPr>
        <p:grpSpPr>
          <a:xfrm>
            <a:off x="2480866" y="1590026"/>
            <a:ext cx="2619332" cy="153238"/>
            <a:chOff x="2391723" y="1721336"/>
            <a:chExt cx="2619332" cy="153238"/>
          </a:xfrm>
        </p:grpSpPr>
        <p:grpSp>
          <p:nvGrpSpPr>
            <p:cNvPr id="12" name="그룹 327"/>
            <p:cNvGrpSpPr/>
            <p:nvPr/>
          </p:nvGrpSpPr>
          <p:grpSpPr>
            <a:xfrm>
              <a:off x="2391723" y="1721336"/>
              <a:ext cx="819457" cy="153238"/>
              <a:chOff x="3249326" y="4576456"/>
              <a:chExt cx="819457" cy="193931"/>
            </a:xfrm>
          </p:grpSpPr>
          <p:sp>
            <p:nvSpPr>
              <p:cNvPr id="330" name="직사각형 329"/>
              <p:cNvSpPr/>
              <p:nvPr/>
            </p:nvSpPr>
            <p:spPr>
              <a:xfrm>
                <a:off x="3249326" y="4589226"/>
                <a:ext cx="773924" cy="18116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lvl="0">
                  <a:defRPr/>
                </a:pPr>
                <a:r>
                  <a:rPr lang="ko-KR" altLang="en-US" sz="7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회원이름</a:t>
                </a:r>
                <a:endParaRPr lang="ko-KR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31" name="TextBox 330"/>
              <p:cNvSpPr txBox="1"/>
              <p:nvPr/>
            </p:nvSpPr>
            <p:spPr>
              <a:xfrm>
                <a:off x="3807173" y="4576456"/>
                <a:ext cx="261610" cy="184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z="600"/>
                  <a:t>▼</a:t>
                </a:r>
              </a:p>
            </p:txBody>
          </p:sp>
        </p:grpSp>
        <p:sp>
          <p:nvSpPr>
            <p:cNvPr id="329" name="직사각형 328"/>
            <p:cNvSpPr/>
            <p:nvPr/>
          </p:nvSpPr>
          <p:spPr>
            <a:xfrm>
              <a:off x="3182131" y="1731426"/>
              <a:ext cx="1828924" cy="14233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lvl="0">
                <a:defRPr/>
              </a:pPr>
              <a:endPara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4" name="그룹 331"/>
          <p:cNvGrpSpPr/>
          <p:nvPr/>
        </p:nvGrpSpPr>
        <p:grpSpPr>
          <a:xfrm>
            <a:off x="6233630" y="1576949"/>
            <a:ext cx="2619332" cy="153238"/>
            <a:chOff x="2391723" y="1721336"/>
            <a:chExt cx="2619332" cy="153238"/>
          </a:xfrm>
        </p:grpSpPr>
        <p:grpSp>
          <p:nvGrpSpPr>
            <p:cNvPr id="15" name="그룹 332"/>
            <p:cNvGrpSpPr/>
            <p:nvPr/>
          </p:nvGrpSpPr>
          <p:grpSpPr>
            <a:xfrm>
              <a:off x="2391723" y="1721336"/>
              <a:ext cx="819457" cy="153238"/>
              <a:chOff x="3249326" y="4576456"/>
              <a:chExt cx="819457" cy="193931"/>
            </a:xfrm>
          </p:grpSpPr>
          <p:sp>
            <p:nvSpPr>
              <p:cNvPr id="335" name="직사각형 334"/>
              <p:cNvSpPr/>
              <p:nvPr/>
            </p:nvSpPr>
            <p:spPr>
              <a:xfrm>
                <a:off x="3249326" y="4589226"/>
                <a:ext cx="773924" cy="18116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lvl="0">
                  <a:defRPr/>
                </a:pPr>
                <a:r>
                  <a:rPr lang="ko-KR" altLang="en-US" sz="7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연락처</a:t>
                </a:r>
              </a:p>
            </p:txBody>
          </p:sp>
          <p:sp>
            <p:nvSpPr>
              <p:cNvPr id="336" name="TextBox 335"/>
              <p:cNvSpPr txBox="1"/>
              <p:nvPr/>
            </p:nvSpPr>
            <p:spPr>
              <a:xfrm>
                <a:off x="3807173" y="4576456"/>
                <a:ext cx="261610" cy="184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z="600"/>
                  <a:t>▼</a:t>
                </a:r>
              </a:p>
            </p:txBody>
          </p:sp>
        </p:grpSp>
        <p:sp>
          <p:nvSpPr>
            <p:cNvPr id="334" name="직사각형 333"/>
            <p:cNvSpPr/>
            <p:nvPr/>
          </p:nvSpPr>
          <p:spPr>
            <a:xfrm>
              <a:off x="3182131" y="1731426"/>
              <a:ext cx="1828924" cy="14233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lvl="0">
                <a:defRPr/>
              </a:pPr>
              <a:endPara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337" name="타원 336"/>
          <p:cNvSpPr/>
          <p:nvPr/>
        </p:nvSpPr>
        <p:spPr>
          <a:xfrm>
            <a:off x="1357423" y="1415412"/>
            <a:ext cx="156945" cy="15694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graphicFrame>
        <p:nvGraphicFramePr>
          <p:cNvPr id="126" name="표 125"/>
          <p:cNvGraphicFramePr>
            <a:graphicFrameLocks noGrp="1"/>
          </p:cNvGraphicFramePr>
          <p:nvPr/>
        </p:nvGraphicFramePr>
        <p:xfrm>
          <a:off x="280604" y="1626994"/>
          <a:ext cx="104425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252"/>
              </a:tblGrid>
              <a:tr h="161171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[HOME]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1171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레시피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 관리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1171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게시물 등록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000099"/>
                          </a:solidFill>
                        </a:rPr>
                        <a:t>회원관리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문의관리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이벤트관리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카테고리 관리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운영자관리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설정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6" name="그룹 126"/>
          <p:cNvGrpSpPr/>
          <p:nvPr/>
        </p:nvGrpSpPr>
        <p:grpSpPr>
          <a:xfrm>
            <a:off x="219919" y="518162"/>
            <a:ext cx="8819909" cy="648184"/>
            <a:chOff x="219919" y="695722"/>
            <a:chExt cx="8819909" cy="648184"/>
          </a:xfrm>
        </p:grpSpPr>
        <p:sp>
          <p:nvSpPr>
            <p:cNvPr id="128" name="직사각형 127"/>
            <p:cNvSpPr/>
            <p:nvPr/>
          </p:nvSpPr>
          <p:spPr>
            <a:xfrm>
              <a:off x="219919" y="695722"/>
              <a:ext cx="8819909" cy="6481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229233" y="701736"/>
              <a:ext cx="3061431" cy="62167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>
                <a:defRPr/>
              </a:pPr>
              <a:r>
                <a:rPr lang="en-US" altLang="ko-KR" sz="2000" b="1">
                  <a:solidFill>
                    <a:schemeClr val="bg1"/>
                  </a:solidFill>
                </a:rPr>
                <a:t>ICT </a:t>
              </a:r>
              <a:r>
                <a:rPr lang="ko-KR" altLang="en-US" sz="2000" b="1">
                  <a:solidFill>
                    <a:schemeClr val="bg1"/>
                  </a:solidFill>
                </a:rPr>
                <a:t>레시피</a:t>
              </a:r>
            </a:p>
            <a:p>
              <a:pPr>
                <a:defRPr/>
              </a:pPr>
              <a:r>
                <a:rPr lang="en-US" altLang="ko-KR" sz="1300" b="1">
                  <a:solidFill>
                    <a:schemeClr val="bg1"/>
                  </a:solidFill>
                </a:rPr>
                <a:t>  ICT RECIPE</a:t>
              </a:r>
              <a:endParaRPr lang="ko-KR" altLang="en-US" sz="1300" b="1">
                <a:solidFill>
                  <a:schemeClr val="bg1"/>
                </a:solidFill>
              </a:endParaRP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7086600" y="604012"/>
            <a:ext cx="1877437" cy="200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700"/>
              <a:t>홍길동 </a:t>
            </a:r>
            <a:r>
              <a:rPr lang="en-US" altLang="ko-KR" sz="700"/>
              <a:t>(</a:t>
            </a:r>
            <a:r>
              <a:rPr lang="ko-KR" altLang="en-US" sz="700"/>
              <a:t>관리자</a:t>
            </a:r>
            <a:r>
              <a:rPr lang="en-US" altLang="ko-KR" sz="700"/>
              <a:t>) </a:t>
            </a:r>
            <a:r>
              <a:rPr lang="ko-KR" altLang="en-US" sz="700"/>
              <a:t>님 환영합니다</a:t>
            </a:r>
            <a:r>
              <a:rPr lang="en-US" altLang="ko-KR" sz="700"/>
              <a:t>. [</a:t>
            </a:r>
            <a:r>
              <a:rPr lang="ko-KR" altLang="en-US" sz="700"/>
              <a:t>로그아웃</a:t>
            </a:r>
            <a:r>
              <a:rPr lang="en-US" altLang="ko-KR" sz="700"/>
              <a:t>]</a:t>
            </a:r>
            <a:endParaRPr lang="ko-KR" altLang="en-US" sz="700"/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92757559"/>
              </p:ext>
            </p:extLst>
          </p:nvPr>
        </p:nvGraphicFramePr>
        <p:xfrm>
          <a:off x="1530725" y="2371576"/>
          <a:ext cx="7379358" cy="3274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5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69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88558">
                  <a:extLst>
                    <a:ext uri="{9D8B030D-6E8A-4147-A177-3AD203B41FA5}">
                      <a16:colId xmlns="" xmlns:a16="http://schemas.microsoft.com/office/drawing/2014/main" val="2136946777"/>
                    </a:ext>
                  </a:extLst>
                </a:gridCol>
                <a:gridCol w="754912">
                  <a:extLst>
                    <a:ext uri="{9D8B030D-6E8A-4147-A177-3AD203B41FA5}">
                      <a16:colId xmlns="" xmlns:a16="http://schemas.microsoft.com/office/drawing/2014/main" val="361172387"/>
                    </a:ext>
                  </a:extLst>
                </a:gridCol>
                <a:gridCol w="1839432">
                  <a:extLst>
                    <a:ext uri="{9D8B030D-6E8A-4147-A177-3AD203B41FA5}">
                      <a16:colId xmlns="" xmlns:a16="http://schemas.microsoft.com/office/drawing/2014/main" val="1471487899"/>
                    </a:ext>
                  </a:extLst>
                </a:gridCol>
                <a:gridCol w="946298"/>
                <a:gridCol w="616688"/>
              </a:tblGrid>
              <a:tr h="4425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회원이름</a:t>
                      </a:r>
                      <a:endParaRPr lang="en-US" altLang="ko-KR" sz="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연락처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문의 구분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문의 내용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등록 일시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답변</a:t>
                      </a:r>
                      <a:r>
                        <a:rPr lang="ko-KR" altLang="en-US" sz="600" b="1" baseline="0" dirty="0" smtClean="0">
                          <a:solidFill>
                            <a:schemeClr val="tx1"/>
                          </a:solidFill>
                        </a:rPr>
                        <a:t> 상태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24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김길동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01012345678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  <a:hlinkClick r:id="rId3"/>
                        </a:rPr>
                        <a:t>Kimgildong@naver.com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일반문의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문의합니다</a:t>
                      </a: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2019.05.08 15:30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u="none" dirty="0" smtClean="0">
                          <a:solidFill>
                            <a:schemeClr val="tx1"/>
                          </a:solidFill>
                        </a:rPr>
                        <a:t>답변 </a:t>
                      </a:r>
                      <a:r>
                        <a:rPr lang="ko-KR" altLang="en-US" sz="600" b="1" u="none" dirty="0" err="1" smtClean="0">
                          <a:solidFill>
                            <a:schemeClr val="tx1"/>
                          </a:solidFill>
                        </a:rPr>
                        <a:t>대기중</a:t>
                      </a:r>
                      <a:endParaRPr lang="ko-KR" altLang="en-US" sz="600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24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이길동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01012345678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  <a:hlinkClick r:id="rId4"/>
                        </a:rPr>
                        <a:t>Leegildong@naver.com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오류신고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err="1" smtClean="0">
                          <a:solidFill>
                            <a:schemeClr val="tx1"/>
                          </a:solidFill>
                        </a:rPr>
                        <a:t>버그신고합니다</a:t>
                      </a: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2019.05.08 15:20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답변 완료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24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박길동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01012345678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  <a:hlinkClick r:id="rId5"/>
                        </a:rPr>
                        <a:t>Parkgildong@naver.com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의견제출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추가기능 요구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2019.05.08 15:10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답변 완료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524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박길동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01012345678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  <a:hlinkClick r:id="rId5"/>
                        </a:rPr>
                        <a:t>Parkgildong@naver.com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의견제출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추가기능 요구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2019.05.08 15:10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답변 완료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524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박길동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01012345678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  <a:hlinkClick r:id="rId5"/>
                        </a:rPr>
                        <a:t>Parkgildong@naver.com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의견제출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추가기능 요구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2019.05.08 15:10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답변 완료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524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박길동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01012345678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  <a:hlinkClick r:id="rId5"/>
                        </a:rPr>
                        <a:t>Parkgildong@naver.com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의견제출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추가기능 요구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2019.05.08 15:10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답변 완료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524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박길동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01012345678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  <a:hlinkClick r:id="rId5"/>
                        </a:rPr>
                        <a:t>Parkgildong@naver.com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의견제출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추가기능 요구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2019.05.08 15:10</a:t>
                      </a:r>
                      <a:endParaRPr lang="ko-KR" altLang="en-US" sz="6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답변 완료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648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유길동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01012345678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  <a:hlinkClick r:id="rId6"/>
                        </a:rPr>
                        <a:t>Yoogildong@naver.com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dirty="0" err="1" smtClean="0">
                          <a:solidFill>
                            <a:schemeClr val="tx1"/>
                          </a:solidFill>
                        </a:rPr>
                        <a:t>댓글신고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none" dirty="0" smtClean="0">
                          <a:solidFill>
                            <a:schemeClr val="tx1"/>
                          </a:solidFill>
                        </a:rPr>
                        <a:t>욕설</a:t>
                      </a:r>
                      <a:endParaRPr lang="en-US" altLang="ko-KR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 smtClean="0">
                          <a:solidFill>
                            <a:schemeClr val="tx1"/>
                          </a:solidFill>
                        </a:rPr>
                        <a:t>2019.05.08 15:50</a:t>
                      </a:r>
                      <a:endParaRPr lang="ko-KR" altLang="en-US" sz="6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</a:rPr>
                        <a:t>답변 완료</a:t>
                      </a:r>
                      <a:endParaRPr lang="ko-KR" altLang="en-US" sz="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9311182" y="774045"/>
            <a:ext cx="27432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700" b="1"/>
              <a:t>1. </a:t>
            </a:r>
            <a:r>
              <a:rPr lang="ko-KR" altLang="en-US" sz="700" b="1"/>
              <a:t>검색</a:t>
            </a:r>
          </a:p>
          <a:p>
            <a:pPr lvl="0">
              <a:defRPr/>
            </a:pPr>
            <a:r>
              <a:rPr lang="en-US" altLang="ko-KR" sz="700"/>
              <a:t> - </a:t>
            </a:r>
          </a:p>
        </p:txBody>
      </p:sp>
      <p:graphicFrame>
        <p:nvGraphicFramePr>
          <p:cNvPr id="48" name="표 47"/>
          <p:cNvGraphicFramePr>
            <a:graphicFrameLocks noGrp="1"/>
          </p:cNvGraphicFramePr>
          <p:nvPr/>
        </p:nvGraphicFramePr>
        <p:xfrm>
          <a:off x="9361301" y="965811"/>
          <a:ext cx="2657704" cy="80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904"/>
                <a:gridCol w="2024800"/>
              </a:tblGrid>
              <a:tr h="0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회원이름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altLang="ko-KR" sz="700" b="1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회원번호</a:t>
                      </a:r>
                      <a:endParaRPr lang="en-US" altLang="ko-KR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회원이름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닉네임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회원번호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</a:rPr>
                        <a:t>로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 검색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  <a:p>
                      <a:pPr algn="l" latinLnBrk="1"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</a:rPr>
                        <a:t>연락처</a:t>
                      </a:r>
                      <a:endParaRPr lang="en-US" altLang="ko-KR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연락처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로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 검색</a:t>
                      </a:r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</a:rPr>
                        <a:t>등록일시</a:t>
                      </a:r>
                      <a:endParaRPr lang="en-US" altLang="ko-KR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등록일시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</a:rPr>
                        <a:t>로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검색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Admin</a:t>
            </a:r>
            <a:endParaRPr lang="ko-KR" altLang="en-US" dirty="0"/>
          </a:p>
        </p:txBody>
      </p:sp>
      <p:sp>
        <p:nvSpPr>
          <p:cNvPr id="35" name="제목 1"/>
          <p:cNvSpPr txBox="1"/>
          <p:nvPr/>
        </p:nvSpPr>
        <p:spPr>
          <a:xfrm>
            <a:off x="5324632" y="82333"/>
            <a:ext cx="2603072" cy="24531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r>
              <a:rPr lang="en-US" altLang="ko-KR" dirty="0" smtClean="0">
                <a:solidFill>
                  <a:prstClr val="black"/>
                </a:solidFill>
              </a:rPr>
              <a:t>Home &gt; </a:t>
            </a:r>
            <a:r>
              <a:rPr lang="ko-KR" altLang="en-US" dirty="0" smtClean="0">
                <a:solidFill>
                  <a:prstClr val="black"/>
                </a:solidFill>
              </a:rPr>
              <a:t>카테고리 관리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3" name="그룹 4"/>
          <p:cNvGrpSpPr/>
          <p:nvPr/>
        </p:nvGrpSpPr>
        <p:grpSpPr>
          <a:xfrm>
            <a:off x="9304004" y="424846"/>
            <a:ext cx="2743201" cy="6291325"/>
            <a:chOff x="9302317" y="425669"/>
            <a:chExt cx="2743201" cy="6291325"/>
          </a:xfrm>
        </p:grpSpPr>
        <p:sp>
          <p:nvSpPr>
            <p:cNvPr id="6" name="직사각형 5"/>
            <p:cNvSpPr/>
            <p:nvPr/>
          </p:nvSpPr>
          <p:spPr>
            <a:xfrm>
              <a:off x="9302318" y="433552"/>
              <a:ext cx="2743200" cy="6283442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9302317" y="425669"/>
              <a:ext cx="2743201" cy="3380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r>
                <a:rPr lang="en-US" altLang="ko-KR" sz="900" b="1">
                  <a:solidFill>
                    <a:schemeClr val="tx1"/>
                  </a:solidFill>
                </a:rPr>
                <a:t>Description</a:t>
              </a:r>
              <a:endParaRPr lang="ko-KR" altLang="en-US" sz="900" b="1">
                <a:solidFill>
                  <a:schemeClr val="tx1"/>
                </a:solidFill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9311182" y="774045"/>
            <a:ext cx="274320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 b="1" strike="sngStrike" dirty="0" smtClean="0"/>
              <a:t>카테고리 관리</a:t>
            </a:r>
            <a:endParaRPr lang="en-US" altLang="ko-KR" sz="700" b="1" strike="sngStrike" dirty="0" smtClean="0"/>
          </a:p>
          <a:p>
            <a:pPr lvl="0">
              <a:defRPr/>
            </a:pPr>
            <a:r>
              <a:rPr lang="en-US" altLang="ko-KR" sz="700" b="1" strike="sngStrike" dirty="0" smtClean="0"/>
              <a:t>1. </a:t>
            </a:r>
            <a:r>
              <a:rPr lang="ko-KR" altLang="en-US" sz="700" b="1" strike="sngStrike" dirty="0" smtClean="0"/>
              <a:t>추가하기</a:t>
            </a:r>
            <a:endParaRPr lang="en-US" altLang="ko-KR" sz="700" b="1" strike="sngStrike" dirty="0" smtClean="0"/>
          </a:p>
          <a:p>
            <a:pPr lvl="0">
              <a:defRPr/>
            </a:pPr>
            <a:r>
              <a:rPr lang="en-US" altLang="ko-KR" sz="700" strike="sngStrike" dirty="0" smtClean="0"/>
              <a:t>-  </a:t>
            </a:r>
            <a:r>
              <a:rPr lang="ko-KR" altLang="en-US" sz="700" strike="sngStrike" dirty="0" err="1" smtClean="0"/>
              <a:t>카테고리별</a:t>
            </a:r>
            <a:r>
              <a:rPr lang="ko-KR" altLang="en-US" sz="700" strike="sngStrike" dirty="0" smtClean="0"/>
              <a:t> 추가 항목 입력 후 </a:t>
            </a:r>
            <a:r>
              <a:rPr lang="en-US" altLang="ko-KR" sz="700" strike="sngStrike" dirty="0" smtClean="0"/>
              <a:t>+ </a:t>
            </a:r>
            <a:r>
              <a:rPr lang="ko-KR" altLang="en-US" sz="700" strike="sngStrike" dirty="0" smtClean="0"/>
              <a:t>클릭</a:t>
            </a:r>
            <a:endParaRPr lang="en-US" altLang="ko-KR" sz="700" strike="sngStrike" dirty="0"/>
          </a:p>
        </p:txBody>
      </p:sp>
      <p:sp>
        <p:nvSpPr>
          <p:cNvPr id="53" name="직사각형 52"/>
          <p:cNvSpPr/>
          <p:nvPr/>
        </p:nvSpPr>
        <p:spPr>
          <a:xfrm>
            <a:off x="212271" y="506185"/>
            <a:ext cx="8833758" cy="614770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12270" y="1136342"/>
            <a:ext cx="1153886" cy="55175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430215" y="1198292"/>
            <a:ext cx="1080745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 b="1" dirty="0" smtClean="0"/>
              <a:t>카테고리 관리</a:t>
            </a:r>
            <a:endParaRPr lang="ko-KR" altLang="en-US" sz="1100" b="1" dirty="0"/>
          </a:p>
        </p:txBody>
      </p:sp>
      <p:graphicFrame>
        <p:nvGraphicFramePr>
          <p:cNvPr id="126" name="표 125"/>
          <p:cNvGraphicFramePr>
            <a:graphicFrameLocks noGrp="1"/>
          </p:cNvGraphicFramePr>
          <p:nvPr/>
        </p:nvGraphicFramePr>
        <p:xfrm>
          <a:off x="280604" y="1626994"/>
          <a:ext cx="104425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252"/>
              </a:tblGrid>
              <a:tr h="161171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[HOME]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1171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레시피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 관리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1171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게시물 등록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회원관리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문의관리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이벤트관리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000099"/>
                          </a:solidFill>
                        </a:rPr>
                        <a:t>카테고리 관리</a:t>
                      </a:r>
                      <a:endParaRPr lang="ko-KR" altLang="en-US" sz="800" b="1" dirty="0">
                        <a:solidFill>
                          <a:srgbClr val="000099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운영자관리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설정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" name="그룹 126"/>
          <p:cNvGrpSpPr/>
          <p:nvPr/>
        </p:nvGrpSpPr>
        <p:grpSpPr>
          <a:xfrm>
            <a:off x="219919" y="518162"/>
            <a:ext cx="8819909" cy="648184"/>
            <a:chOff x="219919" y="695722"/>
            <a:chExt cx="8819909" cy="648184"/>
          </a:xfrm>
        </p:grpSpPr>
        <p:sp>
          <p:nvSpPr>
            <p:cNvPr id="128" name="직사각형 127"/>
            <p:cNvSpPr/>
            <p:nvPr/>
          </p:nvSpPr>
          <p:spPr>
            <a:xfrm>
              <a:off x="219919" y="695722"/>
              <a:ext cx="8819909" cy="6481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229233" y="701736"/>
              <a:ext cx="3061431" cy="62167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>
                <a:defRPr/>
              </a:pPr>
              <a:r>
                <a:rPr lang="en-US" altLang="ko-KR" sz="2000" b="1">
                  <a:solidFill>
                    <a:schemeClr val="bg1"/>
                  </a:solidFill>
                </a:rPr>
                <a:t>ICT </a:t>
              </a:r>
              <a:r>
                <a:rPr lang="ko-KR" altLang="en-US" sz="2000" b="1">
                  <a:solidFill>
                    <a:schemeClr val="bg1"/>
                  </a:solidFill>
                </a:rPr>
                <a:t>레시피</a:t>
              </a:r>
            </a:p>
            <a:p>
              <a:pPr>
                <a:defRPr/>
              </a:pPr>
              <a:r>
                <a:rPr lang="en-US" altLang="ko-KR" sz="1300" b="1">
                  <a:solidFill>
                    <a:schemeClr val="bg1"/>
                  </a:solidFill>
                </a:rPr>
                <a:t>  ICT RECIPE</a:t>
              </a:r>
              <a:endParaRPr lang="ko-KR" altLang="en-US" sz="1300" b="1">
                <a:solidFill>
                  <a:schemeClr val="bg1"/>
                </a:solidFill>
              </a:endParaRP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7086600" y="604012"/>
            <a:ext cx="1877437" cy="200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700"/>
              <a:t>홍길동 </a:t>
            </a:r>
            <a:r>
              <a:rPr lang="en-US" altLang="ko-KR" sz="700"/>
              <a:t>(</a:t>
            </a:r>
            <a:r>
              <a:rPr lang="ko-KR" altLang="en-US" sz="700"/>
              <a:t>관리자</a:t>
            </a:r>
            <a:r>
              <a:rPr lang="en-US" altLang="ko-KR" sz="700"/>
              <a:t>) </a:t>
            </a:r>
            <a:r>
              <a:rPr lang="ko-KR" altLang="en-US" sz="700"/>
              <a:t>님 환영합니다</a:t>
            </a:r>
            <a:r>
              <a:rPr lang="en-US" altLang="ko-KR" sz="700"/>
              <a:t>. [</a:t>
            </a:r>
            <a:r>
              <a:rPr lang="ko-KR" altLang="en-US" sz="700"/>
              <a:t>로그아웃</a:t>
            </a:r>
            <a:r>
              <a:rPr lang="en-US" altLang="ko-KR" sz="700"/>
              <a:t>]</a:t>
            </a:r>
            <a:endParaRPr lang="ko-KR" altLang="en-US" sz="700"/>
          </a:p>
        </p:txBody>
      </p:sp>
      <p:grpSp>
        <p:nvGrpSpPr>
          <p:cNvPr id="100" name="그룹 99"/>
          <p:cNvGrpSpPr/>
          <p:nvPr/>
        </p:nvGrpSpPr>
        <p:grpSpPr>
          <a:xfrm>
            <a:off x="1541718" y="1562981"/>
            <a:ext cx="1768656" cy="3551274"/>
            <a:chOff x="1616149" y="1690577"/>
            <a:chExt cx="1768656" cy="3551274"/>
          </a:xfrm>
        </p:grpSpPr>
        <p:sp>
          <p:nvSpPr>
            <p:cNvPr id="83" name="직사각형 82"/>
            <p:cNvSpPr/>
            <p:nvPr/>
          </p:nvSpPr>
          <p:spPr>
            <a:xfrm>
              <a:off x="1616149" y="1690577"/>
              <a:ext cx="1754372" cy="3551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9" name="모서리가 둥근 직사각형 78"/>
            <p:cNvSpPr/>
            <p:nvPr/>
          </p:nvSpPr>
          <p:spPr>
            <a:xfrm>
              <a:off x="1690577" y="1724831"/>
              <a:ext cx="1616149" cy="31897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종류별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616149" y="2264735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밑반찬</a:t>
              </a:r>
              <a:endParaRPr lang="ko-KR" altLang="en-US" sz="9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616149" y="2478570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err="1" smtClean="0"/>
                <a:t>메인반찬</a:t>
              </a:r>
              <a:endParaRPr lang="ko-KR" altLang="en-US" sz="9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616149" y="2692405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국</a:t>
              </a:r>
              <a:r>
                <a:rPr lang="en-US" altLang="ko-KR" sz="900" dirty="0" smtClean="0"/>
                <a:t>/</a:t>
              </a:r>
              <a:r>
                <a:rPr lang="ko-KR" altLang="en-US" sz="900" dirty="0" smtClean="0"/>
                <a:t>탕</a:t>
              </a:r>
              <a:endParaRPr lang="ko-KR" altLang="en-US" sz="9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616149" y="2906240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찌개</a:t>
              </a:r>
              <a:endParaRPr lang="ko-KR" altLang="en-US" sz="9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616149" y="3120075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디저트</a:t>
              </a:r>
              <a:endParaRPr lang="ko-KR" altLang="en-US" sz="9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616149" y="3333910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면</a:t>
              </a:r>
              <a:r>
                <a:rPr lang="en-US" altLang="ko-KR" sz="900" dirty="0" smtClean="0"/>
                <a:t>/</a:t>
              </a:r>
              <a:r>
                <a:rPr lang="ko-KR" altLang="en-US" sz="900" dirty="0" smtClean="0"/>
                <a:t>만두</a:t>
              </a:r>
              <a:endParaRPr lang="ko-KR" altLang="en-US" sz="9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616149" y="3547745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밥</a:t>
              </a:r>
              <a:r>
                <a:rPr lang="en-US" altLang="ko-KR" sz="900" dirty="0" smtClean="0"/>
                <a:t>/</a:t>
              </a:r>
              <a:r>
                <a:rPr lang="ko-KR" altLang="en-US" sz="900" dirty="0" smtClean="0"/>
                <a:t>죽</a:t>
              </a:r>
              <a:r>
                <a:rPr lang="en-US" altLang="ko-KR" sz="900" dirty="0" smtClean="0"/>
                <a:t>/</a:t>
              </a:r>
              <a:r>
                <a:rPr lang="ko-KR" altLang="en-US" sz="900" dirty="0" smtClean="0"/>
                <a:t>떡</a:t>
              </a:r>
              <a:endParaRPr lang="ko-KR" altLang="en-US" sz="9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616149" y="3761580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양식</a:t>
              </a:r>
              <a:endParaRPr lang="ko-KR" altLang="en-US" sz="9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616149" y="3975415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샐러드</a:t>
              </a:r>
              <a:endParaRPr lang="ko-KR" altLang="en-US" sz="9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616149" y="4189251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김치</a:t>
              </a:r>
              <a:r>
                <a:rPr lang="en-US" altLang="ko-KR" sz="900" dirty="0" smtClean="0"/>
                <a:t>/</a:t>
              </a:r>
              <a:r>
                <a:rPr lang="ko-KR" altLang="en-US" sz="900" dirty="0" smtClean="0"/>
                <a:t>젓갈</a:t>
              </a:r>
              <a:r>
                <a:rPr lang="en-US" altLang="ko-KR" sz="900" dirty="0" smtClean="0"/>
                <a:t>/</a:t>
              </a:r>
              <a:r>
                <a:rPr lang="ko-KR" altLang="en-US" sz="900" dirty="0" err="1" smtClean="0"/>
                <a:t>장류</a:t>
              </a:r>
              <a:endParaRPr lang="ko-KR" altLang="en-US" sz="900" dirty="0"/>
            </a:p>
          </p:txBody>
        </p:sp>
        <p:pic>
          <p:nvPicPr>
            <p:cNvPr id="96" name="Picture 4" descr="plus icon png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5972" y="4972386"/>
              <a:ext cx="258833" cy="258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8" name="직사각형 97"/>
            <p:cNvSpPr/>
            <p:nvPr/>
          </p:nvSpPr>
          <p:spPr>
            <a:xfrm>
              <a:off x="1616149" y="4954772"/>
              <a:ext cx="1765004" cy="287079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1200" dirty="0" smtClean="0">
                  <a:solidFill>
                    <a:srgbClr val="000099"/>
                  </a:solidFill>
                </a:rPr>
                <a:t>추가하기</a:t>
              </a:r>
            </a:p>
          </p:txBody>
        </p:sp>
      </p:grpSp>
      <p:grpSp>
        <p:nvGrpSpPr>
          <p:cNvPr id="156" name="그룹 155"/>
          <p:cNvGrpSpPr/>
          <p:nvPr/>
        </p:nvGrpSpPr>
        <p:grpSpPr>
          <a:xfrm>
            <a:off x="5303302" y="1568493"/>
            <a:ext cx="1768656" cy="3551274"/>
            <a:chOff x="5303302" y="1568493"/>
            <a:chExt cx="1768656" cy="3551274"/>
          </a:xfrm>
        </p:grpSpPr>
        <p:sp>
          <p:nvSpPr>
            <p:cNvPr id="117" name="직사각형 116"/>
            <p:cNvSpPr/>
            <p:nvPr/>
          </p:nvSpPr>
          <p:spPr>
            <a:xfrm>
              <a:off x="5303302" y="1568493"/>
              <a:ext cx="1754372" cy="3551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8" name="모서리가 둥근 직사각형 117"/>
            <p:cNvSpPr/>
            <p:nvPr/>
          </p:nvSpPr>
          <p:spPr>
            <a:xfrm>
              <a:off x="5377730" y="1602747"/>
              <a:ext cx="1616149" cy="31897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재료별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303302" y="2142651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소고기</a:t>
              </a:r>
              <a:endParaRPr lang="ko-KR" altLang="en-US" sz="9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303302" y="2356486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돼지고기</a:t>
              </a:r>
              <a:endParaRPr lang="ko-KR" altLang="en-US" sz="900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303302" y="2570321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</a:t>
              </a:r>
              <a:r>
                <a:rPr lang="ko-KR" altLang="en-US" sz="900" dirty="0" smtClean="0"/>
                <a:t>닭고기</a:t>
              </a:r>
              <a:endParaRPr lang="ko-KR" altLang="en-US" sz="900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303302" y="2784156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육류</a:t>
              </a:r>
              <a:endParaRPr lang="ko-KR" altLang="en-US" sz="9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303302" y="2997991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채소류</a:t>
              </a:r>
              <a:endParaRPr lang="ko-KR" altLang="en-US" sz="900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303302" y="3211826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err="1" smtClean="0"/>
                <a:t>해물류</a:t>
              </a:r>
              <a:endParaRPr lang="ko-KR" altLang="en-US" sz="9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303302" y="3425661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달걀</a:t>
              </a:r>
              <a:r>
                <a:rPr lang="en-US" altLang="ko-KR" sz="900" dirty="0" smtClean="0"/>
                <a:t>/</a:t>
              </a:r>
              <a:r>
                <a:rPr lang="ko-KR" altLang="en-US" sz="900" dirty="0" smtClean="0"/>
                <a:t>유제품</a:t>
              </a:r>
              <a:endParaRPr lang="ko-KR" altLang="en-US" sz="900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5303302" y="3639496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err="1" smtClean="0"/>
                <a:t>버섯류</a:t>
              </a:r>
              <a:endParaRPr lang="ko-KR" altLang="en-US" sz="9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303302" y="3853331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과일류</a:t>
              </a:r>
              <a:endParaRPr lang="ko-KR" altLang="en-US" sz="9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303302" y="4067167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기타</a:t>
              </a:r>
              <a:endParaRPr lang="ko-KR" altLang="en-US" sz="900" dirty="0"/>
            </a:p>
          </p:txBody>
        </p:sp>
        <p:pic>
          <p:nvPicPr>
            <p:cNvPr id="133" name="Picture 4" descr="plus icon png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3125" y="4850302"/>
              <a:ext cx="258833" cy="258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4" name="직사각형 133"/>
            <p:cNvSpPr/>
            <p:nvPr/>
          </p:nvSpPr>
          <p:spPr>
            <a:xfrm>
              <a:off x="5303302" y="4832688"/>
              <a:ext cx="1765004" cy="287079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1200" dirty="0" smtClean="0">
                  <a:solidFill>
                    <a:srgbClr val="000099"/>
                  </a:solidFill>
                </a:rPr>
                <a:t>추가하기</a:t>
              </a:r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3415415" y="1565737"/>
            <a:ext cx="1775751" cy="3551274"/>
            <a:chOff x="3415415" y="1565737"/>
            <a:chExt cx="1775751" cy="3551274"/>
          </a:xfrm>
        </p:grpSpPr>
        <p:sp>
          <p:nvSpPr>
            <p:cNvPr id="102" name="직사각형 101"/>
            <p:cNvSpPr/>
            <p:nvPr/>
          </p:nvSpPr>
          <p:spPr>
            <a:xfrm>
              <a:off x="3422510" y="1565737"/>
              <a:ext cx="1754372" cy="3551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3" name="모서리가 둥근 직사각형 102"/>
            <p:cNvSpPr/>
            <p:nvPr/>
          </p:nvSpPr>
          <p:spPr>
            <a:xfrm>
              <a:off x="3496938" y="1599991"/>
              <a:ext cx="1616149" cy="31897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</a:rPr>
                <a:t>상황별</a:t>
              </a:r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422510" y="2139895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일상</a:t>
              </a:r>
              <a:endParaRPr lang="ko-KR" altLang="en-US" sz="9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422510" y="2353730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초스피드</a:t>
              </a:r>
              <a:endParaRPr lang="ko-KR" altLang="en-US" sz="9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422510" y="2567565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손님접대</a:t>
              </a:r>
              <a:endParaRPr lang="ko-KR" altLang="en-US" sz="9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422510" y="2781400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술안주</a:t>
              </a:r>
              <a:endParaRPr lang="ko-KR" altLang="en-US" sz="9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422510" y="2995235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다이어트</a:t>
              </a:r>
              <a:endParaRPr lang="ko-KR" altLang="en-US" sz="9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422510" y="3209070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도시락</a:t>
              </a:r>
              <a:endParaRPr lang="ko-KR" altLang="en-US" sz="9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422510" y="3422905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야식</a:t>
              </a:r>
              <a:endParaRPr lang="ko-KR" altLang="en-US" sz="9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422510" y="3636740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이유식</a:t>
              </a:r>
              <a:endParaRPr lang="ko-KR" altLang="en-US" sz="9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422510" y="3850575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명절</a:t>
              </a:r>
              <a:endParaRPr lang="ko-KR" altLang="en-US" sz="9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422510" y="4064411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smtClean="0"/>
                <a:t>* </a:t>
              </a:r>
              <a:r>
                <a:rPr lang="ko-KR" altLang="en-US" sz="900" dirty="0" smtClean="0"/>
                <a:t>해장</a:t>
              </a:r>
              <a:endParaRPr lang="ko-KR" altLang="en-US" sz="900" dirty="0"/>
            </a:p>
          </p:txBody>
        </p:sp>
        <p:pic>
          <p:nvPicPr>
            <p:cNvPr id="114" name="Picture 4" descr="plus icon png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333" y="4847546"/>
              <a:ext cx="258833" cy="258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5" name="직사각형 114"/>
            <p:cNvSpPr/>
            <p:nvPr/>
          </p:nvSpPr>
          <p:spPr>
            <a:xfrm>
              <a:off x="3422510" y="4829932"/>
              <a:ext cx="1765004" cy="287079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1200" dirty="0" smtClean="0">
                  <a:solidFill>
                    <a:srgbClr val="000099"/>
                  </a:solidFill>
                </a:rPr>
                <a:t>추가하기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3415415" y="4269976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기타</a:t>
              </a:r>
              <a:endParaRPr lang="ko-KR" altLang="en-US" sz="900" dirty="0"/>
            </a:p>
          </p:txBody>
        </p:sp>
      </p:grpSp>
      <p:grpSp>
        <p:nvGrpSpPr>
          <p:cNvPr id="157" name="그룹 156"/>
          <p:cNvGrpSpPr/>
          <p:nvPr/>
        </p:nvGrpSpPr>
        <p:grpSpPr>
          <a:xfrm>
            <a:off x="7173442" y="1571250"/>
            <a:ext cx="1779308" cy="3551274"/>
            <a:chOff x="7173442" y="1571250"/>
            <a:chExt cx="1779308" cy="3551274"/>
          </a:xfrm>
        </p:grpSpPr>
        <p:sp>
          <p:nvSpPr>
            <p:cNvPr id="137" name="직사각형 136"/>
            <p:cNvSpPr/>
            <p:nvPr/>
          </p:nvSpPr>
          <p:spPr>
            <a:xfrm>
              <a:off x="7184094" y="1571250"/>
              <a:ext cx="1754372" cy="3551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8" name="모서리가 둥근 직사각형 137"/>
            <p:cNvSpPr/>
            <p:nvPr/>
          </p:nvSpPr>
          <p:spPr>
            <a:xfrm>
              <a:off x="7258522" y="1605504"/>
              <a:ext cx="1616149" cy="31897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</a:rPr>
                <a:t>방법별</a:t>
              </a:r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7173442" y="2092243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볶음</a:t>
              </a:r>
              <a:endParaRPr lang="ko-KR" altLang="en-US" sz="90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7173442" y="2297808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부침</a:t>
              </a:r>
              <a:endParaRPr lang="ko-KR" altLang="en-US" sz="900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7173442" y="2503373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조림</a:t>
              </a:r>
              <a:endParaRPr lang="ko-KR" altLang="en-US" sz="900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7173442" y="2708938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끓이기</a:t>
              </a:r>
              <a:endParaRPr lang="ko-KR" altLang="en-US" sz="900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7173442" y="2914503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무침</a:t>
              </a:r>
              <a:endParaRPr lang="ko-KR" altLang="en-US" sz="900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7173442" y="3120068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비빔</a:t>
              </a:r>
              <a:endParaRPr lang="ko-KR" altLang="en-US" sz="900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7173442" y="3325633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찜</a:t>
              </a:r>
              <a:endParaRPr lang="ko-KR" altLang="en-US" sz="900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7173442" y="3531198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절임</a:t>
              </a:r>
              <a:endParaRPr lang="ko-KR" altLang="en-US" sz="900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7173442" y="3736763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튀김</a:t>
              </a:r>
              <a:endParaRPr lang="ko-KR" altLang="en-US" sz="900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7173442" y="3942328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삶기</a:t>
              </a:r>
              <a:endParaRPr lang="ko-KR" altLang="en-US" sz="900" dirty="0"/>
            </a:p>
          </p:txBody>
        </p:sp>
        <p:pic>
          <p:nvPicPr>
            <p:cNvPr id="149" name="Picture 4" descr="plus icon png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3917" y="4853059"/>
              <a:ext cx="258833" cy="258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0" name="직사각형 149"/>
            <p:cNvSpPr/>
            <p:nvPr/>
          </p:nvSpPr>
          <p:spPr>
            <a:xfrm>
              <a:off x="7184094" y="4835445"/>
              <a:ext cx="1765004" cy="287079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1200" dirty="0" smtClean="0">
                  <a:solidFill>
                    <a:srgbClr val="000099"/>
                  </a:solidFill>
                </a:rPr>
                <a:t>추가하기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7173442" y="4147893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smtClean="0"/>
                <a:t>* </a:t>
              </a:r>
              <a:r>
                <a:rPr lang="ko-KR" altLang="en-US" sz="900" dirty="0" smtClean="0"/>
                <a:t>데치기</a:t>
              </a:r>
              <a:endParaRPr lang="ko-KR" altLang="en-US" sz="900" dirty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7173442" y="4353458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굽기</a:t>
              </a:r>
              <a:endParaRPr lang="ko-KR" altLang="en-US" sz="900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7173442" y="4559023"/>
              <a:ext cx="1765004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/>
                <a:t>* </a:t>
              </a:r>
              <a:r>
                <a:rPr lang="ko-KR" altLang="en-US" sz="900" dirty="0" smtClean="0"/>
                <a:t>기타</a:t>
              </a:r>
              <a:endParaRPr lang="ko-KR" altLang="en-US" sz="900" dirty="0"/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152288" y="452083"/>
            <a:ext cx="8887538" cy="6214266"/>
          </a:xfrm>
          <a:prstGeom prst="rect">
            <a:avLst/>
          </a:prstGeom>
          <a:solidFill>
            <a:schemeClr val="tx1">
              <a:alpha val="42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9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2" name="직선 연결선 81"/>
          <p:cNvCxnSpPr/>
          <p:nvPr/>
        </p:nvCxnSpPr>
        <p:spPr>
          <a:xfrm>
            <a:off x="563526" y="786809"/>
            <a:ext cx="8357190" cy="568841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얼럿 메시지</a:t>
            </a:r>
          </a:p>
        </p:txBody>
      </p:sp>
      <p:sp>
        <p:nvSpPr>
          <p:cNvPr id="35" name="제목 1"/>
          <p:cNvSpPr txBox="1">
            <a:spLocks/>
          </p:cNvSpPr>
          <p:nvPr/>
        </p:nvSpPr>
        <p:spPr bwMode="auto">
          <a:xfrm>
            <a:off x="5324632" y="82333"/>
            <a:ext cx="2603072" cy="245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>
                <a:solidFill>
                  <a:prstClr val="black"/>
                </a:solidFill>
              </a:rPr>
              <a:t>MAIN &gt; MY page &gt; </a:t>
            </a:r>
            <a:r>
              <a:rPr lang="ko-KR" altLang="en-US" dirty="0">
                <a:solidFill>
                  <a:prstClr val="black"/>
                </a:solidFill>
              </a:rPr>
              <a:t>여행자 등록정보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9312169" y="421629"/>
            <a:ext cx="2743201" cy="6291325"/>
            <a:chOff x="9302317" y="425669"/>
            <a:chExt cx="2743201" cy="6291325"/>
          </a:xfrm>
        </p:grpSpPr>
        <p:sp>
          <p:nvSpPr>
            <p:cNvPr id="6" name="직사각형 5"/>
            <p:cNvSpPr/>
            <p:nvPr/>
          </p:nvSpPr>
          <p:spPr>
            <a:xfrm>
              <a:off x="9302318" y="433552"/>
              <a:ext cx="2743200" cy="62834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9302317" y="425669"/>
              <a:ext cx="2743201" cy="3380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Description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0" y="0"/>
            <a:ext cx="12208476" cy="6858000"/>
            <a:chOff x="0" y="0"/>
            <a:chExt cx="12208476" cy="6858000"/>
          </a:xfrm>
        </p:grpSpPr>
        <p:sp>
          <p:nvSpPr>
            <p:cNvPr id="3" name="직사각형 2"/>
            <p:cNvSpPr/>
            <p:nvPr/>
          </p:nvSpPr>
          <p:spPr>
            <a:xfrm>
              <a:off x="16476" y="0"/>
              <a:ext cx="12192000" cy="6858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0" y="2775857"/>
              <a:ext cx="12192000" cy="130628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4400" b="1" dirty="0" smtClean="0">
                  <a:solidFill>
                    <a:schemeClr val="bg1"/>
                  </a:solidFill>
                </a:rPr>
                <a:t>ICT </a:t>
              </a:r>
              <a:r>
                <a:rPr lang="ko-KR" altLang="en-US" sz="4400" b="1" dirty="0" err="1" smtClean="0">
                  <a:solidFill>
                    <a:schemeClr val="bg1"/>
                  </a:solidFill>
                </a:rPr>
                <a:t>레시피</a:t>
              </a:r>
              <a:r>
                <a:rPr lang="ko-KR" altLang="en-US" sz="4400" b="1" dirty="0" smtClean="0">
                  <a:solidFill>
                    <a:schemeClr val="bg1"/>
                  </a:solidFill>
                </a:rPr>
                <a:t> </a:t>
              </a:r>
              <a:r>
                <a:rPr lang="en-US" altLang="ko-KR" sz="4400" b="1" dirty="0" smtClean="0">
                  <a:solidFill>
                    <a:schemeClr val="bg1"/>
                  </a:solidFill>
                </a:rPr>
                <a:t>(</a:t>
              </a:r>
              <a:r>
                <a:rPr lang="en-US" altLang="ko-KR" sz="4400" b="1" dirty="0" err="1" smtClean="0">
                  <a:solidFill>
                    <a:schemeClr val="bg1"/>
                  </a:solidFill>
                </a:rPr>
                <a:t>WEB_Front</a:t>
              </a:r>
              <a:r>
                <a:rPr lang="en-US" altLang="ko-KR" sz="4400" b="1" dirty="0" smtClean="0">
                  <a:solidFill>
                    <a:schemeClr val="bg1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342659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직사각형 194"/>
          <p:cNvSpPr/>
          <p:nvPr/>
        </p:nvSpPr>
        <p:spPr>
          <a:xfrm>
            <a:off x="222467" y="1132484"/>
            <a:ext cx="8812231" cy="57108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Main &gt; Home</a:t>
            </a:r>
            <a:endParaRPr lang="ko-KR" altLang="en-US" dirty="0"/>
          </a:p>
        </p:txBody>
      </p:sp>
      <p:sp>
        <p:nvSpPr>
          <p:cNvPr id="35" name="제목 1"/>
          <p:cNvSpPr txBox="1"/>
          <p:nvPr/>
        </p:nvSpPr>
        <p:spPr>
          <a:xfrm>
            <a:off x="5324632" y="82333"/>
            <a:ext cx="2603072" cy="24531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r>
              <a:rPr lang="en-US" altLang="ko-KR" dirty="0" smtClean="0">
                <a:solidFill>
                  <a:prstClr val="black"/>
                </a:solidFill>
              </a:rPr>
              <a:t>Main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3" name="그룹 4"/>
          <p:cNvGrpSpPr/>
          <p:nvPr/>
        </p:nvGrpSpPr>
        <p:grpSpPr>
          <a:xfrm>
            <a:off x="9304004" y="424846"/>
            <a:ext cx="2743201" cy="6291325"/>
            <a:chOff x="9302317" y="425669"/>
            <a:chExt cx="2743201" cy="6291325"/>
          </a:xfrm>
        </p:grpSpPr>
        <p:sp>
          <p:nvSpPr>
            <p:cNvPr id="6" name="직사각형 5"/>
            <p:cNvSpPr/>
            <p:nvPr/>
          </p:nvSpPr>
          <p:spPr>
            <a:xfrm>
              <a:off x="9302318" y="433552"/>
              <a:ext cx="2743200" cy="6283442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9302317" y="425669"/>
              <a:ext cx="2743201" cy="3380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r>
                <a:rPr lang="en-US" altLang="ko-KR" sz="900" b="1">
                  <a:solidFill>
                    <a:schemeClr val="tx1"/>
                  </a:solidFill>
                </a:rPr>
                <a:t>Description</a:t>
              </a:r>
              <a:endParaRPr lang="ko-KR" altLang="en-US" sz="900" b="1">
                <a:solidFill>
                  <a:schemeClr val="tx1"/>
                </a:solidFill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212271" y="506185"/>
            <a:ext cx="8833758" cy="614770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78494" y="510714"/>
            <a:ext cx="1755427" cy="55415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r>
              <a:rPr lang="en-US" altLang="ko-KR" sz="2000" b="1">
                <a:solidFill>
                  <a:schemeClr val="accent6">
                    <a:lumMod val="75000"/>
                  </a:schemeClr>
                </a:solidFill>
              </a:rPr>
              <a:t>ICT </a:t>
            </a:r>
            <a:r>
              <a:rPr lang="ko-KR" altLang="en-US" sz="2000" b="1">
                <a:solidFill>
                  <a:schemeClr val="accent6">
                    <a:lumMod val="75000"/>
                  </a:schemeClr>
                </a:solidFill>
              </a:rPr>
              <a:t>레시피</a:t>
            </a:r>
          </a:p>
          <a:p>
            <a:pPr algn="ctr">
              <a:defRPr/>
            </a:pPr>
            <a:r>
              <a:rPr lang="en-US" altLang="ko-KR" sz="1300" b="1">
                <a:solidFill>
                  <a:schemeClr val="accent6">
                    <a:lumMod val="75000"/>
                  </a:schemeClr>
                </a:solidFill>
              </a:rPr>
              <a:t>  ICT RECIPE</a:t>
            </a:r>
            <a:endParaRPr lang="ko-KR" altLang="en-US" sz="13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9311182" y="774045"/>
            <a:ext cx="2743208" cy="4293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700" b="1" dirty="0">
                <a:solidFill>
                  <a:prstClr val="black"/>
                </a:solidFill>
                <a:ea typeface="맑은 고딕"/>
              </a:rPr>
              <a:t>1. Main Page</a:t>
            </a:r>
          </a:p>
          <a:p>
            <a:pPr lvl="0">
              <a:defRPr/>
            </a:pPr>
            <a:r>
              <a:rPr lang="en-US" altLang="ko-KR" sz="700" dirty="0">
                <a:solidFill>
                  <a:prstClr val="black"/>
                </a:solidFill>
                <a:ea typeface="맑은 고딕"/>
              </a:rPr>
              <a:t>- </a:t>
            </a:r>
            <a:r>
              <a:rPr lang="ko-KR" altLang="en-US" sz="700" dirty="0">
                <a:solidFill>
                  <a:prstClr val="black"/>
                </a:solidFill>
                <a:ea typeface="맑은 고딕"/>
              </a:rPr>
              <a:t>기본 메인 페이지</a:t>
            </a:r>
          </a:p>
          <a:p>
            <a:pPr lvl="0"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 lvl="0">
              <a:defRPr/>
            </a:pPr>
            <a:r>
              <a:rPr lang="en-US" altLang="ko-KR" sz="700" b="1" dirty="0">
                <a:solidFill>
                  <a:prstClr val="black"/>
                </a:solidFill>
                <a:ea typeface="맑은 고딕"/>
              </a:rPr>
              <a:t>2. </a:t>
            </a:r>
            <a:r>
              <a:rPr lang="ko-KR" altLang="en-US" sz="700" b="1" dirty="0">
                <a:solidFill>
                  <a:prstClr val="black"/>
                </a:solidFill>
                <a:ea typeface="맑은 고딕"/>
              </a:rPr>
              <a:t>로그인</a:t>
            </a:r>
            <a:r>
              <a:rPr lang="en-US" altLang="ko-KR" sz="700" b="1" dirty="0">
                <a:solidFill>
                  <a:prstClr val="black"/>
                </a:solidFill>
                <a:ea typeface="맑은 고딕"/>
              </a:rPr>
              <a:t>/</a:t>
            </a:r>
            <a:r>
              <a:rPr lang="ko-KR" altLang="en-US" sz="700" b="1" dirty="0">
                <a:solidFill>
                  <a:prstClr val="black"/>
                </a:solidFill>
                <a:ea typeface="맑은 고딕"/>
              </a:rPr>
              <a:t>회원가입 </a:t>
            </a:r>
          </a:p>
          <a:p>
            <a:pPr>
              <a:buFontTx/>
              <a:buChar char="-"/>
              <a:defRPr/>
            </a:pPr>
            <a:r>
              <a:rPr lang="ko-KR" altLang="en-US" sz="700" dirty="0">
                <a:solidFill>
                  <a:prstClr val="black"/>
                </a:solidFill>
                <a:ea typeface="맑은 고딕"/>
              </a:rPr>
              <a:t>로그인 및 회원가입 페이지</a:t>
            </a:r>
            <a:r>
              <a:rPr lang="en-US" altLang="ko-KR" sz="700" dirty="0">
                <a:solidFill>
                  <a:prstClr val="black"/>
                </a:solidFill>
                <a:ea typeface="맑은 고딕"/>
              </a:rPr>
              <a:t>( </a:t>
            </a:r>
            <a:r>
              <a:rPr lang="en-US" altLang="ko-KR" sz="700" b="1" dirty="0" smtClean="0">
                <a:solidFill>
                  <a:prstClr val="black"/>
                </a:solidFill>
                <a:ea typeface="맑은 고딕"/>
              </a:rPr>
              <a:t>6</a:t>
            </a:r>
            <a:r>
              <a:rPr lang="en-US" altLang="ko-KR" sz="700" b="1" dirty="0" smtClean="0">
                <a:solidFill>
                  <a:srgbClr val="000099"/>
                </a:solidFill>
                <a:ea typeface="맑은 고딕"/>
              </a:rPr>
              <a:t>page</a:t>
            </a:r>
            <a:r>
              <a:rPr lang="en-US" altLang="ko-KR" sz="700" b="1" dirty="0" smtClean="0">
                <a:solidFill>
                  <a:srgbClr val="003399"/>
                </a:solidFill>
                <a:ea typeface="맑은 고딕"/>
              </a:rPr>
              <a:t> </a:t>
            </a:r>
            <a:r>
              <a:rPr lang="en-US" altLang="ko-KR" sz="700" b="1" dirty="0">
                <a:solidFill>
                  <a:srgbClr val="003399"/>
                </a:solidFill>
                <a:ea typeface="맑은 고딕"/>
              </a:rPr>
              <a:t>)</a:t>
            </a:r>
            <a:r>
              <a:rPr lang="ko-KR" altLang="en-US" sz="700" dirty="0">
                <a:solidFill>
                  <a:prstClr val="black"/>
                </a:solidFill>
                <a:ea typeface="맑은 고딕"/>
              </a:rPr>
              <a:t>로 이동</a:t>
            </a:r>
          </a:p>
          <a:p>
            <a:pPr>
              <a:buFontTx/>
              <a:buChar char="-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 lvl="0">
              <a:defRPr/>
            </a:pPr>
            <a:r>
              <a:rPr lang="en-US" altLang="ko-KR" sz="700" b="1" dirty="0">
                <a:solidFill>
                  <a:prstClr val="black"/>
                </a:solidFill>
                <a:ea typeface="맑은 고딕"/>
              </a:rPr>
              <a:t>3. </a:t>
            </a:r>
            <a:r>
              <a:rPr lang="ko-KR" altLang="en-US" sz="700" b="1" dirty="0" err="1">
                <a:solidFill>
                  <a:prstClr val="black"/>
                </a:solidFill>
                <a:ea typeface="맑은 고딕"/>
              </a:rPr>
              <a:t>레시피</a:t>
            </a:r>
            <a:r>
              <a:rPr lang="ko-KR" altLang="en-US" sz="700" b="1" dirty="0">
                <a:solidFill>
                  <a:prstClr val="black"/>
                </a:solidFill>
                <a:ea typeface="맑은 고딕"/>
              </a:rPr>
              <a:t> 등록하기</a:t>
            </a:r>
          </a:p>
          <a:p>
            <a:pPr>
              <a:buFontTx/>
              <a:buChar char="-"/>
              <a:defRPr/>
            </a:pPr>
            <a:r>
              <a:rPr lang="ko-KR" altLang="en-US" sz="700" dirty="0" err="1">
                <a:solidFill>
                  <a:prstClr val="black"/>
                </a:solidFill>
                <a:ea typeface="맑은 고딕"/>
              </a:rPr>
              <a:t>레시피</a:t>
            </a:r>
            <a:r>
              <a:rPr lang="ko-KR" altLang="en-US" sz="700" dirty="0">
                <a:solidFill>
                  <a:prstClr val="black"/>
                </a:solidFill>
                <a:ea typeface="맑은 고딕"/>
              </a:rPr>
              <a:t> 등록페이지</a:t>
            </a:r>
            <a:r>
              <a:rPr lang="en-US" altLang="ko-KR" sz="700" dirty="0">
                <a:solidFill>
                  <a:prstClr val="black"/>
                </a:solidFill>
                <a:ea typeface="맑은 고딕"/>
              </a:rPr>
              <a:t>( </a:t>
            </a:r>
            <a:r>
              <a:rPr lang="en-US" altLang="ko-KR" sz="700" b="1" dirty="0" smtClean="0">
                <a:solidFill>
                  <a:prstClr val="black"/>
                </a:solidFill>
                <a:ea typeface="맑은 고딕"/>
              </a:rPr>
              <a:t>8</a:t>
            </a:r>
            <a:r>
              <a:rPr lang="en-US" altLang="ko-KR" sz="700" b="1" dirty="0" smtClean="0">
                <a:solidFill>
                  <a:srgbClr val="000099"/>
                </a:solidFill>
                <a:ea typeface="맑은 고딕"/>
              </a:rPr>
              <a:t>page</a:t>
            </a:r>
            <a:r>
              <a:rPr lang="en-US" altLang="ko-KR" sz="700" b="1" dirty="0" smtClean="0">
                <a:solidFill>
                  <a:srgbClr val="003399"/>
                </a:solidFill>
                <a:ea typeface="맑은 고딕"/>
              </a:rPr>
              <a:t> </a:t>
            </a:r>
            <a:r>
              <a:rPr lang="en-US" altLang="ko-KR" sz="700" b="1" dirty="0">
                <a:solidFill>
                  <a:srgbClr val="003399"/>
                </a:solidFill>
                <a:ea typeface="맑은 고딕"/>
              </a:rPr>
              <a:t>)</a:t>
            </a:r>
            <a:r>
              <a:rPr lang="ko-KR" altLang="en-US" sz="700" dirty="0">
                <a:solidFill>
                  <a:prstClr val="black"/>
                </a:solidFill>
                <a:ea typeface="맑은 고딕"/>
              </a:rPr>
              <a:t>로 이동</a:t>
            </a:r>
          </a:p>
          <a:p>
            <a:pPr>
              <a:buFontTx/>
              <a:buChar char="-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 lvl="0">
              <a:defRPr/>
            </a:pPr>
            <a:r>
              <a:rPr lang="en-US" altLang="ko-KR" sz="700" b="1" strike="sngStrike" dirty="0">
                <a:solidFill>
                  <a:prstClr val="black"/>
                </a:solidFill>
                <a:ea typeface="맑은 고딕"/>
              </a:rPr>
              <a:t>4. ICT </a:t>
            </a:r>
            <a:r>
              <a:rPr lang="ko-KR" altLang="en-US" sz="700" b="1" strike="sngStrike" dirty="0">
                <a:solidFill>
                  <a:prstClr val="black"/>
                </a:solidFill>
                <a:ea typeface="맑은 고딕"/>
              </a:rPr>
              <a:t>스토어</a:t>
            </a:r>
          </a:p>
          <a:p>
            <a:pPr>
              <a:defRPr/>
            </a:pPr>
            <a:r>
              <a:rPr lang="en-US" altLang="ko-KR" sz="700" strike="sngStrike" dirty="0">
                <a:solidFill>
                  <a:prstClr val="black"/>
                </a:solidFill>
                <a:ea typeface="맑은 고딕"/>
              </a:rPr>
              <a:t>- ICT </a:t>
            </a:r>
            <a:r>
              <a:rPr lang="ko-KR" altLang="en-US" sz="700" strike="sngStrike" dirty="0" err="1">
                <a:solidFill>
                  <a:prstClr val="black"/>
                </a:solidFill>
                <a:ea typeface="맑은 고딕"/>
              </a:rPr>
              <a:t>레시피</a:t>
            </a:r>
            <a:r>
              <a:rPr lang="ko-KR" altLang="en-US" sz="700" strike="sngStrike" dirty="0">
                <a:solidFill>
                  <a:prstClr val="black"/>
                </a:solidFill>
                <a:ea typeface="맑은 고딕"/>
              </a:rPr>
              <a:t> 판매상품 페이지</a:t>
            </a:r>
            <a:r>
              <a:rPr lang="en-US" altLang="ko-KR" sz="700" strike="sngStrike" dirty="0">
                <a:solidFill>
                  <a:prstClr val="black"/>
                </a:solidFill>
                <a:ea typeface="맑은 고딕"/>
              </a:rPr>
              <a:t>( </a:t>
            </a:r>
            <a:r>
              <a:rPr lang="en-US" altLang="ko-KR" sz="700" strike="sngStrike" dirty="0">
                <a:solidFill>
                  <a:srgbClr val="000099"/>
                </a:solidFill>
                <a:ea typeface="맑은 고딕"/>
              </a:rPr>
              <a:t>9</a:t>
            </a:r>
            <a:r>
              <a:rPr lang="en-US" altLang="ko-KR" sz="700" b="1" strike="sngStrike" dirty="0">
                <a:solidFill>
                  <a:srgbClr val="000099"/>
                </a:solidFill>
                <a:ea typeface="맑은 고딕"/>
              </a:rPr>
              <a:t>page</a:t>
            </a:r>
            <a:r>
              <a:rPr lang="en-US" altLang="ko-KR" sz="700" b="1" strike="sngStrike" dirty="0">
                <a:solidFill>
                  <a:srgbClr val="003399"/>
                </a:solidFill>
                <a:ea typeface="맑은 고딕"/>
              </a:rPr>
              <a:t> )</a:t>
            </a:r>
            <a:r>
              <a:rPr lang="ko-KR" altLang="en-US" sz="700" strike="sngStrike" dirty="0">
                <a:solidFill>
                  <a:prstClr val="black"/>
                </a:solidFill>
                <a:ea typeface="맑은 고딕"/>
              </a:rPr>
              <a:t>로 이동</a:t>
            </a:r>
          </a:p>
          <a:p>
            <a:pPr>
              <a:buFontTx/>
              <a:buChar char="-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 lvl="0">
              <a:defRPr/>
            </a:pPr>
            <a:r>
              <a:rPr lang="en-US" altLang="ko-KR" sz="700" b="1" dirty="0">
                <a:solidFill>
                  <a:prstClr val="black"/>
                </a:solidFill>
                <a:ea typeface="맑은 고딕"/>
              </a:rPr>
              <a:t>5.</a:t>
            </a:r>
            <a:r>
              <a:rPr lang="ko-KR" altLang="en-US" sz="700" b="1" dirty="0">
                <a:solidFill>
                  <a:prstClr val="black"/>
                </a:solidFill>
                <a:ea typeface="맑은 고딕"/>
              </a:rPr>
              <a:t>메인 리스트 바</a:t>
            </a:r>
          </a:p>
          <a:p>
            <a:pPr lvl="0">
              <a:defRPr/>
            </a:pPr>
            <a:endParaRPr lang="en-US" altLang="ko-KR" sz="700" b="1" dirty="0">
              <a:solidFill>
                <a:prstClr val="black"/>
              </a:solidFill>
              <a:ea typeface="맑은 고딕"/>
            </a:endParaRPr>
          </a:p>
          <a:p>
            <a:pPr lvl="0">
              <a:defRPr/>
            </a:pPr>
            <a:endParaRPr lang="en-US" altLang="ko-KR" sz="700" b="1" dirty="0">
              <a:solidFill>
                <a:prstClr val="black"/>
              </a:solidFill>
              <a:ea typeface="맑은 고딕"/>
            </a:endParaRPr>
          </a:p>
          <a:p>
            <a:pPr>
              <a:buFont typeface="Wingdings"/>
              <a:buChar char="Ø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buFont typeface="Wingdings"/>
              <a:buChar char="Ø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buFont typeface="Wingdings"/>
              <a:buChar char="Ø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buFont typeface="Wingdings"/>
              <a:buChar char="Ø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buFont typeface="Wingdings"/>
              <a:buChar char="Ø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buFont typeface="Wingdings"/>
              <a:buChar char="Ø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buFont typeface="Wingdings"/>
              <a:buChar char="Ø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buFont typeface="Wingdings"/>
              <a:buChar char="Ø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buFont typeface="Wingdings"/>
              <a:buChar char="Ø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buFont typeface="Wingdings"/>
              <a:buChar char="Ø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buFont typeface="Wingdings"/>
              <a:buChar char="Ø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buFont typeface="Wingdings"/>
              <a:buChar char="Ø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buFont typeface="Wingdings"/>
              <a:buChar char="Ø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buFont typeface="Wingdings"/>
              <a:buChar char="Ø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buFont typeface="Wingdings"/>
              <a:buChar char="Ø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buFont typeface="Wingdings"/>
              <a:buChar char="Ø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buFont typeface="Wingdings"/>
              <a:buChar char="Ø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buFont typeface="Wingdings"/>
              <a:buChar char="Ø"/>
              <a:defRPr/>
            </a:pPr>
            <a:endParaRPr lang="en-US" altLang="ko-KR" sz="700" b="1" dirty="0">
              <a:solidFill>
                <a:prstClr val="black"/>
              </a:solidFill>
              <a:ea typeface="맑은 고딕"/>
            </a:endParaRPr>
          </a:p>
          <a:p>
            <a:pPr>
              <a:defRPr/>
            </a:pPr>
            <a:endParaRPr lang="en-US" altLang="ko-KR" sz="700" b="1" dirty="0">
              <a:solidFill>
                <a:prstClr val="black"/>
              </a:solidFill>
              <a:ea typeface="맑은 고딕"/>
            </a:endParaRPr>
          </a:p>
          <a:p>
            <a:pPr>
              <a:defRPr/>
            </a:pPr>
            <a:endParaRPr lang="en-US" altLang="ko-KR" sz="700" b="1" dirty="0">
              <a:solidFill>
                <a:prstClr val="black"/>
              </a:solidFill>
              <a:ea typeface="맑은 고딕"/>
            </a:endParaRPr>
          </a:p>
          <a:p>
            <a:pPr lvl="0"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 lvl="0">
              <a:defRPr/>
            </a:pPr>
            <a:endParaRPr lang="en-US" altLang="ko-KR" sz="700" dirty="0" smtClean="0">
              <a:solidFill>
                <a:prstClr val="black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700" b="1" dirty="0" smtClean="0">
                <a:solidFill>
                  <a:prstClr val="black"/>
                </a:solidFill>
              </a:rPr>
              <a:t>6.</a:t>
            </a:r>
            <a:r>
              <a:rPr lang="ko-KR" altLang="en-US" sz="700" b="1" dirty="0" smtClean="0">
                <a:solidFill>
                  <a:prstClr val="black"/>
                </a:solidFill>
              </a:rPr>
              <a:t>최근 본 </a:t>
            </a:r>
            <a:r>
              <a:rPr lang="ko-KR" altLang="en-US" sz="700" b="1" dirty="0" err="1" smtClean="0">
                <a:solidFill>
                  <a:prstClr val="black"/>
                </a:solidFill>
              </a:rPr>
              <a:t>레시피</a:t>
            </a:r>
            <a:endParaRPr lang="en-US" altLang="ko-KR" sz="700" b="1" dirty="0" smtClean="0">
              <a:solidFill>
                <a:prstClr val="black"/>
              </a:solidFill>
            </a:endParaRPr>
          </a:p>
          <a:p>
            <a:pPr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- </a:t>
            </a:r>
            <a:r>
              <a:rPr lang="ko-KR" altLang="en-US" sz="700" dirty="0" smtClean="0">
                <a:solidFill>
                  <a:prstClr val="black"/>
                </a:solidFill>
              </a:rPr>
              <a:t>방문 로그 체크하여 본 </a:t>
            </a:r>
            <a:r>
              <a:rPr lang="ko-KR" altLang="en-US" sz="700" dirty="0" err="1" smtClean="0">
                <a:solidFill>
                  <a:prstClr val="black"/>
                </a:solidFill>
              </a:rPr>
              <a:t>레시피</a:t>
            </a:r>
            <a:r>
              <a:rPr lang="ko-KR" altLang="en-US" sz="700" dirty="0" smtClean="0">
                <a:solidFill>
                  <a:prstClr val="black"/>
                </a:solidFill>
              </a:rPr>
              <a:t> 정보 노출</a:t>
            </a:r>
            <a:endParaRPr lang="en-US" altLang="ko-KR" sz="700" dirty="0">
              <a:solidFill>
                <a:prstClr val="black"/>
              </a:solidFill>
              <a:ea typeface="맑은 고딕"/>
            </a:endParaRPr>
          </a:p>
        </p:txBody>
      </p:sp>
      <p:graphicFrame>
        <p:nvGraphicFramePr>
          <p:cNvPr id="192" name="표 191"/>
          <p:cNvGraphicFramePr>
            <a:graphicFrameLocks noGrp="1"/>
          </p:cNvGraphicFramePr>
          <p:nvPr/>
        </p:nvGraphicFramePr>
        <p:xfrm>
          <a:off x="220397" y="1164787"/>
          <a:ext cx="6805435" cy="556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071"/>
                <a:gridCol w="1076446"/>
                <a:gridCol w="1030147"/>
                <a:gridCol w="1064871"/>
                <a:gridCol w="983848"/>
                <a:gridCol w="914400"/>
                <a:gridCol w="798652"/>
              </a:tblGrid>
              <a:tr h="55640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HOME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1" dirty="0" err="1">
                          <a:solidFill>
                            <a:schemeClr val="bg1"/>
                          </a:solidFill>
                        </a:rPr>
                        <a:t>레시피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1">
                          <a:solidFill>
                            <a:schemeClr val="bg1"/>
                          </a:solidFill>
                        </a:rPr>
                        <a:t>레시피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000" b="1">
                          <a:solidFill>
                            <a:schemeClr val="bg1"/>
                          </a:solidFill>
                        </a:rPr>
                        <a:t>동영상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1">
                          <a:solidFill>
                            <a:schemeClr val="bg1"/>
                          </a:solidFill>
                        </a:rPr>
                        <a:t>토크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1">
                          <a:solidFill>
                            <a:schemeClr val="bg1"/>
                          </a:solidFill>
                        </a:rPr>
                        <a:t>랭킹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1">
                          <a:solidFill>
                            <a:schemeClr val="bg1"/>
                          </a:solidFill>
                        </a:rPr>
                        <a:t>이벤트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MY</a:t>
                      </a:r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홈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7" name="타원 226"/>
          <p:cNvSpPr/>
          <p:nvPr/>
        </p:nvSpPr>
        <p:spPr>
          <a:xfrm>
            <a:off x="609932" y="502722"/>
            <a:ext cx="141829" cy="141829"/>
          </a:xfrm>
          <a:prstGeom prst="ellipse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r>
              <a:rPr lang="en-US" altLang="ko-KR" sz="700" b="1">
                <a:solidFill>
                  <a:schemeClr val="bg1"/>
                </a:solidFill>
              </a:rPr>
              <a:t>1</a:t>
            </a:r>
            <a:endParaRPr lang="ko-KR" altLang="en-US" sz="700" b="1">
              <a:solidFill>
                <a:schemeClr val="bg1"/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2446877" y="591639"/>
            <a:ext cx="3849772" cy="307771"/>
            <a:chOff x="2261677" y="636608"/>
            <a:chExt cx="3849772" cy="363255"/>
          </a:xfrm>
        </p:grpSpPr>
        <p:sp>
          <p:nvSpPr>
            <p:cNvPr id="207" name="모서리가 둥근 직사각형 206"/>
            <p:cNvSpPr/>
            <p:nvPr/>
          </p:nvSpPr>
          <p:spPr>
            <a:xfrm>
              <a:off x="2261677" y="636608"/>
              <a:ext cx="3849772" cy="36325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5648455" y="636609"/>
              <a:ext cx="451412" cy="34724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pic>
          <p:nvPicPr>
            <p:cNvPr id="215" name="그림 214" descr="magnifying-glass-1294834_960_720.png"/>
            <p:cNvPicPr>
              <a:picLocks noChangeAspect="1"/>
            </p:cNvPicPr>
            <p:nvPr/>
          </p:nvPicPr>
          <p:blipFill rotWithShape="1">
            <a:blip r:embed="rId2" cstate="print"/>
            <a:stretch>
              <a:fillRect/>
            </a:stretch>
          </p:blipFill>
          <p:spPr>
            <a:xfrm>
              <a:off x="5742645" y="690180"/>
              <a:ext cx="345656" cy="258944"/>
            </a:xfrm>
            <a:prstGeom prst="rect">
              <a:avLst/>
            </a:prstGeom>
          </p:spPr>
        </p:pic>
      </p:grp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6412375" y="627069"/>
          <a:ext cx="24075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511"/>
                <a:gridCol w="802511"/>
                <a:gridCol w="802511"/>
              </a:tblGrid>
              <a:tr h="39150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로그인</a:t>
                      </a:r>
                      <a:r>
                        <a:rPr lang="en-US" altLang="ko-KR" sz="100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/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회원가입</a:t>
                      </a:r>
                    </a:p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레시피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등록하기</a:t>
                      </a:r>
                    </a:p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strike="sngStrike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ICT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 strike="sngStrike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스토어</a:t>
                      </a:r>
                    </a:p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63" name="그룹 162"/>
          <p:cNvGrpSpPr/>
          <p:nvPr/>
        </p:nvGrpSpPr>
        <p:grpSpPr>
          <a:xfrm>
            <a:off x="246017" y="4321629"/>
            <a:ext cx="8686006" cy="2242511"/>
            <a:chOff x="278674" y="3681698"/>
            <a:chExt cx="8686006" cy="2943895"/>
          </a:xfrm>
        </p:grpSpPr>
        <p:sp>
          <p:nvSpPr>
            <p:cNvPr id="61" name="갈매기형 수장 60"/>
            <p:cNvSpPr/>
            <p:nvPr/>
          </p:nvSpPr>
          <p:spPr>
            <a:xfrm rot="10800000">
              <a:off x="278674" y="5014563"/>
              <a:ext cx="201386" cy="392972"/>
            </a:xfrm>
            <a:prstGeom prst="chevron">
              <a:avLst>
                <a:gd name="adj" fmla="val 52222"/>
              </a:avLst>
            </a:prstGeom>
            <a:solidFill>
              <a:srgbClr val="7F7F7F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900" b="1">
                <a:solidFill>
                  <a:schemeClr val="tx1"/>
                </a:solidFill>
              </a:endParaRPr>
            </a:p>
          </p:txBody>
        </p:sp>
        <p:sp>
          <p:nvSpPr>
            <p:cNvPr id="62" name="갈매기형 수장 61"/>
            <p:cNvSpPr/>
            <p:nvPr/>
          </p:nvSpPr>
          <p:spPr>
            <a:xfrm>
              <a:off x="8725194" y="4963714"/>
              <a:ext cx="239486" cy="431616"/>
            </a:xfrm>
            <a:prstGeom prst="chevron">
              <a:avLst>
                <a:gd name="adj" fmla="val 52222"/>
              </a:avLst>
            </a:prstGeom>
            <a:solidFill>
              <a:srgbClr val="7F7F7F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167" name="그룹 166"/>
            <p:cNvGrpSpPr/>
            <p:nvPr/>
          </p:nvGrpSpPr>
          <p:grpSpPr>
            <a:xfrm>
              <a:off x="593769" y="3691688"/>
              <a:ext cx="1909589" cy="2931405"/>
              <a:chOff x="683709" y="3631728"/>
              <a:chExt cx="2297572" cy="2931405"/>
            </a:xfrm>
          </p:grpSpPr>
          <p:grpSp>
            <p:nvGrpSpPr>
              <p:cNvPr id="144" name="그룹 143"/>
              <p:cNvGrpSpPr/>
              <p:nvPr/>
            </p:nvGrpSpPr>
            <p:grpSpPr>
              <a:xfrm>
                <a:off x="683709" y="3631728"/>
                <a:ext cx="2297572" cy="2931405"/>
                <a:chOff x="811034" y="2446813"/>
                <a:chExt cx="2297572" cy="2931405"/>
              </a:xfrm>
            </p:grpSpPr>
            <p:sp>
              <p:nvSpPr>
                <p:cNvPr id="145" name="직사각형 144"/>
                <p:cNvSpPr/>
                <p:nvPr/>
              </p:nvSpPr>
              <p:spPr>
                <a:xfrm>
                  <a:off x="811034" y="2446813"/>
                  <a:ext cx="2297572" cy="293140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0" rIns="36000" bIns="0" anchor="ctr"/>
                <a:lstStyle/>
                <a:p>
                  <a:pPr algn="ctr">
                    <a:defRPr/>
                  </a:pPr>
                  <a:endParaRPr lang="ko-KR" altLang="en-US" sz="900" b="1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46" name="직사각형 145"/>
                <p:cNvSpPr/>
                <p:nvPr/>
              </p:nvSpPr>
              <p:spPr>
                <a:xfrm>
                  <a:off x="891319" y="2530814"/>
                  <a:ext cx="2128198" cy="135120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0" rIns="36000" bIns="0" anchor="ctr"/>
                <a:lstStyle/>
                <a:p>
                  <a:pPr algn="ctr">
                    <a:defRPr/>
                  </a:pPr>
                  <a:r>
                    <a:rPr lang="en-US" altLang="ko-KR" sz="9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image</a:t>
                  </a:r>
                  <a:endParaRPr lang="ko-KR" altLang="en-US" sz="9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grpSp>
              <p:nvGrpSpPr>
                <p:cNvPr id="147" name="그룹 23"/>
                <p:cNvGrpSpPr/>
                <p:nvPr/>
              </p:nvGrpSpPr>
              <p:grpSpPr>
                <a:xfrm>
                  <a:off x="820577" y="3878963"/>
                  <a:ext cx="2243814" cy="995114"/>
                  <a:chOff x="820577" y="3878963"/>
                  <a:chExt cx="2243814" cy="995114"/>
                </a:xfrm>
              </p:grpSpPr>
              <p:grpSp>
                <p:nvGrpSpPr>
                  <p:cNvPr id="148" name="그룹 14"/>
                  <p:cNvGrpSpPr/>
                  <p:nvPr/>
                </p:nvGrpSpPr>
                <p:grpSpPr>
                  <a:xfrm>
                    <a:off x="820577" y="3878963"/>
                    <a:ext cx="2243814" cy="399373"/>
                    <a:chOff x="820577" y="3878963"/>
                    <a:chExt cx="2243814" cy="399373"/>
                  </a:xfrm>
                </p:grpSpPr>
                <p:sp>
                  <p:nvSpPr>
                    <p:cNvPr id="160" name="TextBox 159"/>
                    <p:cNvSpPr txBox="1"/>
                    <p:nvPr/>
                  </p:nvSpPr>
                  <p:spPr>
                    <a:xfrm>
                      <a:off x="820577" y="3878963"/>
                      <a:ext cx="543739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 lvl="0">
                        <a:defRPr/>
                      </a:pPr>
                      <a:r>
                        <a:rPr lang="ko-KR" altLang="en-US" sz="700" b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메인반찬</a:t>
                      </a:r>
                    </a:p>
                  </p:txBody>
                </p:sp>
                <p:sp>
                  <p:nvSpPr>
                    <p:cNvPr id="161" name="TextBox 160"/>
                    <p:cNvSpPr txBox="1"/>
                    <p:nvPr/>
                  </p:nvSpPr>
                  <p:spPr>
                    <a:xfrm>
                      <a:off x="820577" y="4063665"/>
                      <a:ext cx="2119396" cy="214671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lvl="0">
                        <a:defRPr/>
                      </a:pPr>
                      <a:r>
                        <a:rPr lang="ko-KR" altLang="en-US" sz="800" b="1"/>
                        <a:t>해물누룽지탕 만들기</a:t>
                      </a:r>
                    </a:p>
                  </p:txBody>
                </p:sp>
                <p:sp>
                  <p:nvSpPr>
                    <p:cNvPr id="162" name="TextBox 161"/>
                    <p:cNvSpPr txBox="1"/>
                    <p:nvPr/>
                  </p:nvSpPr>
                  <p:spPr>
                    <a:xfrm>
                      <a:off x="2293026" y="3893579"/>
                      <a:ext cx="771365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 lvl="0">
                        <a:defRPr/>
                      </a:pPr>
                      <a:r>
                        <a:rPr lang="en-US" altLang="ko-KR" sz="700" b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By </a:t>
                      </a:r>
                      <a:r>
                        <a:rPr lang="ko-KR" altLang="en-US" sz="700" b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레시피왕자</a:t>
                      </a:r>
                    </a:p>
                  </p:txBody>
                </p:sp>
              </p:grpSp>
              <p:cxnSp>
                <p:nvCxnSpPr>
                  <p:cNvPr id="149" name="직선 연결선 148"/>
                  <p:cNvCxnSpPr/>
                  <p:nvPr/>
                </p:nvCxnSpPr>
                <p:spPr>
                  <a:xfrm>
                    <a:off x="908217" y="4336540"/>
                    <a:ext cx="2078500" cy="0"/>
                  </a:xfrm>
                  <a:prstGeom prst="line">
                    <a:avLst/>
                  </a:prstGeom>
                  <a:ln w="158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50" name="그룹 22"/>
                  <p:cNvGrpSpPr/>
                  <p:nvPr/>
                </p:nvGrpSpPr>
                <p:grpSpPr>
                  <a:xfrm>
                    <a:off x="1004817" y="4396010"/>
                    <a:ext cx="609493" cy="478067"/>
                    <a:chOff x="1004817" y="4396010"/>
                    <a:chExt cx="609493" cy="478067"/>
                  </a:xfrm>
                </p:grpSpPr>
                <p:sp>
                  <p:nvSpPr>
                    <p:cNvPr id="155" name="TextBox 154"/>
                    <p:cNvSpPr txBox="1"/>
                    <p:nvPr/>
                  </p:nvSpPr>
                  <p:spPr>
                    <a:xfrm>
                      <a:off x="1004817" y="4396010"/>
                      <a:ext cx="445956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 lvl="0">
                        <a:defRPr/>
                      </a:pPr>
                      <a:r>
                        <a:rPr lang="en-US" altLang="ko-KR" sz="800"/>
                        <a:t>4</a:t>
                      </a:r>
                      <a:r>
                        <a:rPr lang="ko-KR" altLang="en-US" sz="800"/>
                        <a:t>인분</a:t>
                      </a:r>
                    </a:p>
                  </p:txBody>
                </p:sp>
                <p:sp>
                  <p:nvSpPr>
                    <p:cNvPr id="156" name="TextBox 155"/>
                    <p:cNvSpPr txBox="1"/>
                    <p:nvPr/>
                  </p:nvSpPr>
                  <p:spPr>
                    <a:xfrm>
                      <a:off x="1009657" y="4658633"/>
                      <a:ext cx="604653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 lvl="0">
                        <a:defRPr/>
                      </a:pPr>
                      <a:r>
                        <a:rPr lang="en-US" altLang="ko-KR" sz="800"/>
                        <a:t>20</a:t>
                      </a:r>
                      <a:r>
                        <a:rPr lang="ko-KR" altLang="en-US" sz="800"/>
                        <a:t>분이내</a:t>
                      </a:r>
                    </a:p>
                  </p:txBody>
                </p:sp>
              </p:grpSp>
            </p:grpSp>
          </p:grpSp>
          <p:pic>
            <p:nvPicPr>
              <p:cNvPr id="164" name="Picture 2" descr="C:\Users\user\AppData\Local\Microsoft\Windows\INetCache\IE\4YU28B9D\icon-157349_640[1].pn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lum bright="70000" contrast="-70000"/>
              </a:blip>
              <a:srcRect/>
              <a:stretch>
                <a:fillRect/>
              </a:stretch>
            </p:blipFill>
            <p:spPr>
              <a:xfrm>
                <a:off x="757034" y="5881751"/>
                <a:ext cx="142407" cy="161597"/>
              </a:xfrm>
              <a:prstGeom prst="rect">
                <a:avLst/>
              </a:prstGeom>
              <a:noFill/>
            </p:spPr>
          </p:pic>
          <p:pic>
            <p:nvPicPr>
              <p:cNvPr id="1031" name="Picture 7" descr="C:\Users\user\AppData\Local\Microsoft\Windows\INetCache\IE\4YU28B9D\person-378368_960_720[1]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lum bright="70000" contrast="-70000"/>
              </a:blip>
              <a:srcRect/>
              <a:stretch>
                <a:fillRect/>
              </a:stretch>
            </p:blipFill>
            <p:spPr>
              <a:xfrm>
                <a:off x="764498" y="5607792"/>
                <a:ext cx="140803" cy="148430"/>
              </a:xfrm>
              <a:prstGeom prst="rect">
                <a:avLst/>
              </a:prstGeom>
              <a:noFill/>
            </p:spPr>
          </p:pic>
          <p:pic>
            <p:nvPicPr>
              <p:cNvPr id="1032" name="Picture 8" descr="C:\Users\user\AppData\Local\Microsoft\Windows\INetCache\IE\0AS1EAL7\200px-US-O11_insignia.svg[1].png"/>
              <p:cNvPicPr>
                <a:picLocks noChangeAspect="1" noChangeArrowheads="1"/>
              </p:cNvPicPr>
              <p:nvPr/>
            </p:nvPicPr>
            <p:blipFill rotWithShape="1">
              <a:blip r:embed="rId5" cstate="print"/>
              <a:srcRect/>
              <a:stretch>
                <a:fillRect/>
              </a:stretch>
            </p:blipFill>
            <p:spPr>
              <a:xfrm>
                <a:off x="751382" y="6165327"/>
                <a:ext cx="158186" cy="145531"/>
              </a:xfrm>
              <a:prstGeom prst="rect">
                <a:avLst/>
              </a:prstGeom>
              <a:noFill/>
            </p:spPr>
          </p:pic>
          <p:sp>
            <p:nvSpPr>
              <p:cNvPr id="166" name="TextBox 165"/>
              <p:cNvSpPr txBox="1"/>
              <p:nvPr/>
            </p:nvSpPr>
            <p:spPr>
              <a:xfrm>
                <a:off x="884832" y="6115868"/>
                <a:ext cx="389850" cy="21544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z="800"/>
                  <a:t>초급</a:t>
                </a:r>
              </a:p>
            </p:txBody>
          </p:sp>
        </p:grpSp>
        <p:grpSp>
          <p:nvGrpSpPr>
            <p:cNvPr id="168" name="그룹 167"/>
            <p:cNvGrpSpPr/>
            <p:nvPr/>
          </p:nvGrpSpPr>
          <p:grpSpPr>
            <a:xfrm>
              <a:off x="2649899" y="3694188"/>
              <a:ext cx="1908000" cy="2931405"/>
              <a:chOff x="683709" y="3631728"/>
              <a:chExt cx="2297572" cy="2931405"/>
            </a:xfrm>
          </p:grpSpPr>
          <p:grpSp>
            <p:nvGrpSpPr>
              <p:cNvPr id="169" name="그룹 143"/>
              <p:cNvGrpSpPr/>
              <p:nvPr/>
            </p:nvGrpSpPr>
            <p:grpSpPr>
              <a:xfrm>
                <a:off x="683709" y="3631728"/>
                <a:ext cx="2297572" cy="2931405"/>
                <a:chOff x="811034" y="2446813"/>
                <a:chExt cx="2297572" cy="2931405"/>
              </a:xfrm>
            </p:grpSpPr>
            <p:sp>
              <p:nvSpPr>
                <p:cNvPr id="174" name="직사각형 173"/>
                <p:cNvSpPr/>
                <p:nvPr/>
              </p:nvSpPr>
              <p:spPr>
                <a:xfrm>
                  <a:off x="811034" y="2446813"/>
                  <a:ext cx="2297572" cy="293140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0" rIns="36000" bIns="0" anchor="ctr"/>
                <a:lstStyle/>
                <a:p>
                  <a:pPr algn="ctr">
                    <a:defRPr/>
                  </a:pPr>
                  <a:endParaRPr lang="ko-KR" altLang="en-US" sz="900" b="1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75" name="직사각형 174"/>
                <p:cNvSpPr/>
                <p:nvPr/>
              </p:nvSpPr>
              <p:spPr>
                <a:xfrm>
                  <a:off x="891319" y="2530814"/>
                  <a:ext cx="2128198" cy="135120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0" rIns="36000" bIns="0" anchor="ctr"/>
                <a:lstStyle/>
                <a:p>
                  <a:pPr algn="ctr">
                    <a:defRPr/>
                  </a:pPr>
                  <a:r>
                    <a:rPr lang="en-US" altLang="ko-KR" sz="9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image</a:t>
                  </a:r>
                  <a:endParaRPr lang="ko-KR" altLang="en-US" sz="9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grpSp>
              <p:nvGrpSpPr>
                <p:cNvPr id="176" name="그룹 23"/>
                <p:cNvGrpSpPr/>
                <p:nvPr/>
              </p:nvGrpSpPr>
              <p:grpSpPr>
                <a:xfrm>
                  <a:off x="820577" y="3878963"/>
                  <a:ext cx="2166140" cy="995114"/>
                  <a:chOff x="820577" y="3878963"/>
                  <a:chExt cx="2166140" cy="995114"/>
                </a:xfrm>
              </p:grpSpPr>
              <p:grpSp>
                <p:nvGrpSpPr>
                  <p:cNvPr id="177" name="그룹 14"/>
                  <p:cNvGrpSpPr/>
                  <p:nvPr/>
                </p:nvGrpSpPr>
                <p:grpSpPr>
                  <a:xfrm>
                    <a:off x="820577" y="3878963"/>
                    <a:ext cx="2119396" cy="399373"/>
                    <a:chOff x="820577" y="3878963"/>
                    <a:chExt cx="2119396" cy="399373"/>
                  </a:xfrm>
                </p:grpSpPr>
                <p:sp>
                  <p:nvSpPr>
                    <p:cNvPr id="182" name="TextBox 181"/>
                    <p:cNvSpPr txBox="1"/>
                    <p:nvPr/>
                  </p:nvSpPr>
                  <p:spPr>
                    <a:xfrm>
                      <a:off x="820577" y="3878963"/>
                      <a:ext cx="543739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 lvl="0">
                        <a:defRPr/>
                      </a:pPr>
                      <a:r>
                        <a:rPr lang="ko-KR" altLang="en-US" sz="700" b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메인반찬</a:t>
                      </a:r>
                    </a:p>
                  </p:txBody>
                </p:sp>
                <p:sp>
                  <p:nvSpPr>
                    <p:cNvPr id="183" name="TextBox 182"/>
                    <p:cNvSpPr txBox="1"/>
                    <p:nvPr/>
                  </p:nvSpPr>
                  <p:spPr>
                    <a:xfrm>
                      <a:off x="820577" y="4063665"/>
                      <a:ext cx="2119396" cy="214671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lvl="0">
                        <a:defRPr/>
                      </a:pPr>
                      <a:r>
                        <a:rPr lang="ko-KR" altLang="en-US" sz="800" b="1"/>
                        <a:t>들기름 냄새 폴폴 두부부침만들기</a:t>
                      </a:r>
                    </a:p>
                  </p:txBody>
                </p:sp>
                <p:sp>
                  <p:nvSpPr>
                    <p:cNvPr id="184" name="TextBox 183"/>
                    <p:cNvSpPr txBox="1"/>
                    <p:nvPr/>
                  </p:nvSpPr>
                  <p:spPr>
                    <a:xfrm>
                      <a:off x="2293026" y="3893579"/>
                      <a:ext cx="591829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 lvl="0">
                        <a:defRPr/>
                      </a:pPr>
                      <a:r>
                        <a:rPr lang="en-US" altLang="ko-KR" sz="700" b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By </a:t>
                      </a:r>
                      <a:r>
                        <a:rPr lang="ko-KR" altLang="en-US" sz="700" b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둘리맘</a:t>
                      </a:r>
                    </a:p>
                  </p:txBody>
                </p:sp>
              </p:grpSp>
              <p:cxnSp>
                <p:nvCxnSpPr>
                  <p:cNvPr id="178" name="직선 연결선 177"/>
                  <p:cNvCxnSpPr/>
                  <p:nvPr/>
                </p:nvCxnSpPr>
                <p:spPr>
                  <a:xfrm>
                    <a:off x="908217" y="4336540"/>
                    <a:ext cx="2078500" cy="0"/>
                  </a:xfrm>
                  <a:prstGeom prst="line">
                    <a:avLst/>
                  </a:prstGeom>
                  <a:ln w="158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79" name="그룹 22"/>
                  <p:cNvGrpSpPr/>
                  <p:nvPr/>
                </p:nvGrpSpPr>
                <p:grpSpPr>
                  <a:xfrm>
                    <a:off x="1004817" y="4396010"/>
                    <a:ext cx="609493" cy="478067"/>
                    <a:chOff x="1004817" y="4396010"/>
                    <a:chExt cx="609493" cy="478067"/>
                  </a:xfrm>
                </p:grpSpPr>
                <p:sp>
                  <p:nvSpPr>
                    <p:cNvPr id="180" name="TextBox 179"/>
                    <p:cNvSpPr txBox="1"/>
                    <p:nvPr/>
                  </p:nvSpPr>
                  <p:spPr>
                    <a:xfrm>
                      <a:off x="1004817" y="4396010"/>
                      <a:ext cx="445956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 lvl="0">
                        <a:defRPr/>
                      </a:pPr>
                      <a:r>
                        <a:rPr lang="en-US" altLang="ko-KR" sz="800"/>
                        <a:t>1</a:t>
                      </a:r>
                      <a:r>
                        <a:rPr lang="ko-KR" altLang="en-US" sz="800"/>
                        <a:t>인분</a:t>
                      </a:r>
                    </a:p>
                  </p:txBody>
                </p:sp>
                <p:sp>
                  <p:nvSpPr>
                    <p:cNvPr id="181" name="TextBox 180"/>
                    <p:cNvSpPr txBox="1"/>
                    <p:nvPr/>
                  </p:nvSpPr>
                  <p:spPr>
                    <a:xfrm>
                      <a:off x="1009657" y="4658633"/>
                      <a:ext cx="604653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 lvl="0">
                        <a:defRPr/>
                      </a:pPr>
                      <a:r>
                        <a:rPr lang="en-US" altLang="ko-KR" sz="800"/>
                        <a:t>15</a:t>
                      </a:r>
                      <a:r>
                        <a:rPr lang="ko-KR" altLang="en-US" sz="800"/>
                        <a:t>분이내</a:t>
                      </a:r>
                    </a:p>
                  </p:txBody>
                </p:sp>
              </p:grpSp>
            </p:grpSp>
          </p:grpSp>
          <p:pic>
            <p:nvPicPr>
              <p:cNvPr id="170" name="Picture 2" descr="C:\Users\user\AppData\Local\Microsoft\Windows\INetCache\IE\4YU28B9D\icon-157349_640[1].pn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lum bright="70000" contrast="-70000"/>
              </a:blip>
              <a:srcRect/>
              <a:stretch>
                <a:fillRect/>
              </a:stretch>
            </p:blipFill>
            <p:spPr>
              <a:xfrm>
                <a:off x="757034" y="5881751"/>
                <a:ext cx="142407" cy="161597"/>
              </a:xfrm>
              <a:prstGeom prst="rect">
                <a:avLst/>
              </a:prstGeom>
              <a:noFill/>
            </p:spPr>
          </p:pic>
          <p:pic>
            <p:nvPicPr>
              <p:cNvPr id="171" name="Picture 7" descr="C:\Users\user\AppData\Local\Microsoft\Windows\INetCache\IE\4YU28B9D\person-378368_960_720[1]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lum bright="70000" contrast="-70000"/>
              </a:blip>
              <a:srcRect/>
              <a:stretch>
                <a:fillRect/>
              </a:stretch>
            </p:blipFill>
            <p:spPr>
              <a:xfrm>
                <a:off x="764498" y="5607792"/>
                <a:ext cx="140803" cy="148430"/>
              </a:xfrm>
              <a:prstGeom prst="rect">
                <a:avLst/>
              </a:prstGeom>
              <a:noFill/>
            </p:spPr>
          </p:pic>
          <p:pic>
            <p:nvPicPr>
              <p:cNvPr id="172" name="Picture 8" descr="C:\Users\user\AppData\Local\Microsoft\Windows\INetCache\IE\0AS1EAL7\200px-US-O11_insignia.svg[1].png"/>
              <p:cNvPicPr>
                <a:picLocks noChangeAspect="1" noChangeArrowheads="1"/>
              </p:cNvPicPr>
              <p:nvPr/>
            </p:nvPicPr>
            <p:blipFill rotWithShape="1">
              <a:blip r:embed="rId5" cstate="print"/>
              <a:srcRect/>
              <a:stretch>
                <a:fillRect/>
              </a:stretch>
            </p:blipFill>
            <p:spPr>
              <a:xfrm>
                <a:off x="751382" y="6165327"/>
                <a:ext cx="158186" cy="145531"/>
              </a:xfrm>
              <a:prstGeom prst="rect">
                <a:avLst/>
              </a:prstGeom>
              <a:noFill/>
            </p:spPr>
          </p:pic>
          <p:sp>
            <p:nvSpPr>
              <p:cNvPr id="173" name="TextBox 172"/>
              <p:cNvSpPr txBox="1"/>
              <p:nvPr/>
            </p:nvSpPr>
            <p:spPr>
              <a:xfrm>
                <a:off x="884832" y="6115868"/>
                <a:ext cx="389850" cy="21544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z="800"/>
                  <a:t>초급</a:t>
                </a:r>
              </a:p>
            </p:txBody>
          </p:sp>
        </p:grpSp>
        <p:grpSp>
          <p:nvGrpSpPr>
            <p:cNvPr id="185" name="그룹 184"/>
            <p:cNvGrpSpPr/>
            <p:nvPr/>
          </p:nvGrpSpPr>
          <p:grpSpPr>
            <a:xfrm>
              <a:off x="4706029" y="3681698"/>
              <a:ext cx="1908000" cy="2931405"/>
              <a:chOff x="683709" y="3631728"/>
              <a:chExt cx="2297572" cy="2931405"/>
            </a:xfrm>
          </p:grpSpPr>
          <p:grpSp>
            <p:nvGrpSpPr>
              <p:cNvPr id="186" name="그룹 143"/>
              <p:cNvGrpSpPr/>
              <p:nvPr/>
            </p:nvGrpSpPr>
            <p:grpSpPr>
              <a:xfrm>
                <a:off x="683709" y="3631728"/>
                <a:ext cx="2297572" cy="2931405"/>
                <a:chOff x="811034" y="2446813"/>
                <a:chExt cx="2297572" cy="2931405"/>
              </a:xfrm>
            </p:grpSpPr>
            <p:sp>
              <p:nvSpPr>
                <p:cNvPr id="191" name="직사각형 190"/>
                <p:cNvSpPr/>
                <p:nvPr/>
              </p:nvSpPr>
              <p:spPr>
                <a:xfrm>
                  <a:off x="811034" y="2446813"/>
                  <a:ext cx="2297572" cy="293140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0" rIns="36000" bIns="0" anchor="ctr"/>
                <a:lstStyle/>
                <a:p>
                  <a:pPr algn="ctr">
                    <a:defRPr/>
                  </a:pPr>
                  <a:endParaRPr lang="ko-KR" altLang="en-US" sz="900" b="1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93" name="직사각형 192"/>
                <p:cNvSpPr/>
                <p:nvPr/>
              </p:nvSpPr>
              <p:spPr>
                <a:xfrm>
                  <a:off x="891319" y="2530814"/>
                  <a:ext cx="2128198" cy="135120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0" rIns="36000" bIns="0" anchor="ctr"/>
                <a:lstStyle/>
                <a:p>
                  <a:pPr algn="ctr">
                    <a:defRPr/>
                  </a:pPr>
                  <a:r>
                    <a:rPr lang="en-US" altLang="ko-KR" sz="9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image</a:t>
                  </a:r>
                  <a:endParaRPr lang="ko-KR" altLang="en-US" sz="9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grpSp>
              <p:nvGrpSpPr>
                <p:cNvPr id="194" name="그룹 23"/>
                <p:cNvGrpSpPr/>
                <p:nvPr/>
              </p:nvGrpSpPr>
              <p:grpSpPr>
                <a:xfrm>
                  <a:off x="820577" y="3878963"/>
                  <a:ext cx="2166140" cy="995114"/>
                  <a:chOff x="820577" y="3878963"/>
                  <a:chExt cx="2166140" cy="995114"/>
                </a:xfrm>
              </p:grpSpPr>
              <p:grpSp>
                <p:nvGrpSpPr>
                  <p:cNvPr id="196" name="그룹 14"/>
                  <p:cNvGrpSpPr/>
                  <p:nvPr/>
                </p:nvGrpSpPr>
                <p:grpSpPr>
                  <a:xfrm>
                    <a:off x="820577" y="3878963"/>
                    <a:ext cx="2119396" cy="399373"/>
                    <a:chOff x="820577" y="3878963"/>
                    <a:chExt cx="2119396" cy="399373"/>
                  </a:xfrm>
                </p:grpSpPr>
                <p:sp>
                  <p:nvSpPr>
                    <p:cNvPr id="202" name="TextBox 201"/>
                    <p:cNvSpPr txBox="1"/>
                    <p:nvPr/>
                  </p:nvSpPr>
                  <p:spPr>
                    <a:xfrm>
                      <a:off x="820577" y="3878963"/>
                      <a:ext cx="543739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 lvl="0">
                        <a:defRPr/>
                      </a:pPr>
                      <a:r>
                        <a:rPr lang="ko-KR" altLang="en-US" sz="700" b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메인반찬</a:t>
                      </a:r>
                    </a:p>
                  </p:txBody>
                </p:sp>
                <p:sp>
                  <p:nvSpPr>
                    <p:cNvPr id="203" name="TextBox 202"/>
                    <p:cNvSpPr txBox="1"/>
                    <p:nvPr/>
                  </p:nvSpPr>
                  <p:spPr>
                    <a:xfrm>
                      <a:off x="820577" y="4063665"/>
                      <a:ext cx="2119396" cy="214671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lvl="0">
                        <a:defRPr/>
                      </a:pPr>
                      <a:r>
                        <a:rPr lang="ko-KR" altLang="en-US" sz="800" b="1"/>
                        <a:t>들기름 냄새 폴폴 두부부침만들기</a:t>
                      </a:r>
                    </a:p>
                  </p:txBody>
                </p:sp>
                <p:sp>
                  <p:nvSpPr>
                    <p:cNvPr id="204" name="TextBox 203"/>
                    <p:cNvSpPr txBox="1"/>
                    <p:nvPr/>
                  </p:nvSpPr>
                  <p:spPr>
                    <a:xfrm>
                      <a:off x="2293026" y="3893579"/>
                      <a:ext cx="591829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 lvl="0">
                        <a:defRPr/>
                      </a:pPr>
                      <a:r>
                        <a:rPr lang="en-US" altLang="ko-KR" sz="700" b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By </a:t>
                      </a:r>
                      <a:r>
                        <a:rPr lang="ko-KR" altLang="en-US" sz="700" b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둘리맘</a:t>
                      </a:r>
                    </a:p>
                  </p:txBody>
                </p:sp>
              </p:grpSp>
              <p:cxnSp>
                <p:nvCxnSpPr>
                  <p:cNvPr id="198" name="직선 연결선 197"/>
                  <p:cNvCxnSpPr/>
                  <p:nvPr/>
                </p:nvCxnSpPr>
                <p:spPr>
                  <a:xfrm>
                    <a:off x="908217" y="4336540"/>
                    <a:ext cx="2078500" cy="0"/>
                  </a:xfrm>
                  <a:prstGeom prst="line">
                    <a:avLst/>
                  </a:prstGeom>
                  <a:ln w="158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99" name="그룹 22"/>
                  <p:cNvGrpSpPr/>
                  <p:nvPr/>
                </p:nvGrpSpPr>
                <p:grpSpPr>
                  <a:xfrm>
                    <a:off x="1004817" y="4396010"/>
                    <a:ext cx="609493" cy="478067"/>
                    <a:chOff x="1004817" y="4396010"/>
                    <a:chExt cx="609493" cy="478067"/>
                  </a:xfrm>
                </p:grpSpPr>
                <p:sp>
                  <p:nvSpPr>
                    <p:cNvPr id="200" name="TextBox 199"/>
                    <p:cNvSpPr txBox="1"/>
                    <p:nvPr/>
                  </p:nvSpPr>
                  <p:spPr>
                    <a:xfrm>
                      <a:off x="1004817" y="4396010"/>
                      <a:ext cx="445956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 lvl="0">
                        <a:defRPr/>
                      </a:pPr>
                      <a:r>
                        <a:rPr lang="en-US" altLang="ko-KR" sz="800"/>
                        <a:t>1</a:t>
                      </a:r>
                      <a:r>
                        <a:rPr lang="ko-KR" altLang="en-US" sz="800"/>
                        <a:t>인분</a:t>
                      </a:r>
                    </a:p>
                  </p:txBody>
                </p:sp>
                <p:sp>
                  <p:nvSpPr>
                    <p:cNvPr id="201" name="TextBox 200"/>
                    <p:cNvSpPr txBox="1"/>
                    <p:nvPr/>
                  </p:nvSpPr>
                  <p:spPr>
                    <a:xfrm>
                      <a:off x="1009657" y="4658633"/>
                      <a:ext cx="604653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 lvl="0">
                        <a:defRPr/>
                      </a:pPr>
                      <a:r>
                        <a:rPr lang="en-US" altLang="ko-KR" sz="800"/>
                        <a:t>15</a:t>
                      </a:r>
                      <a:r>
                        <a:rPr lang="ko-KR" altLang="en-US" sz="800"/>
                        <a:t>분이내</a:t>
                      </a:r>
                    </a:p>
                  </p:txBody>
                </p:sp>
              </p:grpSp>
            </p:grpSp>
          </p:grpSp>
          <p:pic>
            <p:nvPicPr>
              <p:cNvPr id="187" name="Picture 2" descr="C:\Users\user\AppData\Local\Microsoft\Windows\INetCache\IE\4YU28B9D\icon-157349_640[1].pn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lum bright="70000" contrast="-70000"/>
              </a:blip>
              <a:srcRect/>
              <a:stretch>
                <a:fillRect/>
              </a:stretch>
            </p:blipFill>
            <p:spPr>
              <a:xfrm>
                <a:off x="757034" y="5881751"/>
                <a:ext cx="142407" cy="161597"/>
              </a:xfrm>
              <a:prstGeom prst="rect">
                <a:avLst/>
              </a:prstGeom>
              <a:noFill/>
            </p:spPr>
          </p:pic>
          <p:pic>
            <p:nvPicPr>
              <p:cNvPr id="188" name="Picture 7" descr="C:\Users\user\AppData\Local\Microsoft\Windows\INetCache\IE\4YU28B9D\person-378368_960_720[1]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lum bright="70000" contrast="-70000"/>
              </a:blip>
              <a:srcRect/>
              <a:stretch>
                <a:fillRect/>
              </a:stretch>
            </p:blipFill>
            <p:spPr>
              <a:xfrm>
                <a:off x="764498" y="5607792"/>
                <a:ext cx="140803" cy="148430"/>
              </a:xfrm>
              <a:prstGeom prst="rect">
                <a:avLst/>
              </a:prstGeom>
              <a:noFill/>
            </p:spPr>
          </p:pic>
          <p:pic>
            <p:nvPicPr>
              <p:cNvPr id="189" name="Picture 8" descr="C:\Users\user\AppData\Local\Microsoft\Windows\INetCache\IE\0AS1EAL7\200px-US-O11_insignia.svg[1].png"/>
              <p:cNvPicPr>
                <a:picLocks noChangeAspect="1" noChangeArrowheads="1"/>
              </p:cNvPicPr>
              <p:nvPr/>
            </p:nvPicPr>
            <p:blipFill rotWithShape="1">
              <a:blip r:embed="rId5" cstate="print"/>
              <a:srcRect/>
              <a:stretch>
                <a:fillRect/>
              </a:stretch>
            </p:blipFill>
            <p:spPr>
              <a:xfrm>
                <a:off x="751382" y="6165327"/>
                <a:ext cx="158186" cy="145531"/>
              </a:xfrm>
              <a:prstGeom prst="rect">
                <a:avLst/>
              </a:prstGeom>
              <a:noFill/>
            </p:spPr>
          </p:pic>
          <p:sp>
            <p:nvSpPr>
              <p:cNvPr id="190" name="TextBox 189"/>
              <p:cNvSpPr txBox="1"/>
              <p:nvPr/>
            </p:nvSpPr>
            <p:spPr>
              <a:xfrm>
                <a:off x="884832" y="6115868"/>
                <a:ext cx="389850" cy="21544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z="800"/>
                  <a:t>초급</a:t>
                </a:r>
              </a:p>
            </p:txBody>
          </p:sp>
        </p:grpSp>
        <p:grpSp>
          <p:nvGrpSpPr>
            <p:cNvPr id="209" name="그룹 208"/>
            <p:cNvGrpSpPr/>
            <p:nvPr/>
          </p:nvGrpSpPr>
          <p:grpSpPr>
            <a:xfrm>
              <a:off x="6747169" y="3684198"/>
              <a:ext cx="1908000" cy="2931405"/>
              <a:chOff x="683709" y="3631728"/>
              <a:chExt cx="2297572" cy="2931405"/>
            </a:xfrm>
          </p:grpSpPr>
          <p:grpSp>
            <p:nvGrpSpPr>
              <p:cNvPr id="210" name="그룹 143"/>
              <p:cNvGrpSpPr/>
              <p:nvPr/>
            </p:nvGrpSpPr>
            <p:grpSpPr>
              <a:xfrm>
                <a:off x="683709" y="3631728"/>
                <a:ext cx="2297572" cy="2931405"/>
                <a:chOff x="811034" y="2446813"/>
                <a:chExt cx="2297572" cy="2931405"/>
              </a:xfrm>
            </p:grpSpPr>
            <p:sp>
              <p:nvSpPr>
                <p:cNvPr id="217" name="직사각형 216"/>
                <p:cNvSpPr/>
                <p:nvPr/>
              </p:nvSpPr>
              <p:spPr>
                <a:xfrm>
                  <a:off x="811034" y="2446813"/>
                  <a:ext cx="2297572" cy="293140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0" rIns="36000" bIns="0" anchor="ctr"/>
                <a:lstStyle/>
                <a:p>
                  <a:pPr algn="ctr">
                    <a:defRPr/>
                  </a:pPr>
                  <a:endParaRPr lang="ko-KR" altLang="en-US" sz="900" b="1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18" name="직사각형 217"/>
                <p:cNvSpPr/>
                <p:nvPr/>
              </p:nvSpPr>
              <p:spPr>
                <a:xfrm>
                  <a:off x="891319" y="2530814"/>
                  <a:ext cx="2128198" cy="135120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0" rIns="36000" bIns="0" anchor="ctr"/>
                <a:lstStyle/>
                <a:p>
                  <a:pPr algn="ctr">
                    <a:defRPr/>
                  </a:pPr>
                  <a:r>
                    <a:rPr lang="en-US" altLang="ko-KR" sz="9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image</a:t>
                  </a:r>
                  <a:endParaRPr lang="ko-KR" altLang="en-US" sz="9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grpSp>
              <p:nvGrpSpPr>
                <p:cNvPr id="219" name="그룹 23"/>
                <p:cNvGrpSpPr/>
                <p:nvPr/>
              </p:nvGrpSpPr>
              <p:grpSpPr>
                <a:xfrm>
                  <a:off x="820577" y="3878963"/>
                  <a:ext cx="2166140" cy="995114"/>
                  <a:chOff x="820577" y="3878963"/>
                  <a:chExt cx="2166140" cy="995114"/>
                </a:xfrm>
              </p:grpSpPr>
              <p:grpSp>
                <p:nvGrpSpPr>
                  <p:cNvPr id="221" name="그룹 14"/>
                  <p:cNvGrpSpPr/>
                  <p:nvPr/>
                </p:nvGrpSpPr>
                <p:grpSpPr>
                  <a:xfrm>
                    <a:off x="820577" y="3878963"/>
                    <a:ext cx="2119396" cy="399373"/>
                    <a:chOff x="820577" y="3878963"/>
                    <a:chExt cx="2119396" cy="399373"/>
                  </a:xfrm>
                </p:grpSpPr>
                <p:sp>
                  <p:nvSpPr>
                    <p:cNvPr id="226" name="TextBox 225"/>
                    <p:cNvSpPr txBox="1"/>
                    <p:nvPr/>
                  </p:nvSpPr>
                  <p:spPr>
                    <a:xfrm>
                      <a:off x="820577" y="3878963"/>
                      <a:ext cx="543739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 lvl="0">
                        <a:defRPr/>
                      </a:pPr>
                      <a:r>
                        <a:rPr lang="ko-KR" altLang="en-US" sz="700" b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메인반찬</a:t>
                      </a:r>
                    </a:p>
                  </p:txBody>
                </p:sp>
                <p:sp>
                  <p:nvSpPr>
                    <p:cNvPr id="228" name="TextBox 227"/>
                    <p:cNvSpPr txBox="1"/>
                    <p:nvPr/>
                  </p:nvSpPr>
                  <p:spPr>
                    <a:xfrm>
                      <a:off x="820577" y="4063665"/>
                      <a:ext cx="2119396" cy="214671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lvl="0">
                        <a:defRPr/>
                      </a:pPr>
                      <a:r>
                        <a:rPr lang="ko-KR" altLang="en-US" sz="800" b="1"/>
                        <a:t>들기름 냄새 폴폴 두부부침만들기</a:t>
                      </a:r>
                    </a:p>
                  </p:txBody>
                </p:sp>
                <p:sp>
                  <p:nvSpPr>
                    <p:cNvPr id="229" name="TextBox 228"/>
                    <p:cNvSpPr txBox="1"/>
                    <p:nvPr/>
                  </p:nvSpPr>
                  <p:spPr>
                    <a:xfrm>
                      <a:off x="2293026" y="3893579"/>
                      <a:ext cx="591829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 lvl="0">
                        <a:defRPr/>
                      </a:pPr>
                      <a:r>
                        <a:rPr lang="en-US" altLang="ko-KR" sz="700" b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By </a:t>
                      </a:r>
                      <a:r>
                        <a:rPr lang="ko-KR" altLang="en-US" sz="700" b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둘리맘</a:t>
                      </a:r>
                    </a:p>
                  </p:txBody>
                </p:sp>
              </p:grpSp>
              <p:cxnSp>
                <p:nvCxnSpPr>
                  <p:cNvPr id="222" name="직선 연결선 221"/>
                  <p:cNvCxnSpPr/>
                  <p:nvPr/>
                </p:nvCxnSpPr>
                <p:spPr>
                  <a:xfrm>
                    <a:off x="908217" y="4336540"/>
                    <a:ext cx="2078500" cy="0"/>
                  </a:xfrm>
                  <a:prstGeom prst="line">
                    <a:avLst/>
                  </a:prstGeom>
                  <a:ln w="158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23" name="그룹 22"/>
                  <p:cNvGrpSpPr/>
                  <p:nvPr/>
                </p:nvGrpSpPr>
                <p:grpSpPr>
                  <a:xfrm>
                    <a:off x="1004817" y="4396010"/>
                    <a:ext cx="609493" cy="478067"/>
                    <a:chOff x="1004817" y="4396010"/>
                    <a:chExt cx="609493" cy="478067"/>
                  </a:xfrm>
                </p:grpSpPr>
                <p:sp>
                  <p:nvSpPr>
                    <p:cNvPr id="224" name="TextBox 223"/>
                    <p:cNvSpPr txBox="1"/>
                    <p:nvPr/>
                  </p:nvSpPr>
                  <p:spPr>
                    <a:xfrm>
                      <a:off x="1004817" y="4396010"/>
                      <a:ext cx="445956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 lvl="0">
                        <a:defRPr/>
                      </a:pPr>
                      <a:r>
                        <a:rPr lang="en-US" altLang="ko-KR" sz="800"/>
                        <a:t>1</a:t>
                      </a:r>
                      <a:r>
                        <a:rPr lang="ko-KR" altLang="en-US" sz="800"/>
                        <a:t>인분</a:t>
                      </a:r>
                    </a:p>
                  </p:txBody>
                </p:sp>
                <p:sp>
                  <p:nvSpPr>
                    <p:cNvPr id="225" name="TextBox 224"/>
                    <p:cNvSpPr txBox="1"/>
                    <p:nvPr/>
                  </p:nvSpPr>
                  <p:spPr>
                    <a:xfrm>
                      <a:off x="1009657" y="4658633"/>
                      <a:ext cx="604653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 lvl="0">
                        <a:defRPr/>
                      </a:pPr>
                      <a:r>
                        <a:rPr lang="en-US" altLang="ko-KR" sz="800"/>
                        <a:t>15</a:t>
                      </a:r>
                      <a:r>
                        <a:rPr lang="ko-KR" altLang="en-US" sz="800"/>
                        <a:t>분이내</a:t>
                      </a:r>
                    </a:p>
                  </p:txBody>
                </p:sp>
              </p:grpSp>
            </p:grpSp>
          </p:grpSp>
          <p:pic>
            <p:nvPicPr>
              <p:cNvPr id="211" name="Picture 2" descr="C:\Users\user\AppData\Local\Microsoft\Windows\INetCache\IE\4YU28B9D\icon-157349_640[1].pn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lum bright="70000" contrast="-70000"/>
              </a:blip>
              <a:srcRect/>
              <a:stretch>
                <a:fillRect/>
              </a:stretch>
            </p:blipFill>
            <p:spPr>
              <a:xfrm>
                <a:off x="757034" y="5881751"/>
                <a:ext cx="142407" cy="161597"/>
              </a:xfrm>
              <a:prstGeom prst="rect">
                <a:avLst/>
              </a:prstGeom>
              <a:noFill/>
            </p:spPr>
          </p:pic>
          <p:pic>
            <p:nvPicPr>
              <p:cNvPr id="212" name="Picture 7" descr="C:\Users\user\AppData\Local\Microsoft\Windows\INetCache\IE\4YU28B9D\person-378368_960_720[1]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lum bright="70000" contrast="-70000"/>
              </a:blip>
              <a:srcRect/>
              <a:stretch>
                <a:fillRect/>
              </a:stretch>
            </p:blipFill>
            <p:spPr>
              <a:xfrm>
                <a:off x="764498" y="5607792"/>
                <a:ext cx="140803" cy="148430"/>
              </a:xfrm>
              <a:prstGeom prst="rect">
                <a:avLst/>
              </a:prstGeom>
              <a:noFill/>
            </p:spPr>
          </p:pic>
          <p:pic>
            <p:nvPicPr>
              <p:cNvPr id="213" name="Picture 8" descr="C:\Users\user\AppData\Local\Microsoft\Windows\INetCache\IE\0AS1EAL7\200px-US-O11_insignia.svg[1].png"/>
              <p:cNvPicPr>
                <a:picLocks noChangeAspect="1" noChangeArrowheads="1"/>
              </p:cNvPicPr>
              <p:nvPr/>
            </p:nvPicPr>
            <p:blipFill rotWithShape="1">
              <a:blip r:embed="rId5" cstate="print"/>
              <a:srcRect/>
              <a:stretch>
                <a:fillRect/>
              </a:stretch>
            </p:blipFill>
            <p:spPr>
              <a:xfrm>
                <a:off x="751382" y="6165327"/>
                <a:ext cx="158186" cy="145531"/>
              </a:xfrm>
              <a:prstGeom prst="rect">
                <a:avLst/>
              </a:prstGeom>
              <a:noFill/>
            </p:spPr>
          </p:pic>
          <p:sp>
            <p:nvSpPr>
              <p:cNvPr id="214" name="TextBox 213"/>
              <p:cNvSpPr txBox="1"/>
              <p:nvPr/>
            </p:nvSpPr>
            <p:spPr>
              <a:xfrm>
                <a:off x="884832" y="6115868"/>
                <a:ext cx="389850" cy="21544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ko-KR" altLang="en-US" sz="800"/>
                  <a:t>초급</a:t>
                </a:r>
              </a:p>
            </p:txBody>
          </p:sp>
        </p:grpSp>
      </p:grpSp>
      <p:sp>
        <p:nvSpPr>
          <p:cNvPr id="232" name="타원 231"/>
          <p:cNvSpPr/>
          <p:nvPr/>
        </p:nvSpPr>
        <p:spPr>
          <a:xfrm>
            <a:off x="6413562" y="610152"/>
            <a:ext cx="141829" cy="141829"/>
          </a:xfrm>
          <a:prstGeom prst="ellipse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r>
              <a:rPr lang="en-US" altLang="ko-KR" sz="700" b="1">
                <a:solidFill>
                  <a:schemeClr val="bg1"/>
                </a:solidFill>
              </a:rPr>
              <a:t>2</a:t>
            </a:r>
            <a:endParaRPr lang="ko-KR" altLang="en-US" sz="700" b="1">
              <a:solidFill>
                <a:schemeClr val="bg1"/>
              </a:solidFill>
            </a:endParaRPr>
          </a:p>
        </p:txBody>
      </p:sp>
      <p:sp>
        <p:nvSpPr>
          <p:cNvPr id="233" name="타원 232"/>
          <p:cNvSpPr/>
          <p:nvPr/>
        </p:nvSpPr>
        <p:spPr>
          <a:xfrm>
            <a:off x="7195542" y="597662"/>
            <a:ext cx="141829" cy="141829"/>
          </a:xfrm>
          <a:prstGeom prst="ellipse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r>
              <a:rPr lang="en-US" altLang="ko-KR" sz="700" b="1">
                <a:solidFill>
                  <a:schemeClr val="bg1"/>
                </a:solidFill>
              </a:rPr>
              <a:t>3</a:t>
            </a:r>
            <a:endParaRPr lang="ko-KR" altLang="en-US" sz="700" b="1">
              <a:solidFill>
                <a:schemeClr val="bg1"/>
              </a:solidFill>
            </a:endParaRPr>
          </a:p>
        </p:txBody>
      </p:sp>
      <p:sp>
        <p:nvSpPr>
          <p:cNvPr id="234" name="타원 233"/>
          <p:cNvSpPr/>
          <p:nvPr/>
        </p:nvSpPr>
        <p:spPr>
          <a:xfrm>
            <a:off x="8097442" y="585172"/>
            <a:ext cx="141829" cy="141829"/>
          </a:xfrm>
          <a:prstGeom prst="ellipse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r>
              <a:rPr lang="en-US" altLang="ko-KR" sz="700" b="1">
                <a:solidFill>
                  <a:schemeClr val="bg1"/>
                </a:solidFill>
              </a:rPr>
              <a:t>4</a:t>
            </a:r>
            <a:endParaRPr lang="ko-KR" altLang="en-US" sz="700" b="1">
              <a:solidFill>
                <a:schemeClr val="bg1"/>
              </a:solidFill>
            </a:endParaRPr>
          </a:p>
        </p:txBody>
      </p:sp>
      <p:sp>
        <p:nvSpPr>
          <p:cNvPr id="235" name="타원 234"/>
          <p:cNvSpPr/>
          <p:nvPr/>
        </p:nvSpPr>
        <p:spPr>
          <a:xfrm>
            <a:off x="192712" y="1059852"/>
            <a:ext cx="141829" cy="141829"/>
          </a:xfrm>
          <a:prstGeom prst="ellipse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r>
              <a:rPr lang="en-US" altLang="ko-KR" sz="700" b="1">
                <a:solidFill>
                  <a:schemeClr val="bg1"/>
                </a:solidFill>
              </a:rPr>
              <a:t>5</a:t>
            </a:r>
            <a:endParaRPr lang="ko-KR" altLang="en-US" sz="700" b="1">
              <a:solidFill>
                <a:schemeClr val="bg1"/>
              </a:solidFill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2578307" y="899409"/>
            <a:ext cx="338777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/>
              <a:t>감자   </a:t>
            </a:r>
            <a:r>
              <a:rPr lang="en-US" altLang="ko-KR" sz="800">
                <a:solidFill>
                  <a:schemeClr val="bg1">
                    <a:lumMod val="65000"/>
                  </a:schemeClr>
                </a:solidFill>
              </a:rPr>
              <a:t>|</a:t>
            </a:r>
            <a:r>
              <a:rPr lang="en-US" altLang="ko-KR" sz="800"/>
              <a:t>   </a:t>
            </a:r>
            <a:r>
              <a:rPr lang="ko-KR" altLang="en-US" sz="800"/>
              <a:t>밑반찬   </a:t>
            </a:r>
            <a:r>
              <a:rPr lang="en-US" altLang="ko-KR" sz="800">
                <a:solidFill>
                  <a:schemeClr val="bg1">
                    <a:lumMod val="65000"/>
                  </a:schemeClr>
                </a:solidFill>
              </a:rPr>
              <a:t>|</a:t>
            </a:r>
            <a:r>
              <a:rPr lang="en-US" altLang="ko-KR" sz="800"/>
              <a:t>   </a:t>
            </a:r>
            <a:r>
              <a:rPr lang="ko-KR" altLang="en-US" sz="800"/>
              <a:t>가지볶음   </a:t>
            </a:r>
            <a:r>
              <a:rPr lang="en-US" altLang="ko-KR" sz="800">
                <a:solidFill>
                  <a:schemeClr val="bg1">
                    <a:lumMod val="65000"/>
                  </a:schemeClr>
                </a:solidFill>
              </a:rPr>
              <a:t>|</a:t>
            </a:r>
            <a:r>
              <a:rPr lang="en-US" altLang="ko-KR" sz="800"/>
              <a:t>   </a:t>
            </a:r>
            <a:r>
              <a:rPr lang="ko-KR" altLang="en-US" sz="800"/>
              <a:t>도시락</a:t>
            </a:r>
          </a:p>
        </p:txBody>
      </p:sp>
      <p:graphicFrame>
        <p:nvGraphicFramePr>
          <p:cNvPr id="240" name="표 239"/>
          <p:cNvGraphicFramePr>
            <a:graphicFrameLocks noGrp="1"/>
          </p:cNvGraphicFramePr>
          <p:nvPr/>
        </p:nvGraphicFramePr>
        <p:xfrm>
          <a:off x="9372600" y="2272841"/>
          <a:ext cx="2602230" cy="2363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2145030"/>
              </a:tblGrid>
              <a:tr h="32176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HOME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Char char="-"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</a:rPr>
                        <a:t>기본</a:t>
                      </a:r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700" b="0">
                          <a:solidFill>
                            <a:schemeClr val="tx1"/>
                          </a:solidFill>
                        </a:rPr>
                        <a:t>메인 페이지 </a:t>
                      </a:r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700" b="0">
                          <a:solidFill>
                            <a:schemeClr val="tx1"/>
                          </a:solidFill>
                        </a:rPr>
                        <a:t>현 페이지</a:t>
                      </a:r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700" b="0" baseline="0">
                          <a:solidFill>
                            <a:schemeClr val="tx1"/>
                          </a:solidFill>
                        </a:rPr>
                        <a:t>홈페이지 메인</a:t>
                      </a: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700" b="1" baseline="0">
                          <a:solidFill>
                            <a:srgbClr val="000099"/>
                          </a:solidFill>
                        </a:rPr>
                        <a:t>1.Main Page</a:t>
                      </a: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700" b="0" baseline="0">
                          <a:solidFill>
                            <a:schemeClr val="tx1"/>
                          </a:solidFill>
                        </a:rPr>
                        <a:t>와 동일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5433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 baseline="0">
                          <a:solidFill>
                            <a:schemeClr val="tx1"/>
                          </a:solidFill>
                        </a:rPr>
                        <a:t>레시피</a:t>
                      </a:r>
                      <a:endParaRPr lang="en-US" altLang="ko-KR" sz="700" b="1" baseline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- 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</a:rPr>
                        <a:t>레시피관리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</a:rPr>
                        <a:t>기본관리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700" b="1" baseline="0" dirty="0" smtClean="0">
                          <a:solidFill>
                            <a:srgbClr val="000099"/>
                          </a:solidFill>
                        </a:rPr>
                        <a:t>25page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l" latinLnBrk="1">
                        <a:buFontTx/>
                        <a:buNone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   &gt;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</a:rPr>
                        <a:t>승인완료한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</a:rPr>
                        <a:t>레시피정보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노출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게시물등록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altLang="ko-KR" sz="700" b="1" baseline="0" dirty="0" smtClean="0">
                          <a:solidFill>
                            <a:srgbClr val="000099"/>
                          </a:solidFill>
                        </a:rPr>
                        <a:t>26page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입력한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</a:rPr>
                        <a:t>레시피정보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 노출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 baseline="0">
                          <a:solidFill>
                            <a:schemeClr val="tx1"/>
                          </a:solidFill>
                        </a:rPr>
                        <a:t>레시피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700" b="1" baseline="0">
                          <a:solidFill>
                            <a:schemeClr val="tx1"/>
                          </a:solidFill>
                        </a:rPr>
                        <a:t>동영상</a:t>
                      </a:r>
                      <a:endParaRPr lang="en-US" altLang="ko-KR" sz="700" b="1" baseline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- 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</a:rPr>
                        <a:t>레시피관리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기본관리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altLang="ko-KR" sz="700" b="1" baseline="0" dirty="0" smtClean="0">
                          <a:solidFill>
                            <a:srgbClr val="000099"/>
                          </a:solidFill>
                        </a:rPr>
                        <a:t>25page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l" latinLnBrk="1">
                        <a:buFontTx/>
                        <a:buNone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   &gt;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</a:rPr>
                        <a:t>승인완료한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 동영상 노출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게시물등록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altLang="ko-KR" sz="700" b="1" baseline="0" dirty="0" smtClean="0">
                          <a:solidFill>
                            <a:srgbClr val="000099"/>
                          </a:solidFill>
                        </a:rPr>
                        <a:t>26page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입력한 동영상 노출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 baseline="0">
                          <a:solidFill>
                            <a:schemeClr val="tx1"/>
                          </a:solidFill>
                        </a:rPr>
                        <a:t>토크</a:t>
                      </a:r>
                      <a:endParaRPr lang="en-US" altLang="ko-KR" sz="700" b="1" baseline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- Home &gt; </a:t>
                      </a:r>
                      <a:r>
                        <a:rPr lang="ko-KR" altLang="en-US" sz="700" b="0" baseline="0">
                          <a:solidFill>
                            <a:schemeClr val="tx1"/>
                          </a:solidFill>
                        </a:rPr>
                        <a:t>토크 </a:t>
                      </a: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700" b="1" baseline="0">
                          <a:solidFill>
                            <a:srgbClr val="000099"/>
                          </a:solidFill>
                        </a:rPr>
                        <a:t>page</a:t>
                      </a: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- Client</a:t>
                      </a:r>
                      <a:r>
                        <a:rPr lang="ko-KR" altLang="en-US" sz="700" b="0" baseline="0">
                          <a:solidFill>
                            <a:schemeClr val="tx1"/>
                          </a:solidFill>
                        </a:rPr>
                        <a:t>가 작성한 자유게시글 노출</a:t>
                      </a:r>
                      <a:endParaRPr lang="en-US" altLang="ko-KR" sz="700" b="0" baseline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 baseline="0">
                          <a:solidFill>
                            <a:schemeClr val="tx1"/>
                          </a:solidFill>
                        </a:rPr>
                        <a:t>랭킹</a:t>
                      </a:r>
                      <a:endParaRPr lang="en-US" altLang="ko-KR" sz="700" b="1" baseline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Home &gt;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</a:rPr>
                        <a:t>랭킹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700" b="1" baseline="0" dirty="0">
                          <a:solidFill>
                            <a:srgbClr val="000099"/>
                          </a:solidFill>
                        </a:rPr>
                        <a:t>page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</a:rPr>
                        <a:t>오늘의레시피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</a:rPr>
                        <a:t>이달의레시피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</a:rPr>
                        <a:t>이달의토크왕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</a:rPr>
                        <a:t>이달의인기검색어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</a:rPr>
                        <a:t> 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 baseline="0">
                          <a:solidFill>
                            <a:schemeClr val="tx1"/>
                          </a:solidFill>
                        </a:rPr>
                        <a:t>이빈트</a:t>
                      </a:r>
                      <a:endParaRPr lang="en-US" altLang="ko-KR" sz="700" b="1" baseline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</a:rPr>
                        <a:t> 이벤트관리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</a:rPr>
                        <a:t>등록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700" b="1" baseline="0" dirty="0" smtClean="0">
                          <a:solidFill>
                            <a:srgbClr val="000099"/>
                          </a:solidFill>
                        </a:rPr>
                        <a:t>29page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</a:rPr>
                        <a:t> 등록한 이벤트 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 b="1" baseline="0">
                          <a:solidFill>
                            <a:schemeClr val="tx1"/>
                          </a:solidFill>
                        </a:rPr>
                        <a:t>MY</a:t>
                      </a:r>
                      <a:r>
                        <a:rPr lang="ko-KR" altLang="en-US" sz="700" b="1" baseline="0">
                          <a:solidFill>
                            <a:schemeClr val="tx1"/>
                          </a:solidFill>
                        </a:rPr>
                        <a:t>홈</a:t>
                      </a:r>
                      <a:endParaRPr lang="en-US" altLang="ko-KR" sz="700" b="1" baseline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</a:rPr>
                        <a:t>등록레시피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</a:rPr>
                        <a:t>요리후기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</a:rPr>
                        <a:t>댓글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토크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회원정보수정</a:t>
                      </a:r>
                      <a:endParaRPr lang="ko-KR" altLang="en-US" sz="7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9" name="오각형 158"/>
          <p:cNvSpPr/>
          <p:nvPr/>
        </p:nvSpPr>
        <p:spPr>
          <a:xfrm>
            <a:off x="9313863" y="6533290"/>
            <a:ext cx="2751159" cy="172247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700" b="1" dirty="0" smtClean="0">
                <a:solidFill>
                  <a:schemeClr val="bg1"/>
                </a:solidFill>
              </a:rPr>
              <a:t>다음 페이지 계속</a:t>
            </a:r>
          </a:p>
        </p:txBody>
      </p:sp>
      <p:grpSp>
        <p:nvGrpSpPr>
          <p:cNvPr id="253" name="그룹 252"/>
          <p:cNvGrpSpPr/>
          <p:nvPr/>
        </p:nvGrpSpPr>
        <p:grpSpPr>
          <a:xfrm>
            <a:off x="457200" y="3015344"/>
            <a:ext cx="8164285" cy="1012371"/>
            <a:chOff x="457200" y="3015344"/>
            <a:chExt cx="8164285" cy="1012371"/>
          </a:xfrm>
        </p:grpSpPr>
        <p:sp>
          <p:nvSpPr>
            <p:cNvPr id="208" name="직사각형 207"/>
            <p:cNvSpPr/>
            <p:nvPr/>
          </p:nvSpPr>
          <p:spPr>
            <a:xfrm>
              <a:off x="544285" y="3211286"/>
              <a:ext cx="8077200" cy="816429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457200" y="3015344"/>
              <a:ext cx="740228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이벤트</a:t>
              </a:r>
              <a:endParaRPr lang="ko-KR" altLang="en-US" sz="900" dirty="0"/>
            </a:p>
          </p:txBody>
        </p:sp>
        <p:sp>
          <p:nvSpPr>
            <p:cNvPr id="220" name="직사각형 219"/>
            <p:cNvSpPr/>
            <p:nvPr/>
          </p:nvSpPr>
          <p:spPr>
            <a:xfrm>
              <a:off x="544284" y="3211285"/>
              <a:ext cx="4027715" cy="8164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0" name="직사각형 229"/>
            <p:cNvSpPr/>
            <p:nvPr/>
          </p:nvSpPr>
          <p:spPr>
            <a:xfrm>
              <a:off x="4572000" y="3211285"/>
              <a:ext cx="4049485" cy="8164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544286" y="3222171"/>
              <a:ext cx="4027714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 smtClean="0"/>
                <a:t>진행중인 이벤트</a:t>
              </a:r>
              <a:endParaRPr lang="ko-KR" altLang="en-US" sz="600" b="1" dirty="0"/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544282" y="3439887"/>
              <a:ext cx="4027714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600" dirty="0" smtClean="0"/>
                <a:t>★ ★ 신규가입 </a:t>
              </a:r>
              <a:r>
                <a:rPr lang="ko-KR" altLang="en-US" sz="600" dirty="0" err="1" smtClean="0"/>
                <a:t>쉐프</a:t>
              </a:r>
              <a:r>
                <a:rPr lang="ko-KR" altLang="en-US" sz="600" dirty="0" smtClean="0"/>
                <a:t> 이벤트 ★ ★ ★</a:t>
              </a:r>
              <a:endParaRPr lang="ko-KR" altLang="en-US" sz="600" dirty="0"/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544278" y="3635831"/>
              <a:ext cx="4027714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600" dirty="0" smtClean="0"/>
                <a:t>♧ </a:t>
              </a:r>
              <a:r>
                <a:rPr lang="ko-KR" altLang="en-US" sz="600" dirty="0" err="1" smtClean="0"/>
                <a:t>집밥</a:t>
              </a:r>
              <a:r>
                <a:rPr lang="ko-KR" altLang="en-US" sz="600" dirty="0" smtClean="0"/>
                <a:t> 백종원 현장 시청 이벤트♧</a:t>
              </a:r>
              <a:endParaRPr lang="ko-KR" altLang="en-US" sz="600" dirty="0"/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555160" y="3831775"/>
              <a:ext cx="4027714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600" dirty="0" smtClean="0"/>
                <a:t>★ ★ ★ ★ ★ ★ ★ ★ </a:t>
              </a:r>
              <a:r>
                <a:rPr lang="en-US" altLang="ko-KR" sz="600" dirty="0" smtClean="0"/>
                <a:t>ICT</a:t>
              </a:r>
              <a:r>
                <a:rPr lang="ko-KR" altLang="en-US" sz="600" dirty="0" err="1" smtClean="0"/>
                <a:t>레시피</a:t>
              </a:r>
              <a:r>
                <a:rPr lang="ko-KR" altLang="en-US" sz="600" dirty="0" smtClean="0"/>
                <a:t> </a:t>
              </a:r>
              <a:r>
                <a:rPr lang="ko-KR" altLang="en-US" sz="600" dirty="0" err="1" smtClean="0"/>
                <a:t>스페셜</a:t>
              </a:r>
              <a:r>
                <a:rPr lang="ko-KR" altLang="en-US" sz="600" dirty="0" smtClean="0"/>
                <a:t> 이벤트 ★ ★ ★ ★ ★ ★ ★ ★</a:t>
              </a:r>
              <a:endParaRPr lang="ko-KR" altLang="en-US" sz="600" dirty="0"/>
            </a:p>
          </p:txBody>
        </p:sp>
        <p:cxnSp>
          <p:nvCxnSpPr>
            <p:cNvPr id="246" name="직선 연결선 245"/>
            <p:cNvCxnSpPr/>
            <p:nvPr/>
          </p:nvCxnSpPr>
          <p:spPr>
            <a:xfrm>
              <a:off x="544286" y="3401592"/>
              <a:ext cx="4027714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7" name="직선 연결선 246"/>
            <p:cNvCxnSpPr/>
            <p:nvPr/>
          </p:nvCxnSpPr>
          <p:spPr>
            <a:xfrm>
              <a:off x="4593771" y="3401592"/>
              <a:ext cx="4027714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48" name="TextBox 247"/>
            <p:cNvSpPr txBox="1"/>
            <p:nvPr/>
          </p:nvSpPr>
          <p:spPr>
            <a:xfrm>
              <a:off x="4572000" y="3211286"/>
              <a:ext cx="4027714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b="1" dirty="0" smtClean="0"/>
                <a:t>이벤트 당첨자 확인</a:t>
              </a:r>
              <a:endParaRPr lang="ko-KR" altLang="en-US" sz="600" b="1" dirty="0"/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4571996" y="3450772"/>
              <a:ext cx="4027714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600" dirty="0" smtClean="0"/>
                <a:t>★ ★ 신규가입 </a:t>
              </a:r>
              <a:r>
                <a:rPr lang="ko-KR" altLang="en-US" sz="600" dirty="0" err="1" smtClean="0"/>
                <a:t>쉐프</a:t>
              </a:r>
              <a:r>
                <a:rPr lang="ko-KR" altLang="en-US" sz="600" dirty="0" smtClean="0"/>
                <a:t> 이벤트 ★ ★ ★</a:t>
              </a:r>
              <a:endParaRPr lang="ko-KR" altLang="en-US" sz="600" dirty="0"/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4571992" y="3657602"/>
              <a:ext cx="4027714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600" dirty="0" smtClean="0"/>
                <a:t>♧ </a:t>
              </a:r>
              <a:r>
                <a:rPr lang="ko-KR" altLang="en-US" sz="600" dirty="0" err="1" smtClean="0"/>
                <a:t>집밥</a:t>
              </a:r>
              <a:r>
                <a:rPr lang="ko-KR" altLang="en-US" sz="600" dirty="0" smtClean="0"/>
                <a:t> 백종원 현장 시청 이벤트♧</a:t>
              </a:r>
              <a:endParaRPr lang="ko-KR" altLang="en-US" sz="600" dirty="0"/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4582874" y="3831774"/>
              <a:ext cx="4027714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600" dirty="0" smtClean="0"/>
                <a:t>★ ★ ★ ★ ★ ★ ★ ★ </a:t>
              </a:r>
              <a:r>
                <a:rPr lang="en-US" altLang="ko-KR" sz="600" dirty="0" smtClean="0"/>
                <a:t>ICT</a:t>
              </a:r>
              <a:r>
                <a:rPr lang="ko-KR" altLang="en-US" sz="600" dirty="0" err="1" smtClean="0"/>
                <a:t>레시피</a:t>
              </a:r>
              <a:r>
                <a:rPr lang="ko-KR" altLang="en-US" sz="600" dirty="0" smtClean="0"/>
                <a:t> </a:t>
              </a:r>
              <a:r>
                <a:rPr lang="ko-KR" altLang="en-US" sz="600" dirty="0" err="1" smtClean="0"/>
                <a:t>스페셜</a:t>
              </a:r>
              <a:r>
                <a:rPr lang="ko-KR" altLang="en-US" sz="600" dirty="0" smtClean="0"/>
                <a:t> 이벤트 ★ ★ ★ ★ ★ ★ ★ ★</a:t>
              </a:r>
              <a:endParaRPr lang="ko-KR" altLang="en-US" sz="600" dirty="0"/>
            </a:p>
          </p:txBody>
        </p:sp>
      </p:grpSp>
      <p:grpSp>
        <p:nvGrpSpPr>
          <p:cNvPr id="271" name="그룹 270"/>
          <p:cNvGrpSpPr/>
          <p:nvPr/>
        </p:nvGrpSpPr>
        <p:grpSpPr>
          <a:xfrm>
            <a:off x="435429" y="1807029"/>
            <a:ext cx="8164285" cy="1108827"/>
            <a:chOff x="435429" y="1807029"/>
            <a:chExt cx="8164285" cy="1108827"/>
          </a:xfrm>
        </p:grpSpPr>
        <p:sp>
          <p:nvSpPr>
            <p:cNvPr id="165" name="TextBox 164"/>
            <p:cNvSpPr txBox="1"/>
            <p:nvPr/>
          </p:nvSpPr>
          <p:spPr>
            <a:xfrm>
              <a:off x="435429" y="1807029"/>
              <a:ext cx="740228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신규 토크</a:t>
              </a:r>
              <a:endParaRPr lang="ko-KR" altLang="en-US" sz="900" dirty="0"/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522514" y="2002971"/>
              <a:ext cx="8077200" cy="816429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1600200" y="2013860"/>
              <a:ext cx="6999513" cy="292388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/>
                <a:t>와😱 오늘도 </a:t>
              </a:r>
              <a:r>
                <a:rPr lang="ko-KR" altLang="en-US" sz="700" dirty="0" err="1" smtClean="0"/>
                <a:t>어찌나더운지</a:t>
              </a:r>
              <a:r>
                <a:rPr lang="ko-KR" altLang="en-US" sz="700" dirty="0" smtClean="0"/>
                <a:t> </a:t>
              </a:r>
              <a:r>
                <a:rPr lang="ko-KR" altLang="en-US" sz="700" dirty="0" err="1" smtClean="0"/>
                <a:t>너므더버더버랏</a:t>
              </a:r>
              <a:r>
                <a:rPr lang="ko-KR" altLang="en-US" sz="700" dirty="0" smtClean="0"/>
                <a:t>😫😲😵</a:t>
              </a:r>
              <a:r>
                <a:rPr lang="en-US" altLang="ko-KR" sz="700" dirty="0" smtClean="0"/>
                <a:t>~~~ </a:t>
              </a:r>
              <a:r>
                <a:rPr lang="ko-KR" altLang="en-US" sz="700" dirty="0" err="1" smtClean="0"/>
                <a:t>그와중에열씨미돌아다녀다쬬</a:t>
              </a:r>
              <a:r>
                <a:rPr lang="ko-KR" altLang="en-US" sz="700" dirty="0" smtClean="0"/>
                <a:t>😂 </a:t>
              </a:r>
              <a:r>
                <a:rPr lang="ko-KR" altLang="en-US" sz="700" dirty="0" err="1" smtClean="0"/>
                <a:t>역사속으로</a:t>
              </a:r>
              <a:r>
                <a:rPr lang="ko-KR" altLang="en-US" sz="700" dirty="0" smtClean="0"/>
                <a:t>😄</a:t>
              </a:r>
              <a:r>
                <a:rPr lang="en-US" altLang="ko-KR" sz="700" dirty="0" smtClean="0"/>
                <a:t>!!!~…</a:t>
              </a:r>
              <a:r>
                <a:rPr lang="ko-KR" altLang="en-US" sz="700" dirty="0" smtClean="0"/>
                <a:t/>
              </a:r>
              <a:br>
                <a:rPr lang="ko-KR" altLang="en-US" sz="700" dirty="0" smtClean="0"/>
              </a:br>
              <a:endParaRPr lang="ko-KR" altLang="en-US" sz="600" dirty="0"/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7141021" y="2013859"/>
              <a:ext cx="772877" cy="292388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By </a:t>
              </a:r>
              <a:r>
                <a:rPr lang="ko-KR" altLang="en-US" sz="700" dirty="0" err="1" smtClean="0"/>
                <a:t>둘리맘</a:t>
              </a:r>
              <a:r>
                <a:rPr lang="ko-KR" altLang="en-US" sz="700" dirty="0" smtClean="0"/>
                <a:t> </a:t>
              </a:r>
              <a:br>
                <a:rPr lang="ko-KR" altLang="en-US" sz="700" dirty="0" smtClean="0"/>
              </a:br>
              <a:endParaRPr lang="ko-KR" altLang="en-US" sz="600" dirty="0"/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533400" y="2002974"/>
              <a:ext cx="5725885" cy="292388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2019-07-11 17:55</a:t>
              </a:r>
              <a:r>
                <a:rPr lang="ko-KR" altLang="en-US" sz="700" dirty="0" smtClean="0"/>
                <a:t/>
              </a:r>
              <a:br>
                <a:rPr lang="ko-KR" altLang="en-US" sz="700" dirty="0" smtClean="0"/>
              </a:br>
              <a:endParaRPr lang="ko-KR" altLang="en-US" sz="600" dirty="0"/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1600196" y="2220690"/>
              <a:ext cx="6999513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600" dirty="0" smtClean="0"/>
                <a:t>오늘 날씨 </a:t>
              </a:r>
              <a:r>
                <a:rPr lang="ko-KR" altLang="en-US" sz="600" dirty="0" err="1" smtClean="0"/>
                <a:t>넘넘</a:t>
              </a:r>
              <a:r>
                <a:rPr lang="ko-KR" altLang="en-US" sz="600" dirty="0" smtClean="0"/>
                <a:t> </a:t>
              </a:r>
              <a:r>
                <a:rPr lang="ko-KR" altLang="en-US" sz="600" dirty="0" err="1" smtClean="0"/>
                <a:t>좋네용</a:t>
              </a:r>
              <a:r>
                <a:rPr lang="en-US" altLang="ko-KR" sz="600" dirty="0" smtClean="0"/>
                <a:t>~ </a:t>
              </a:r>
              <a:r>
                <a:rPr lang="ko-KR" altLang="en-US" sz="600" dirty="0" smtClean="0"/>
                <a:t>오늘 하루도 좋은 하루 되세요</a:t>
              </a:r>
              <a:r>
                <a:rPr lang="en-US" altLang="ko-KR" sz="600" dirty="0" smtClean="0"/>
                <a:t>&gt;_&lt;</a:t>
              </a:r>
              <a:endParaRPr lang="ko-KR" altLang="en-US" sz="600" dirty="0"/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7141021" y="2220689"/>
              <a:ext cx="1295396" cy="292388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By </a:t>
              </a:r>
              <a:r>
                <a:rPr lang="ko-KR" altLang="en-US" sz="700" dirty="0" smtClean="0"/>
                <a:t>수리수리요리마수리</a:t>
              </a:r>
              <a:br>
                <a:rPr lang="ko-KR" altLang="en-US" sz="700" dirty="0" smtClean="0"/>
              </a:br>
              <a:endParaRPr lang="ko-KR" altLang="en-US" sz="600" dirty="0"/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533396" y="2209804"/>
              <a:ext cx="5725885" cy="292388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2019-07-11 09:35</a:t>
              </a:r>
              <a:r>
                <a:rPr lang="ko-KR" altLang="en-US" sz="700" dirty="0" smtClean="0"/>
                <a:t/>
              </a:r>
              <a:br>
                <a:rPr lang="ko-KR" altLang="en-US" sz="700" dirty="0" smtClean="0"/>
              </a:br>
              <a:endParaRPr lang="ko-KR" altLang="en-US" sz="600" dirty="0"/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1600192" y="2405748"/>
              <a:ext cx="6999513" cy="292388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700" dirty="0" err="1" smtClean="0"/>
                <a:t>처음써요</a:t>
              </a:r>
              <a:r>
                <a:rPr lang="en-US" altLang="ko-KR" sz="700" dirty="0" smtClean="0"/>
                <a:t>^^</a:t>
              </a:r>
              <a:r>
                <a:rPr lang="ko-KR" altLang="en-US" sz="700" dirty="0" smtClean="0"/>
                <a:t>학생이라서 좋은 </a:t>
              </a:r>
              <a:r>
                <a:rPr lang="ko-KR" altLang="en-US" sz="700" dirty="0" err="1" smtClean="0"/>
                <a:t>레시피</a:t>
              </a:r>
              <a:r>
                <a:rPr lang="ko-KR" altLang="en-US" sz="700" dirty="0" smtClean="0"/>
                <a:t> </a:t>
              </a:r>
              <a:r>
                <a:rPr lang="ko-KR" altLang="en-US" sz="700" dirty="0" err="1" smtClean="0"/>
                <a:t>추천부탁드려요</a:t>
              </a:r>
              <a:r>
                <a:rPr lang="en-US" altLang="ko-KR" sz="700" dirty="0" smtClean="0"/>
                <a:t>&gt;&lt;</a:t>
              </a:r>
              <a:r>
                <a:rPr lang="ko-KR" altLang="en-US" sz="700" dirty="0" smtClean="0"/>
                <a:t>최대한 제가 </a:t>
              </a:r>
              <a:r>
                <a:rPr lang="ko-KR" altLang="en-US" sz="700" dirty="0" err="1" smtClean="0"/>
                <a:t>할수있는</a:t>
              </a:r>
              <a:r>
                <a:rPr lang="ko-KR" altLang="en-US" sz="700" dirty="0" smtClean="0"/>
                <a:t> 선 에서♡</a:t>
              </a:r>
              <a:r>
                <a:rPr lang="en-US" altLang="ko-KR" sz="700" dirty="0" smtClean="0"/>
                <a:t>.♡</a:t>
              </a:r>
              <a:r>
                <a:rPr lang="ko-KR" altLang="en-US" sz="700" dirty="0" smtClean="0"/>
                <a:t/>
              </a:r>
              <a:br>
                <a:rPr lang="ko-KR" altLang="en-US" sz="700" dirty="0" smtClean="0"/>
              </a:br>
              <a:endParaRPr lang="ko-KR" altLang="en-US" sz="600" dirty="0"/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7141021" y="2405747"/>
              <a:ext cx="1295396" cy="292388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By </a:t>
              </a:r>
              <a:r>
                <a:rPr lang="ko-KR" altLang="en-US" sz="700" dirty="0" err="1" smtClean="0"/>
                <a:t>캡틴요리왕</a:t>
              </a:r>
              <a:r>
                <a:rPr lang="ko-KR" altLang="en-US" sz="700" dirty="0" smtClean="0"/>
                <a:t/>
              </a:r>
              <a:br>
                <a:rPr lang="ko-KR" altLang="en-US" sz="700" dirty="0" smtClean="0"/>
              </a:br>
              <a:endParaRPr lang="ko-KR" altLang="en-US" sz="600" dirty="0"/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533392" y="2405748"/>
              <a:ext cx="5725885" cy="292388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2019-07-10 19:27</a:t>
              </a:r>
              <a:r>
                <a:rPr lang="ko-KR" altLang="en-US" sz="700" dirty="0" smtClean="0"/>
                <a:t/>
              </a:r>
              <a:br>
                <a:rPr lang="ko-KR" altLang="en-US" sz="700" dirty="0" smtClean="0"/>
              </a:br>
              <a:endParaRPr lang="ko-KR" altLang="en-US" sz="600" dirty="0"/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1600192" y="2623468"/>
              <a:ext cx="6999513" cy="292388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700" dirty="0" smtClean="0"/>
                <a:t>와😱 오늘도 </a:t>
              </a:r>
              <a:r>
                <a:rPr lang="ko-KR" altLang="en-US" sz="700" dirty="0" err="1" smtClean="0"/>
                <a:t>어찌나더운지</a:t>
              </a:r>
              <a:r>
                <a:rPr lang="ko-KR" altLang="en-US" sz="700" dirty="0" smtClean="0"/>
                <a:t> </a:t>
              </a:r>
              <a:r>
                <a:rPr lang="ko-KR" altLang="en-US" sz="700" dirty="0" err="1" smtClean="0"/>
                <a:t>너므더버더버랏</a:t>
              </a:r>
              <a:r>
                <a:rPr lang="ko-KR" altLang="en-US" sz="700" dirty="0" smtClean="0"/>
                <a:t>😫😲😵</a:t>
              </a:r>
              <a:r>
                <a:rPr lang="en-US" altLang="ko-KR" sz="700" dirty="0" smtClean="0"/>
                <a:t>~~~ </a:t>
              </a:r>
              <a:r>
                <a:rPr lang="ko-KR" altLang="en-US" sz="700" dirty="0" err="1" smtClean="0"/>
                <a:t>그와중에열씨미돌아다녀다쬬</a:t>
              </a:r>
              <a:r>
                <a:rPr lang="ko-KR" altLang="en-US" sz="700" dirty="0" smtClean="0"/>
                <a:t>😂 </a:t>
              </a:r>
              <a:r>
                <a:rPr lang="ko-KR" altLang="en-US" sz="700" dirty="0" err="1" smtClean="0"/>
                <a:t>역사속으로</a:t>
              </a:r>
              <a:r>
                <a:rPr lang="ko-KR" altLang="en-US" sz="700" dirty="0" smtClean="0"/>
                <a:t>😄</a:t>
              </a:r>
              <a:r>
                <a:rPr lang="en-US" altLang="ko-KR" sz="700" dirty="0" smtClean="0"/>
                <a:t>!!!~…</a:t>
              </a:r>
              <a:r>
                <a:rPr lang="ko-KR" altLang="en-US" sz="700" dirty="0" smtClean="0"/>
                <a:t/>
              </a:r>
              <a:br>
                <a:rPr lang="ko-KR" altLang="en-US" sz="700" dirty="0" smtClean="0"/>
              </a:br>
              <a:endParaRPr lang="ko-KR" altLang="en-US" sz="600" dirty="0"/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7141021" y="2623467"/>
              <a:ext cx="1295396" cy="18466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/>
                <a:t>By </a:t>
              </a:r>
              <a:r>
                <a:rPr lang="ko-KR" altLang="en-US" sz="600" dirty="0" err="1" smtClean="0"/>
                <a:t>요리왕비룡맘</a:t>
              </a:r>
              <a:endParaRPr lang="ko-KR" altLang="en-US" sz="600" dirty="0"/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533392" y="2612582"/>
              <a:ext cx="5725885" cy="292388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2019-07-10 19:11</a:t>
              </a:r>
              <a:r>
                <a:rPr lang="ko-KR" altLang="en-US" sz="700" dirty="0" smtClean="0"/>
                <a:t/>
              </a:r>
              <a:br>
                <a:rPr lang="ko-KR" altLang="en-US" sz="700" dirty="0" smtClean="0"/>
              </a:br>
              <a:endParaRPr lang="ko-KR" altLang="en-US" sz="600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그룹 266"/>
          <p:cNvGrpSpPr/>
          <p:nvPr/>
        </p:nvGrpSpPr>
        <p:grpSpPr>
          <a:xfrm>
            <a:off x="590644" y="1626764"/>
            <a:ext cx="1908000" cy="2309308"/>
            <a:chOff x="590644" y="1626764"/>
            <a:chExt cx="1908000" cy="2309308"/>
          </a:xfrm>
        </p:grpSpPr>
        <p:sp>
          <p:nvSpPr>
            <p:cNvPr id="253" name="직사각형 252"/>
            <p:cNvSpPr/>
            <p:nvPr/>
          </p:nvSpPr>
          <p:spPr>
            <a:xfrm>
              <a:off x="590644" y="1626764"/>
              <a:ext cx="1908000" cy="23093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601701" y="2444322"/>
              <a:ext cx="451920" cy="20005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700" b="1" dirty="0" err="1">
                  <a:solidFill>
                    <a:schemeClr val="bg1">
                      <a:lumMod val="50000"/>
                    </a:schemeClr>
                  </a:solidFill>
                </a:rPr>
                <a:t>메인반찬</a:t>
              </a:r>
              <a:endParaRPr lang="ko-KR" altLang="en-US" sz="7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601701" y="2629024"/>
              <a:ext cx="1761501" cy="2146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800" b="1"/>
                <a:t>해물누룽지탕 만들기</a:t>
              </a: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1825503" y="2458938"/>
              <a:ext cx="641107" cy="20005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700" b="1">
                  <a:solidFill>
                    <a:schemeClr val="bg1">
                      <a:lumMod val="65000"/>
                    </a:schemeClr>
                  </a:solidFill>
                </a:rPr>
                <a:t>By </a:t>
              </a:r>
              <a:r>
                <a:rPr lang="ko-KR" altLang="en-US" sz="700" b="1">
                  <a:solidFill>
                    <a:schemeClr val="bg1">
                      <a:lumMod val="65000"/>
                    </a:schemeClr>
                  </a:solidFill>
                </a:rPr>
                <a:t>레시피왕자</a:t>
              </a:r>
            </a:p>
          </p:txBody>
        </p:sp>
        <p:cxnSp>
          <p:nvCxnSpPr>
            <p:cNvPr id="149" name="직선 연결선 148"/>
            <p:cNvCxnSpPr/>
            <p:nvPr/>
          </p:nvCxnSpPr>
          <p:spPr>
            <a:xfrm>
              <a:off x="674542" y="2901899"/>
              <a:ext cx="1727511" cy="0"/>
            </a:xfrm>
            <a:prstGeom prst="line">
              <a:avLst/>
            </a:prstGeom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/>
            <p:cNvSpPr txBox="1"/>
            <p:nvPr/>
          </p:nvSpPr>
          <p:spPr>
            <a:xfrm>
              <a:off x="754829" y="2961369"/>
              <a:ext cx="370649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/>
                <a:t>4</a:t>
              </a:r>
              <a:r>
                <a:rPr lang="ko-KR" altLang="en-US" sz="800"/>
                <a:t>인분</a:t>
              </a: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758852" y="3223992"/>
              <a:ext cx="502547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/>
                <a:t>20</a:t>
              </a:r>
              <a:r>
                <a:rPr lang="ko-KR" altLang="en-US" sz="800"/>
                <a:t>분이내</a:t>
              </a:r>
            </a:p>
          </p:txBody>
        </p:sp>
        <p:pic>
          <p:nvPicPr>
            <p:cNvPr id="164" name="Picture 2" descr="C:\Users\user\AppData\Local\Microsoft\Windows\INetCache\IE\4YU28B9D\icon-157349_640[1]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lum bright="70000" contrast="-70000"/>
            </a:blip>
            <a:srcRect/>
            <a:stretch>
              <a:fillRect/>
            </a:stretch>
          </p:blipFill>
          <p:spPr>
            <a:xfrm>
              <a:off x="654712" y="3262195"/>
              <a:ext cx="118359" cy="161597"/>
            </a:xfrm>
            <a:prstGeom prst="rect">
              <a:avLst/>
            </a:prstGeom>
            <a:noFill/>
          </p:spPr>
        </p:pic>
        <p:pic>
          <p:nvPicPr>
            <p:cNvPr id="1031" name="Picture 7" descr="C:\Users\user\AppData\Local\Microsoft\Windows\INetCache\IE\4YU28B9D\person-378368_960_720[1]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lum bright="70000" contrast="-70000"/>
            </a:blip>
            <a:srcRect/>
            <a:stretch>
              <a:fillRect/>
            </a:stretch>
          </p:blipFill>
          <p:spPr>
            <a:xfrm>
              <a:off x="660915" y="2988236"/>
              <a:ext cx="117026" cy="148430"/>
            </a:xfrm>
            <a:prstGeom prst="rect">
              <a:avLst/>
            </a:prstGeom>
            <a:noFill/>
          </p:spPr>
        </p:pic>
        <p:pic>
          <p:nvPicPr>
            <p:cNvPr id="1032" name="Picture 8" descr="C:\Users\user\AppData\Local\Microsoft\Windows\INetCache\IE\0AS1EAL7\200px-US-O11_insignia.svg[1].png"/>
            <p:cNvPicPr>
              <a:picLocks noChangeAspect="1" noChangeArrowheads="1"/>
            </p:cNvPicPr>
            <p:nvPr/>
          </p:nvPicPr>
          <p:blipFill rotWithShape="1">
            <a:blip r:embed="rId4" cstate="print"/>
            <a:srcRect/>
            <a:stretch>
              <a:fillRect/>
            </a:stretch>
          </p:blipFill>
          <p:spPr>
            <a:xfrm>
              <a:off x="650014" y="3545771"/>
              <a:ext cx="131474" cy="145531"/>
            </a:xfrm>
            <a:prstGeom prst="rect">
              <a:avLst/>
            </a:prstGeom>
            <a:noFill/>
          </p:spPr>
        </p:pic>
        <p:sp>
          <p:nvSpPr>
            <p:cNvPr id="166" name="TextBox 165"/>
            <p:cNvSpPr txBox="1"/>
            <p:nvPr/>
          </p:nvSpPr>
          <p:spPr>
            <a:xfrm>
              <a:off x="760929" y="3496312"/>
              <a:ext cx="324017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/>
                <a:t>초급</a:t>
              </a:r>
            </a:p>
          </p:txBody>
        </p:sp>
        <p:sp>
          <p:nvSpPr>
            <p:cNvPr id="265" name="직사각형 264"/>
            <p:cNvSpPr/>
            <p:nvPr/>
          </p:nvSpPr>
          <p:spPr>
            <a:xfrm>
              <a:off x="657316" y="1722426"/>
              <a:ext cx="1767345" cy="7280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51" name="그룹 250"/>
          <p:cNvGrpSpPr/>
          <p:nvPr/>
        </p:nvGrpSpPr>
        <p:grpSpPr>
          <a:xfrm>
            <a:off x="2649907" y="1623222"/>
            <a:ext cx="1908000" cy="2309308"/>
            <a:chOff x="2649907" y="1623222"/>
            <a:chExt cx="1908000" cy="2309308"/>
          </a:xfrm>
        </p:grpSpPr>
        <p:sp>
          <p:nvSpPr>
            <p:cNvPr id="221" name="직사각형 220"/>
            <p:cNvSpPr/>
            <p:nvPr/>
          </p:nvSpPr>
          <p:spPr>
            <a:xfrm>
              <a:off x="2649907" y="1623222"/>
              <a:ext cx="1908000" cy="23093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2657824" y="2446822"/>
              <a:ext cx="451544" cy="20005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700" b="1" dirty="0" err="1">
                  <a:solidFill>
                    <a:schemeClr val="bg1">
                      <a:lumMod val="50000"/>
                    </a:schemeClr>
                  </a:solidFill>
                </a:rPr>
                <a:t>메인반찬</a:t>
              </a:r>
              <a:endParaRPr lang="ko-KR" altLang="en-US" sz="7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2657824" y="2631524"/>
              <a:ext cx="1760035" cy="2146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800" b="1"/>
                <a:t>들기름 냄새 폴폴 두부부침만들기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3880607" y="2461438"/>
              <a:ext cx="491480" cy="20005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700" b="1">
                  <a:solidFill>
                    <a:schemeClr val="bg1">
                      <a:lumMod val="65000"/>
                    </a:schemeClr>
                  </a:solidFill>
                </a:rPr>
                <a:t>By </a:t>
              </a:r>
              <a:r>
                <a:rPr lang="ko-KR" altLang="en-US" sz="700" b="1">
                  <a:solidFill>
                    <a:schemeClr val="bg1">
                      <a:lumMod val="65000"/>
                    </a:schemeClr>
                  </a:solidFill>
                </a:rPr>
                <a:t>둘리맘</a:t>
              </a:r>
            </a:p>
          </p:txBody>
        </p:sp>
        <p:cxnSp>
          <p:nvCxnSpPr>
            <p:cNvPr id="178" name="직선 연결선 177"/>
            <p:cNvCxnSpPr/>
            <p:nvPr/>
          </p:nvCxnSpPr>
          <p:spPr>
            <a:xfrm>
              <a:off x="2730604" y="2904399"/>
              <a:ext cx="1726073" cy="0"/>
            </a:xfrm>
            <a:prstGeom prst="line">
              <a:avLst/>
            </a:prstGeom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/>
            <p:cNvSpPr txBox="1"/>
            <p:nvPr/>
          </p:nvSpPr>
          <p:spPr>
            <a:xfrm>
              <a:off x="2810825" y="2963869"/>
              <a:ext cx="370340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/>
                <a:t>1</a:t>
              </a:r>
              <a:r>
                <a:rPr lang="ko-KR" altLang="en-US" sz="800"/>
                <a:t>인분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2814844" y="3226492"/>
              <a:ext cx="502129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/>
                <a:t>15</a:t>
              </a:r>
              <a:r>
                <a:rPr lang="ko-KR" altLang="en-US" sz="800"/>
                <a:t>분이내</a:t>
              </a:r>
            </a:p>
          </p:txBody>
        </p:sp>
        <p:pic>
          <p:nvPicPr>
            <p:cNvPr id="170" name="Picture 2" descr="C:\Users\user\AppData\Local\Microsoft\Windows\INetCache\IE\4YU28B9D\icon-157349_640[1]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lum bright="70000" contrast="-70000"/>
            </a:blip>
            <a:srcRect/>
            <a:stretch>
              <a:fillRect/>
            </a:stretch>
          </p:blipFill>
          <p:spPr>
            <a:xfrm>
              <a:off x="2710791" y="3264695"/>
              <a:ext cx="118261" cy="161597"/>
            </a:xfrm>
            <a:prstGeom prst="rect">
              <a:avLst/>
            </a:prstGeom>
            <a:noFill/>
          </p:spPr>
        </p:pic>
        <p:pic>
          <p:nvPicPr>
            <p:cNvPr id="171" name="Picture 7" descr="C:\Users\user\AppData\Local\Microsoft\Windows\INetCache\IE\4YU28B9D\person-378368_960_720[1]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lum bright="70000" contrast="-70000"/>
            </a:blip>
            <a:srcRect/>
            <a:stretch>
              <a:fillRect/>
            </a:stretch>
          </p:blipFill>
          <p:spPr>
            <a:xfrm>
              <a:off x="2716990" y="2990736"/>
              <a:ext cx="116929" cy="148430"/>
            </a:xfrm>
            <a:prstGeom prst="rect">
              <a:avLst/>
            </a:prstGeom>
            <a:noFill/>
          </p:spPr>
        </p:pic>
        <p:pic>
          <p:nvPicPr>
            <p:cNvPr id="172" name="Picture 8" descr="C:\Users\user\AppData\Local\Microsoft\Windows\INetCache\IE\0AS1EAL7\200px-US-O11_insignia.svg[1].png"/>
            <p:cNvPicPr>
              <a:picLocks noChangeAspect="1" noChangeArrowheads="1"/>
            </p:cNvPicPr>
            <p:nvPr/>
          </p:nvPicPr>
          <p:blipFill rotWithShape="1">
            <a:blip r:embed="rId4" cstate="print"/>
            <a:srcRect/>
            <a:stretch>
              <a:fillRect/>
            </a:stretch>
          </p:blipFill>
          <p:spPr>
            <a:xfrm>
              <a:off x="2706097" y="3548271"/>
              <a:ext cx="131364" cy="145531"/>
            </a:xfrm>
            <a:prstGeom prst="rect">
              <a:avLst/>
            </a:prstGeom>
            <a:noFill/>
          </p:spPr>
        </p:pic>
        <p:sp>
          <p:nvSpPr>
            <p:cNvPr id="173" name="TextBox 172"/>
            <p:cNvSpPr txBox="1"/>
            <p:nvPr/>
          </p:nvSpPr>
          <p:spPr>
            <a:xfrm>
              <a:off x="2816920" y="3498812"/>
              <a:ext cx="323748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/>
                <a:t>초급</a:t>
              </a:r>
            </a:p>
          </p:txBody>
        </p:sp>
        <p:sp>
          <p:nvSpPr>
            <p:cNvPr id="248" name="직사각형 247"/>
            <p:cNvSpPr/>
            <p:nvPr/>
          </p:nvSpPr>
          <p:spPr>
            <a:xfrm>
              <a:off x="2716579" y="1718884"/>
              <a:ext cx="1767345" cy="7280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9" name="그룹 218"/>
          <p:cNvGrpSpPr/>
          <p:nvPr/>
        </p:nvGrpSpPr>
        <p:grpSpPr>
          <a:xfrm>
            <a:off x="4698538" y="1619684"/>
            <a:ext cx="1908000" cy="2309308"/>
            <a:chOff x="4698538" y="1619684"/>
            <a:chExt cx="1908000" cy="2309308"/>
          </a:xfrm>
        </p:grpSpPr>
        <p:sp>
          <p:nvSpPr>
            <p:cNvPr id="179" name="직사각형 178"/>
            <p:cNvSpPr/>
            <p:nvPr/>
          </p:nvSpPr>
          <p:spPr>
            <a:xfrm>
              <a:off x="4698538" y="1619684"/>
              <a:ext cx="1908000" cy="23093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4713954" y="2629667"/>
              <a:ext cx="1760035" cy="2146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800" b="1" dirty="0"/>
                <a:t>들기름 냄새 폴폴 </a:t>
              </a:r>
              <a:r>
                <a:rPr lang="ko-KR" altLang="en-US" sz="800" b="1" dirty="0" err="1"/>
                <a:t>두부부침만들기</a:t>
              </a:r>
              <a:endParaRPr lang="ko-KR" altLang="en-US" sz="800" b="1" dirty="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5936737" y="2459581"/>
              <a:ext cx="491480" cy="20005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700" b="1">
                  <a:solidFill>
                    <a:schemeClr val="bg1">
                      <a:lumMod val="65000"/>
                    </a:schemeClr>
                  </a:solidFill>
                </a:rPr>
                <a:t>By </a:t>
              </a:r>
              <a:r>
                <a:rPr lang="ko-KR" altLang="en-US" sz="700" b="1">
                  <a:solidFill>
                    <a:schemeClr val="bg1">
                      <a:lumMod val="65000"/>
                    </a:schemeClr>
                  </a:solidFill>
                </a:rPr>
                <a:t>둘리맘</a:t>
              </a:r>
            </a:p>
          </p:txBody>
        </p:sp>
        <p:cxnSp>
          <p:nvCxnSpPr>
            <p:cNvPr id="198" name="직선 연결선 197"/>
            <p:cNvCxnSpPr/>
            <p:nvPr/>
          </p:nvCxnSpPr>
          <p:spPr>
            <a:xfrm>
              <a:off x="4786734" y="2902542"/>
              <a:ext cx="1726073" cy="0"/>
            </a:xfrm>
            <a:prstGeom prst="line">
              <a:avLst/>
            </a:prstGeom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>
              <a:off x="4866955" y="2962012"/>
              <a:ext cx="370340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/>
                <a:t>1</a:t>
              </a:r>
              <a:r>
                <a:rPr lang="ko-KR" altLang="en-US" sz="800" dirty="0"/>
                <a:t>인분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4870974" y="3224635"/>
              <a:ext cx="604653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800" dirty="0" smtClean="0"/>
                <a:t>15</a:t>
              </a:r>
              <a:r>
                <a:rPr lang="ko-KR" altLang="en-US" sz="800" dirty="0" err="1" smtClean="0"/>
                <a:t>분이내</a:t>
              </a:r>
              <a:endParaRPr lang="ko-KR" altLang="en-US" sz="800" dirty="0"/>
            </a:p>
          </p:txBody>
        </p:sp>
        <p:pic>
          <p:nvPicPr>
            <p:cNvPr id="187" name="Picture 2" descr="C:\Users\user\AppData\Local\Microsoft\Windows\INetCache\IE\4YU28B9D\icon-157349_640[1]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lum bright="70000" contrast="-70000"/>
            </a:blip>
            <a:srcRect/>
            <a:stretch>
              <a:fillRect/>
            </a:stretch>
          </p:blipFill>
          <p:spPr>
            <a:xfrm>
              <a:off x="4766921" y="3262838"/>
              <a:ext cx="118261" cy="161597"/>
            </a:xfrm>
            <a:prstGeom prst="rect">
              <a:avLst/>
            </a:prstGeom>
            <a:noFill/>
          </p:spPr>
        </p:pic>
        <p:pic>
          <p:nvPicPr>
            <p:cNvPr id="188" name="Picture 7" descr="C:\Users\user\AppData\Local\Microsoft\Windows\INetCache\IE\4YU28B9D\person-378368_960_720[1]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lum bright="70000" contrast="-70000"/>
            </a:blip>
            <a:srcRect/>
            <a:stretch>
              <a:fillRect/>
            </a:stretch>
          </p:blipFill>
          <p:spPr>
            <a:xfrm>
              <a:off x="4773120" y="2988879"/>
              <a:ext cx="116929" cy="148430"/>
            </a:xfrm>
            <a:prstGeom prst="rect">
              <a:avLst/>
            </a:prstGeom>
            <a:noFill/>
          </p:spPr>
        </p:pic>
        <p:pic>
          <p:nvPicPr>
            <p:cNvPr id="189" name="Picture 8" descr="C:\Users\user\AppData\Local\Microsoft\Windows\INetCache\IE\0AS1EAL7\200px-US-O11_insignia.svg[1].png"/>
            <p:cNvPicPr>
              <a:picLocks noChangeAspect="1" noChangeArrowheads="1"/>
            </p:cNvPicPr>
            <p:nvPr/>
          </p:nvPicPr>
          <p:blipFill rotWithShape="1">
            <a:blip r:embed="rId4" cstate="print"/>
            <a:srcRect/>
            <a:stretch>
              <a:fillRect/>
            </a:stretch>
          </p:blipFill>
          <p:spPr>
            <a:xfrm>
              <a:off x="4762227" y="3546414"/>
              <a:ext cx="131364" cy="145531"/>
            </a:xfrm>
            <a:prstGeom prst="rect">
              <a:avLst/>
            </a:prstGeom>
            <a:noFill/>
          </p:spPr>
        </p:pic>
        <p:sp>
          <p:nvSpPr>
            <p:cNvPr id="190" name="TextBox 189"/>
            <p:cNvSpPr txBox="1"/>
            <p:nvPr/>
          </p:nvSpPr>
          <p:spPr>
            <a:xfrm>
              <a:off x="4873050" y="3496955"/>
              <a:ext cx="323748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/>
                <a:t>초급</a:t>
              </a:r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4765210" y="1715346"/>
              <a:ext cx="1767345" cy="7280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63" name="그룹 162"/>
          <p:cNvGrpSpPr/>
          <p:nvPr/>
        </p:nvGrpSpPr>
        <p:grpSpPr>
          <a:xfrm>
            <a:off x="6747169" y="1616146"/>
            <a:ext cx="1908000" cy="2309308"/>
            <a:chOff x="6747169" y="1616146"/>
            <a:chExt cx="1908000" cy="2309308"/>
          </a:xfrm>
        </p:grpSpPr>
        <p:grpSp>
          <p:nvGrpSpPr>
            <p:cNvPr id="28" name="그룹 143"/>
            <p:cNvGrpSpPr/>
            <p:nvPr/>
          </p:nvGrpSpPr>
          <p:grpSpPr>
            <a:xfrm>
              <a:off x="6747169" y="1616146"/>
              <a:ext cx="1908000" cy="2309308"/>
              <a:chOff x="811034" y="3068910"/>
              <a:chExt cx="2297572" cy="2309308"/>
            </a:xfrm>
          </p:grpSpPr>
          <p:sp>
            <p:nvSpPr>
              <p:cNvPr id="217" name="직사각형 216"/>
              <p:cNvSpPr/>
              <p:nvPr/>
            </p:nvSpPr>
            <p:spPr>
              <a:xfrm>
                <a:off x="811034" y="3068910"/>
                <a:ext cx="2297572" cy="230930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endParaRPr lang="ko-KR" altLang="en-US" sz="900" b="1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18" name="직사각형 217"/>
              <p:cNvSpPr/>
              <p:nvPr/>
            </p:nvSpPr>
            <p:spPr>
              <a:xfrm>
                <a:off x="891319" y="3153939"/>
                <a:ext cx="2128198" cy="72808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endPara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grpSp>
            <p:nvGrpSpPr>
              <p:cNvPr id="29" name="그룹 23"/>
              <p:cNvGrpSpPr/>
              <p:nvPr/>
            </p:nvGrpSpPr>
            <p:grpSpPr>
              <a:xfrm>
                <a:off x="820577" y="3878963"/>
                <a:ext cx="2166140" cy="995114"/>
                <a:chOff x="820577" y="3878963"/>
                <a:chExt cx="2166140" cy="995114"/>
              </a:xfrm>
            </p:grpSpPr>
            <p:grpSp>
              <p:nvGrpSpPr>
                <p:cNvPr id="30" name="그룹 14"/>
                <p:cNvGrpSpPr/>
                <p:nvPr/>
              </p:nvGrpSpPr>
              <p:grpSpPr>
                <a:xfrm>
                  <a:off x="820577" y="3878963"/>
                  <a:ext cx="2119396" cy="399373"/>
                  <a:chOff x="820577" y="3878963"/>
                  <a:chExt cx="2119396" cy="399373"/>
                </a:xfrm>
              </p:grpSpPr>
              <p:sp>
                <p:nvSpPr>
                  <p:cNvPr id="226" name="TextBox 225"/>
                  <p:cNvSpPr txBox="1"/>
                  <p:nvPr/>
                </p:nvSpPr>
                <p:spPr>
                  <a:xfrm>
                    <a:off x="820577" y="3878963"/>
                    <a:ext cx="543739" cy="20005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ko-KR" altLang="en-US" sz="700" b="1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메인반찬</a:t>
                    </a:r>
                  </a:p>
                </p:txBody>
              </p:sp>
              <p:sp>
                <p:nvSpPr>
                  <p:cNvPr id="228" name="TextBox 227"/>
                  <p:cNvSpPr txBox="1"/>
                  <p:nvPr/>
                </p:nvSpPr>
                <p:spPr>
                  <a:xfrm>
                    <a:off x="820577" y="4063665"/>
                    <a:ext cx="2119396" cy="21467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ko-KR" altLang="en-US" sz="800" b="1"/>
                      <a:t>들기름 냄새 폴폴 두부부침만들기</a:t>
                    </a:r>
                  </a:p>
                </p:txBody>
              </p:sp>
              <p:sp>
                <p:nvSpPr>
                  <p:cNvPr id="229" name="TextBox 228"/>
                  <p:cNvSpPr txBox="1"/>
                  <p:nvPr/>
                </p:nvSpPr>
                <p:spPr>
                  <a:xfrm>
                    <a:off x="2293026" y="3893579"/>
                    <a:ext cx="591829" cy="20005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en-US" altLang="ko-KR" sz="700" b="1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By </a:t>
                    </a:r>
                    <a:r>
                      <a:rPr lang="ko-KR" altLang="en-US" sz="700" b="1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둘리맘</a:t>
                    </a:r>
                  </a:p>
                </p:txBody>
              </p:sp>
            </p:grpSp>
            <p:cxnSp>
              <p:nvCxnSpPr>
                <p:cNvPr id="222" name="직선 연결선 221"/>
                <p:cNvCxnSpPr/>
                <p:nvPr/>
              </p:nvCxnSpPr>
              <p:spPr>
                <a:xfrm>
                  <a:off x="908217" y="4336540"/>
                  <a:ext cx="2078500" cy="0"/>
                </a:xfrm>
                <a:prstGeom prst="line">
                  <a:avLst/>
                </a:prstGeom>
                <a:ln w="158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1" name="그룹 22"/>
                <p:cNvGrpSpPr/>
                <p:nvPr/>
              </p:nvGrpSpPr>
              <p:grpSpPr>
                <a:xfrm>
                  <a:off x="1004817" y="4396010"/>
                  <a:ext cx="609493" cy="478067"/>
                  <a:chOff x="1004817" y="4396010"/>
                  <a:chExt cx="609493" cy="478067"/>
                </a:xfrm>
              </p:grpSpPr>
              <p:sp>
                <p:nvSpPr>
                  <p:cNvPr id="224" name="TextBox 223"/>
                  <p:cNvSpPr txBox="1"/>
                  <p:nvPr/>
                </p:nvSpPr>
                <p:spPr>
                  <a:xfrm>
                    <a:off x="1004817" y="4396010"/>
                    <a:ext cx="445956" cy="215444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en-US" altLang="ko-KR" sz="800"/>
                      <a:t>1</a:t>
                    </a:r>
                    <a:r>
                      <a:rPr lang="ko-KR" altLang="en-US" sz="800"/>
                      <a:t>인분</a:t>
                    </a:r>
                  </a:p>
                </p:txBody>
              </p:sp>
              <p:sp>
                <p:nvSpPr>
                  <p:cNvPr id="225" name="TextBox 224"/>
                  <p:cNvSpPr txBox="1"/>
                  <p:nvPr/>
                </p:nvSpPr>
                <p:spPr>
                  <a:xfrm>
                    <a:off x="1009657" y="4658633"/>
                    <a:ext cx="604653" cy="215444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en-US" altLang="ko-KR" sz="800"/>
                      <a:t>15</a:t>
                    </a:r>
                    <a:r>
                      <a:rPr lang="ko-KR" altLang="en-US" sz="800"/>
                      <a:t>분이내</a:t>
                    </a:r>
                  </a:p>
                </p:txBody>
              </p:sp>
            </p:grpSp>
          </p:grpSp>
        </p:grpSp>
        <p:pic>
          <p:nvPicPr>
            <p:cNvPr id="211" name="Picture 2" descr="C:\Users\user\AppData\Local\Microsoft\Windows\INetCache\IE\4YU28B9D\icon-157349_640[1]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lum bright="70000" contrast="-70000"/>
            </a:blip>
            <a:srcRect/>
            <a:stretch>
              <a:fillRect/>
            </a:stretch>
          </p:blipFill>
          <p:spPr>
            <a:xfrm>
              <a:off x="6808061" y="3244072"/>
              <a:ext cx="118261" cy="161597"/>
            </a:xfrm>
            <a:prstGeom prst="rect">
              <a:avLst/>
            </a:prstGeom>
            <a:noFill/>
          </p:spPr>
        </p:pic>
        <p:pic>
          <p:nvPicPr>
            <p:cNvPr id="212" name="Picture 7" descr="C:\Users\user\AppData\Local\Microsoft\Windows\INetCache\IE\4YU28B9D\person-378368_960_720[1]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lum bright="70000" contrast="-70000"/>
            </a:blip>
            <a:srcRect/>
            <a:stretch>
              <a:fillRect/>
            </a:stretch>
          </p:blipFill>
          <p:spPr>
            <a:xfrm>
              <a:off x="6814260" y="2970113"/>
              <a:ext cx="116929" cy="148430"/>
            </a:xfrm>
            <a:prstGeom prst="rect">
              <a:avLst/>
            </a:prstGeom>
            <a:noFill/>
          </p:spPr>
        </p:pic>
        <p:pic>
          <p:nvPicPr>
            <p:cNvPr id="213" name="Picture 8" descr="C:\Users\user\AppData\Local\Microsoft\Windows\INetCache\IE\0AS1EAL7\200px-US-O11_insignia.svg[1].png"/>
            <p:cNvPicPr>
              <a:picLocks noChangeAspect="1" noChangeArrowheads="1"/>
            </p:cNvPicPr>
            <p:nvPr/>
          </p:nvPicPr>
          <p:blipFill rotWithShape="1">
            <a:blip r:embed="rId4" cstate="print"/>
            <a:srcRect/>
            <a:stretch>
              <a:fillRect/>
            </a:stretch>
          </p:blipFill>
          <p:spPr>
            <a:xfrm>
              <a:off x="6803367" y="3527648"/>
              <a:ext cx="131364" cy="145531"/>
            </a:xfrm>
            <a:prstGeom prst="rect">
              <a:avLst/>
            </a:prstGeom>
            <a:noFill/>
          </p:spPr>
        </p:pic>
        <p:sp>
          <p:nvSpPr>
            <p:cNvPr id="214" name="TextBox 213"/>
            <p:cNvSpPr txBox="1"/>
            <p:nvPr/>
          </p:nvSpPr>
          <p:spPr>
            <a:xfrm>
              <a:off x="6914190" y="3478189"/>
              <a:ext cx="323748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800"/>
                <a:t>초급</a:t>
              </a:r>
            </a:p>
          </p:txBody>
        </p:sp>
      </p:grpSp>
      <p:sp>
        <p:nvSpPr>
          <p:cNvPr id="195" name="직사각형 194"/>
          <p:cNvSpPr/>
          <p:nvPr/>
        </p:nvSpPr>
        <p:spPr>
          <a:xfrm>
            <a:off x="222467" y="1132484"/>
            <a:ext cx="8812231" cy="57108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Main</a:t>
            </a:r>
            <a:endParaRPr lang="ko-KR" altLang="en-US"/>
          </a:p>
        </p:txBody>
      </p:sp>
      <p:sp>
        <p:nvSpPr>
          <p:cNvPr id="35" name="제목 1"/>
          <p:cNvSpPr txBox="1"/>
          <p:nvPr/>
        </p:nvSpPr>
        <p:spPr>
          <a:xfrm>
            <a:off x="5324632" y="82333"/>
            <a:ext cx="2603072" cy="24531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r>
              <a:rPr lang="en-US" altLang="ko-KR" dirty="0" smtClean="0">
                <a:solidFill>
                  <a:prstClr val="black"/>
                </a:solidFill>
              </a:rPr>
              <a:t>Main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3" name="그룹 4"/>
          <p:cNvGrpSpPr/>
          <p:nvPr/>
        </p:nvGrpSpPr>
        <p:grpSpPr>
          <a:xfrm>
            <a:off x="9304004" y="424846"/>
            <a:ext cx="2743201" cy="6291325"/>
            <a:chOff x="9302317" y="425669"/>
            <a:chExt cx="2743201" cy="6291325"/>
          </a:xfrm>
        </p:grpSpPr>
        <p:sp>
          <p:nvSpPr>
            <p:cNvPr id="6" name="직사각형 5"/>
            <p:cNvSpPr/>
            <p:nvPr/>
          </p:nvSpPr>
          <p:spPr>
            <a:xfrm>
              <a:off x="9302318" y="433552"/>
              <a:ext cx="2743200" cy="6283442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9302317" y="425669"/>
              <a:ext cx="2743201" cy="3380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r>
                <a:rPr lang="en-US" altLang="ko-KR" sz="900" b="1">
                  <a:solidFill>
                    <a:schemeClr val="tx1"/>
                  </a:solidFill>
                </a:rPr>
                <a:t>Description</a:t>
              </a:r>
              <a:endParaRPr lang="ko-KR" altLang="en-US" sz="900" b="1">
                <a:solidFill>
                  <a:schemeClr val="tx1"/>
                </a:solidFill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212271" y="506185"/>
            <a:ext cx="8833758" cy="614770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78494" y="510714"/>
            <a:ext cx="1755427" cy="55415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r>
              <a:rPr lang="en-US" altLang="ko-KR" sz="2000" b="1">
                <a:solidFill>
                  <a:schemeClr val="accent6">
                    <a:lumMod val="75000"/>
                  </a:schemeClr>
                </a:solidFill>
              </a:rPr>
              <a:t>ICT </a:t>
            </a:r>
            <a:r>
              <a:rPr lang="ko-KR" altLang="en-US" sz="2000" b="1">
                <a:solidFill>
                  <a:schemeClr val="accent6">
                    <a:lumMod val="75000"/>
                  </a:schemeClr>
                </a:solidFill>
              </a:rPr>
              <a:t>레시피</a:t>
            </a:r>
          </a:p>
          <a:p>
            <a:pPr algn="ctr">
              <a:defRPr/>
            </a:pPr>
            <a:r>
              <a:rPr lang="en-US" altLang="ko-KR" sz="1300" b="1">
                <a:solidFill>
                  <a:schemeClr val="accent6">
                    <a:lumMod val="75000"/>
                  </a:schemeClr>
                </a:solidFill>
              </a:rPr>
              <a:t>  ICT RECIPE</a:t>
            </a:r>
            <a:endParaRPr lang="ko-KR" altLang="en-US" sz="13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9311182" y="774045"/>
            <a:ext cx="2743208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700" b="1" dirty="0" smtClean="0">
                <a:solidFill>
                  <a:prstClr val="black"/>
                </a:solidFill>
              </a:rPr>
              <a:t>1. Main Page</a:t>
            </a:r>
          </a:p>
          <a:p>
            <a:pPr lvl="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- </a:t>
            </a:r>
            <a:r>
              <a:rPr lang="ko-KR" altLang="en-US" sz="700" dirty="0" smtClean="0">
                <a:solidFill>
                  <a:prstClr val="black"/>
                </a:solidFill>
              </a:rPr>
              <a:t>기본 메인 페이지</a:t>
            </a:r>
          </a:p>
          <a:p>
            <a:pPr lvl="0">
              <a:defRPr/>
            </a:pPr>
            <a:endParaRPr lang="en-US" altLang="ko-KR" sz="700" dirty="0" smtClean="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altLang="ko-KR" sz="700" b="1" dirty="0" smtClean="0">
                <a:solidFill>
                  <a:prstClr val="black"/>
                </a:solidFill>
              </a:rPr>
              <a:t>2. </a:t>
            </a:r>
            <a:r>
              <a:rPr lang="ko-KR" altLang="en-US" sz="700" b="1" dirty="0" smtClean="0">
                <a:solidFill>
                  <a:prstClr val="black"/>
                </a:solidFill>
              </a:rPr>
              <a:t>로그인</a:t>
            </a:r>
            <a:r>
              <a:rPr lang="en-US" altLang="ko-KR" sz="700" b="1" dirty="0" smtClean="0">
                <a:solidFill>
                  <a:prstClr val="black"/>
                </a:solidFill>
              </a:rPr>
              <a:t>/</a:t>
            </a:r>
            <a:r>
              <a:rPr lang="ko-KR" altLang="en-US" sz="700" b="1" dirty="0" smtClean="0">
                <a:solidFill>
                  <a:prstClr val="black"/>
                </a:solidFill>
              </a:rPr>
              <a:t>회원가입 </a:t>
            </a:r>
          </a:p>
          <a:p>
            <a:pPr>
              <a:buFontTx/>
              <a:buChar char="-"/>
              <a:defRPr/>
            </a:pPr>
            <a:r>
              <a:rPr lang="ko-KR" altLang="en-US" sz="700" dirty="0" smtClean="0">
                <a:solidFill>
                  <a:prstClr val="black"/>
                </a:solidFill>
              </a:rPr>
              <a:t>로그인 및 회원가입 페이지</a:t>
            </a:r>
            <a:r>
              <a:rPr lang="en-US" altLang="ko-KR" sz="700" dirty="0" smtClean="0">
                <a:solidFill>
                  <a:prstClr val="black"/>
                </a:solidFill>
              </a:rPr>
              <a:t>( </a:t>
            </a:r>
            <a:r>
              <a:rPr lang="en-US" altLang="ko-KR" sz="700" b="1" dirty="0" smtClean="0">
                <a:solidFill>
                  <a:prstClr val="black"/>
                </a:solidFill>
              </a:rPr>
              <a:t>6</a:t>
            </a:r>
            <a:r>
              <a:rPr lang="en-US" altLang="ko-KR" sz="700" b="1" dirty="0" smtClean="0">
                <a:solidFill>
                  <a:srgbClr val="000099"/>
                </a:solidFill>
              </a:rPr>
              <a:t>page</a:t>
            </a:r>
            <a:r>
              <a:rPr lang="en-US" altLang="ko-KR" sz="700" b="1" dirty="0" smtClean="0">
                <a:solidFill>
                  <a:srgbClr val="003399"/>
                </a:solidFill>
              </a:rPr>
              <a:t> )</a:t>
            </a:r>
            <a:r>
              <a:rPr lang="ko-KR" altLang="en-US" sz="700" dirty="0" smtClean="0">
                <a:solidFill>
                  <a:prstClr val="black"/>
                </a:solidFill>
              </a:rPr>
              <a:t>로 이동</a:t>
            </a:r>
          </a:p>
          <a:p>
            <a:pPr>
              <a:buFontTx/>
              <a:buChar char="-"/>
              <a:defRPr/>
            </a:pPr>
            <a:endParaRPr lang="en-US" altLang="ko-KR" sz="700" dirty="0" smtClean="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altLang="ko-KR" sz="700" b="1" dirty="0" smtClean="0">
                <a:solidFill>
                  <a:prstClr val="black"/>
                </a:solidFill>
              </a:rPr>
              <a:t>3. </a:t>
            </a:r>
            <a:r>
              <a:rPr lang="ko-KR" altLang="en-US" sz="700" b="1" dirty="0" err="1" smtClean="0">
                <a:solidFill>
                  <a:prstClr val="black"/>
                </a:solidFill>
              </a:rPr>
              <a:t>레시피</a:t>
            </a:r>
            <a:r>
              <a:rPr lang="ko-KR" altLang="en-US" sz="700" b="1" dirty="0" smtClean="0">
                <a:solidFill>
                  <a:prstClr val="black"/>
                </a:solidFill>
              </a:rPr>
              <a:t> 등록하기</a:t>
            </a:r>
          </a:p>
          <a:p>
            <a:pPr>
              <a:buFontTx/>
              <a:buChar char="-"/>
              <a:defRPr/>
            </a:pPr>
            <a:r>
              <a:rPr lang="ko-KR" altLang="en-US" sz="700" dirty="0" err="1" smtClean="0">
                <a:solidFill>
                  <a:prstClr val="black"/>
                </a:solidFill>
              </a:rPr>
              <a:t>레시피</a:t>
            </a:r>
            <a:r>
              <a:rPr lang="ko-KR" altLang="en-US" sz="700" dirty="0" smtClean="0">
                <a:solidFill>
                  <a:prstClr val="black"/>
                </a:solidFill>
              </a:rPr>
              <a:t> 등록페이지</a:t>
            </a:r>
            <a:r>
              <a:rPr lang="en-US" altLang="ko-KR" sz="700" dirty="0" smtClean="0">
                <a:solidFill>
                  <a:prstClr val="black"/>
                </a:solidFill>
              </a:rPr>
              <a:t>( </a:t>
            </a:r>
            <a:r>
              <a:rPr lang="en-US" altLang="ko-KR" sz="700" b="1" dirty="0" smtClean="0">
                <a:solidFill>
                  <a:prstClr val="black"/>
                </a:solidFill>
              </a:rPr>
              <a:t>8</a:t>
            </a:r>
            <a:r>
              <a:rPr lang="en-US" altLang="ko-KR" sz="700" b="1" dirty="0" smtClean="0">
                <a:solidFill>
                  <a:srgbClr val="000099"/>
                </a:solidFill>
              </a:rPr>
              <a:t>page</a:t>
            </a:r>
            <a:r>
              <a:rPr lang="en-US" altLang="ko-KR" sz="700" b="1" dirty="0" smtClean="0">
                <a:solidFill>
                  <a:srgbClr val="003399"/>
                </a:solidFill>
              </a:rPr>
              <a:t> )</a:t>
            </a:r>
            <a:r>
              <a:rPr lang="ko-KR" altLang="en-US" sz="700" dirty="0" smtClean="0">
                <a:solidFill>
                  <a:prstClr val="black"/>
                </a:solidFill>
              </a:rPr>
              <a:t>로 이동</a:t>
            </a:r>
          </a:p>
          <a:p>
            <a:pPr>
              <a:buFontTx/>
              <a:buChar char="-"/>
              <a:defRPr/>
            </a:pPr>
            <a:endParaRPr lang="en-US" altLang="ko-KR" sz="700" dirty="0" smtClean="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altLang="ko-KR" sz="700" b="1" strike="sngStrike" dirty="0" smtClean="0">
                <a:solidFill>
                  <a:prstClr val="black"/>
                </a:solidFill>
              </a:rPr>
              <a:t>4. ICT </a:t>
            </a:r>
            <a:r>
              <a:rPr lang="ko-KR" altLang="en-US" sz="700" b="1" strike="sngStrike" dirty="0" smtClean="0">
                <a:solidFill>
                  <a:prstClr val="black"/>
                </a:solidFill>
              </a:rPr>
              <a:t>스토어</a:t>
            </a:r>
          </a:p>
          <a:p>
            <a:pPr>
              <a:defRPr/>
            </a:pPr>
            <a:r>
              <a:rPr lang="en-US" altLang="ko-KR" sz="700" strike="sngStrike" dirty="0" smtClean="0">
                <a:solidFill>
                  <a:prstClr val="black"/>
                </a:solidFill>
              </a:rPr>
              <a:t>- ICT </a:t>
            </a:r>
            <a:r>
              <a:rPr lang="ko-KR" altLang="en-US" sz="700" strike="sngStrike" dirty="0" err="1" smtClean="0">
                <a:solidFill>
                  <a:prstClr val="black"/>
                </a:solidFill>
              </a:rPr>
              <a:t>레시피</a:t>
            </a:r>
            <a:r>
              <a:rPr lang="ko-KR" altLang="en-US" sz="700" strike="sngStrike" dirty="0" smtClean="0">
                <a:solidFill>
                  <a:prstClr val="black"/>
                </a:solidFill>
              </a:rPr>
              <a:t> 판매상품 페이지</a:t>
            </a:r>
            <a:r>
              <a:rPr lang="en-US" altLang="ko-KR" sz="700" strike="sngStrike" dirty="0" smtClean="0">
                <a:solidFill>
                  <a:prstClr val="black"/>
                </a:solidFill>
              </a:rPr>
              <a:t>( </a:t>
            </a:r>
            <a:r>
              <a:rPr lang="en-US" altLang="ko-KR" sz="700" strike="sngStrike" dirty="0" smtClean="0">
                <a:solidFill>
                  <a:srgbClr val="000099"/>
                </a:solidFill>
              </a:rPr>
              <a:t>9</a:t>
            </a:r>
            <a:r>
              <a:rPr lang="en-US" altLang="ko-KR" sz="700" b="1" strike="sngStrike" dirty="0" smtClean="0">
                <a:solidFill>
                  <a:srgbClr val="000099"/>
                </a:solidFill>
              </a:rPr>
              <a:t>page</a:t>
            </a:r>
            <a:r>
              <a:rPr lang="en-US" altLang="ko-KR" sz="700" b="1" strike="sngStrike" dirty="0" smtClean="0">
                <a:solidFill>
                  <a:srgbClr val="003399"/>
                </a:solidFill>
              </a:rPr>
              <a:t> )</a:t>
            </a:r>
            <a:r>
              <a:rPr lang="ko-KR" altLang="en-US" sz="700" strike="sngStrike" dirty="0" smtClean="0">
                <a:solidFill>
                  <a:prstClr val="black"/>
                </a:solidFill>
              </a:rPr>
              <a:t>로 이동</a:t>
            </a:r>
          </a:p>
          <a:p>
            <a:pPr>
              <a:buFontTx/>
              <a:buChar char="-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 lvl="0">
              <a:defRPr/>
            </a:pPr>
            <a:r>
              <a:rPr lang="en-US" altLang="ko-KR" sz="700" b="1" dirty="0">
                <a:solidFill>
                  <a:prstClr val="black"/>
                </a:solidFill>
                <a:ea typeface="맑은 고딕"/>
              </a:rPr>
              <a:t>5.</a:t>
            </a:r>
            <a:r>
              <a:rPr lang="ko-KR" altLang="en-US" sz="700" b="1" dirty="0">
                <a:solidFill>
                  <a:prstClr val="black"/>
                </a:solidFill>
                <a:ea typeface="맑은 고딕"/>
              </a:rPr>
              <a:t>메인 리스트 바</a:t>
            </a:r>
          </a:p>
          <a:p>
            <a:pPr lvl="0">
              <a:defRPr/>
            </a:pPr>
            <a:endParaRPr lang="en-US" altLang="ko-KR" sz="700" b="1" dirty="0">
              <a:solidFill>
                <a:prstClr val="black"/>
              </a:solidFill>
              <a:ea typeface="맑은 고딕"/>
            </a:endParaRPr>
          </a:p>
          <a:p>
            <a:pPr lvl="0">
              <a:defRPr/>
            </a:pPr>
            <a:endParaRPr lang="en-US" altLang="ko-KR" sz="700" b="1" dirty="0">
              <a:solidFill>
                <a:prstClr val="black"/>
              </a:solidFill>
              <a:ea typeface="맑은 고딕"/>
            </a:endParaRPr>
          </a:p>
          <a:p>
            <a:pPr>
              <a:buFont typeface="Wingdings"/>
              <a:buChar char="Ø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buFont typeface="Wingdings"/>
              <a:buChar char="Ø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buFont typeface="Wingdings"/>
              <a:buChar char="Ø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buFont typeface="Wingdings"/>
              <a:buChar char="Ø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buFont typeface="Wingdings"/>
              <a:buChar char="Ø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buFont typeface="Wingdings"/>
              <a:buChar char="Ø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buFont typeface="Wingdings"/>
              <a:buChar char="Ø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buFont typeface="Wingdings"/>
              <a:buChar char="Ø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buFont typeface="Wingdings"/>
              <a:buChar char="Ø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buFont typeface="Wingdings"/>
              <a:buChar char="Ø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buFont typeface="Wingdings"/>
              <a:buChar char="Ø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buFont typeface="Wingdings"/>
              <a:buChar char="Ø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buFont typeface="Wingdings"/>
              <a:buChar char="Ø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buFont typeface="Wingdings"/>
              <a:buChar char="Ø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buFont typeface="Wingdings"/>
              <a:buChar char="Ø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buFont typeface="Wingdings"/>
              <a:buChar char="Ø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buFont typeface="Wingdings"/>
              <a:buChar char="Ø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buFont typeface="Wingdings"/>
              <a:buChar char="Ø"/>
              <a:defRPr/>
            </a:pPr>
            <a:endParaRPr lang="en-US" altLang="ko-KR" sz="700" b="1" dirty="0">
              <a:solidFill>
                <a:prstClr val="black"/>
              </a:solidFill>
              <a:ea typeface="맑은 고딕"/>
            </a:endParaRPr>
          </a:p>
          <a:p>
            <a:pPr>
              <a:defRPr/>
            </a:pPr>
            <a:endParaRPr lang="en-US" altLang="ko-KR" sz="700" b="1" dirty="0">
              <a:solidFill>
                <a:prstClr val="black"/>
              </a:solidFill>
              <a:ea typeface="맑은 고딕"/>
            </a:endParaRPr>
          </a:p>
          <a:p>
            <a:pPr>
              <a:defRPr/>
            </a:pPr>
            <a:endParaRPr lang="en-US" altLang="ko-KR" sz="700" b="1" dirty="0">
              <a:solidFill>
                <a:prstClr val="black"/>
              </a:solidFill>
              <a:ea typeface="맑은 고딕"/>
            </a:endParaRPr>
          </a:p>
          <a:p>
            <a:pPr lvl="0"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defRPr/>
            </a:pPr>
            <a:endParaRPr lang="en-US" altLang="ko-KR" sz="700" dirty="0" smtClean="0">
              <a:solidFill>
                <a:prstClr val="black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700" b="1" dirty="0" smtClean="0">
                <a:solidFill>
                  <a:prstClr val="black"/>
                </a:solidFill>
              </a:rPr>
              <a:t>6.</a:t>
            </a:r>
            <a:r>
              <a:rPr lang="ko-KR" altLang="en-US" sz="700" b="1" dirty="0" smtClean="0">
                <a:solidFill>
                  <a:prstClr val="black"/>
                </a:solidFill>
              </a:rPr>
              <a:t>최근 본 </a:t>
            </a:r>
            <a:r>
              <a:rPr lang="ko-KR" altLang="en-US" sz="700" b="1" dirty="0" err="1" smtClean="0">
                <a:solidFill>
                  <a:prstClr val="black"/>
                </a:solidFill>
              </a:rPr>
              <a:t>레시피</a:t>
            </a:r>
            <a:endParaRPr lang="en-US" altLang="ko-KR" sz="700" b="1" dirty="0" smtClean="0">
              <a:solidFill>
                <a:prstClr val="black"/>
              </a:solidFill>
            </a:endParaRPr>
          </a:p>
          <a:p>
            <a:pPr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- </a:t>
            </a:r>
            <a:r>
              <a:rPr lang="ko-KR" altLang="en-US" sz="700" dirty="0" smtClean="0">
                <a:solidFill>
                  <a:prstClr val="black"/>
                </a:solidFill>
              </a:rPr>
              <a:t>방문 로그 체크하여 본 </a:t>
            </a:r>
            <a:r>
              <a:rPr lang="ko-KR" altLang="en-US" sz="700" dirty="0" err="1" smtClean="0">
                <a:solidFill>
                  <a:prstClr val="black"/>
                </a:solidFill>
              </a:rPr>
              <a:t>레시피</a:t>
            </a:r>
            <a:r>
              <a:rPr lang="ko-KR" altLang="en-US" sz="700" dirty="0" smtClean="0">
                <a:solidFill>
                  <a:prstClr val="black"/>
                </a:solidFill>
              </a:rPr>
              <a:t> 정보 노출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>
              <a:defRPr/>
            </a:pPr>
            <a:endParaRPr lang="ko-KR" altLang="en-US" sz="700" dirty="0">
              <a:solidFill>
                <a:prstClr val="black"/>
              </a:solidFill>
              <a:ea typeface="맑은 고딕"/>
            </a:endParaRPr>
          </a:p>
          <a:p>
            <a:pPr lvl="0"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</p:txBody>
      </p:sp>
      <p:graphicFrame>
        <p:nvGraphicFramePr>
          <p:cNvPr id="192" name="표 191"/>
          <p:cNvGraphicFramePr>
            <a:graphicFrameLocks noGrp="1"/>
          </p:cNvGraphicFramePr>
          <p:nvPr/>
        </p:nvGraphicFramePr>
        <p:xfrm>
          <a:off x="220397" y="1164787"/>
          <a:ext cx="6805435" cy="556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071"/>
                <a:gridCol w="1076446"/>
                <a:gridCol w="1030147"/>
                <a:gridCol w="1064871"/>
                <a:gridCol w="983848"/>
                <a:gridCol w="914400"/>
                <a:gridCol w="798652"/>
              </a:tblGrid>
              <a:tr h="55640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b="1">
                          <a:solidFill>
                            <a:schemeClr val="bg1"/>
                          </a:solidFill>
                        </a:rPr>
                        <a:t>HOME</a:t>
                      </a:r>
                      <a:endParaRPr lang="ko-KR" altLang="en-US" sz="10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1">
                          <a:solidFill>
                            <a:schemeClr val="bg1"/>
                          </a:solidFill>
                        </a:rPr>
                        <a:t>레시피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b="1">
                          <a:solidFill>
                            <a:schemeClr val="bg1"/>
                          </a:solidFill>
                        </a:rPr>
                        <a:t>레시피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000" b="1">
                          <a:solidFill>
                            <a:schemeClr val="bg1"/>
                          </a:solidFill>
                        </a:rPr>
                        <a:t>동영상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1">
                          <a:solidFill>
                            <a:schemeClr val="bg1"/>
                          </a:solidFill>
                        </a:rPr>
                        <a:t>토크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1">
                          <a:solidFill>
                            <a:schemeClr val="bg1"/>
                          </a:solidFill>
                        </a:rPr>
                        <a:t>랭킹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1">
                          <a:solidFill>
                            <a:schemeClr val="bg1"/>
                          </a:solidFill>
                        </a:rPr>
                        <a:t>이벤트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1">
                          <a:solidFill>
                            <a:schemeClr val="bg1"/>
                          </a:solidFill>
                        </a:rPr>
                        <a:t>MY</a:t>
                      </a:r>
                      <a:r>
                        <a:rPr lang="ko-KR" altLang="en-US" sz="1000" b="1">
                          <a:solidFill>
                            <a:schemeClr val="bg1"/>
                          </a:solidFill>
                        </a:rPr>
                        <a:t>홈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" name="갈매기형 수장 60"/>
          <p:cNvSpPr/>
          <p:nvPr/>
        </p:nvSpPr>
        <p:spPr>
          <a:xfrm rot="10800000">
            <a:off x="278674" y="3153788"/>
            <a:ext cx="201386" cy="392972"/>
          </a:xfrm>
          <a:prstGeom prst="chevron">
            <a:avLst>
              <a:gd name="adj" fmla="val 52222"/>
            </a:avLst>
          </a:prstGeom>
          <a:solidFill>
            <a:srgbClr val="7F7F7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>
            <a:off x="8725194" y="3102939"/>
            <a:ext cx="239486" cy="431616"/>
          </a:xfrm>
          <a:prstGeom prst="chevron">
            <a:avLst>
              <a:gd name="adj" fmla="val 52222"/>
            </a:avLst>
          </a:prstGeom>
          <a:solidFill>
            <a:srgbClr val="7F7F7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" name="그룹 63"/>
          <p:cNvGrpSpPr/>
          <p:nvPr/>
        </p:nvGrpSpPr>
        <p:grpSpPr>
          <a:xfrm>
            <a:off x="2446877" y="591639"/>
            <a:ext cx="3849772" cy="307771"/>
            <a:chOff x="2261677" y="636608"/>
            <a:chExt cx="3849772" cy="363255"/>
          </a:xfrm>
        </p:grpSpPr>
        <p:sp>
          <p:nvSpPr>
            <p:cNvPr id="207" name="모서리가 둥근 직사각형 206"/>
            <p:cNvSpPr/>
            <p:nvPr/>
          </p:nvSpPr>
          <p:spPr>
            <a:xfrm>
              <a:off x="2261677" y="636608"/>
              <a:ext cx="3849772" cy="36325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5648455" y="636609"/>
              <a:ext cx="451412" cy="34724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pic>
          <p:nvPicPr>
            <p:cNvPr id="215" name="그림 214" descr="magnifying-glass-1294834_960_720.png"/>
            <p:cNvPicPr>
              <a:picLocks noChangeAspect="1"/>
            </p:cNvPicPr>
            <p:nvPr/>
          </p:nvPicPr>
          <p:blipFill rotWithShape="1">
            <a:blip r:embed="rId5" cstate="print"/>
            <a:stretch>
              <a:fillRect/>
            </a:stretch>
          </p:blipFill>
          <p:spPr>
            <a:xfrm>
              <a:off x="5742645" y="690180"/>
              <a:ext cx="345656" cy="258944"/>
            </a:xfrm>
            <a:prstGeom prst="rect">
              <a:avLst/>
            </a:prstGeom>
          </p:spPr>
        </p:pic>
      </p:grp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6412375" y="627069"/>
          <a:ext cx="24075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511"/>
                <a:gridCol w="802511"/>
                <a:gridCol w="802511"/>
              </a:tblGrid>
              <a:tr h="39150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로그인</a:t>
                      </a:r>
                      <a:r>
                        <a:rPr lang="en-US" altLang="ko-KR" sz="100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/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회원가입</a:t>
                      </a:r>
                    </a:p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레시피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등록하기</a:t>
                      </a:r>
                    </a:p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strike="sngStrike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ICT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 strike="sngStrike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스토어</a:t>
                      </a:r>
                    </a:p>
                    <a:p>
                      <a:pPr latinLnBrk="1">
                        <a:defRPr/>
                      </a:pPr>
                      <a:endParaRPr lang="ko-KR" altLang="en-US" sz="10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6" name="TextBox 235"/>
          <p:cNvSpPr txBox="1"/>
          <p:nvPr/>
        </p:nvSpPr>
        <p:spPr>
          <a:xfrm>
            <a:off x="2578307" y="899409"/>
            <a:ext cx="338777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"/>
              <a:t>감자   </a:t>
            </a:r>
            <a:r>
              <a:rPr lang="en-US" altLang="ko-KR" sz="800">
                <a:solidFill>
                  <a:schemeClr val="bg1">
                    <a:lumMod val="65000"/>
                  </a:schemeClr>
                </a:solidFill>
              </a:rPr>
              <a:t>|</a:t>
            </a:r>
            <a:r>
              <a:rPr lang="en-US" altLang="ko-KR" sz="800"/>
              <a:t>   </a:t>
            </a:r>
            <a:r>
              <a:rPr lang="ko-KR" altLang="en-US" sz="800"/>
              <a:t>밑반찬   </a:t>
            </a:r>
            <a:r>
              <a:rPr lang="en-US" altLang="ko-KR" sz="800">
                <a:solidFill>
                  <a:schemeClr val="bg1">
                    <a:lumMod val="65000"/>
                  </a:schemeClr>
                </a:solidFill>
              </a:rPr>
              <a:t>|</a:t>
            </a:r>
            <a:r>
              <a:rPr lang="en-US" altLang="ko-KR" sz="800"/>
              <a:t>   </a:t>
            </a:r>
            <a:r>
              <a:rPr lang="ko-KR" altLang="en-US" sz="800"/>
              <a:t>가지볶음   </a:t>
            </a:r>
            <a:r>
              <a:rPr lang="en-US" altLang="ko-KR" sz="800">
                <a:solidFill>
                  <a:schemeClr val="bg1">
                    <a:lumMod val="65000"/>
                  </a:schemeClr>
                </a:solidFill>
              </a:rPr>
              <a:t>|</a:t>
            </a:r>
            <a:r>
              <a:rPr lang="en-US" altLang="ko-KR" sz="800"/>
              <a:t>   </a:t>
            </a:r>
            <a:r>
              <a:rPr lang="ko-KR" altLang="en-US" sz="800"/>
              <a:t>도시락</a:t>
            </a:r>
          </a:p>
        </p:txBody>
      </p:sp>
      <p:graphicFrame>
        <p:nvGraphicFramePr>
          <p:cNvPr id="240" name="표 239"/>
          <p:cNvGraphicFramePr>
            <a:graphicFrameLocks noGrp="1"/>
          </p:cNvGraphicFramePr>
          <p:nvPr/>
        </p:nvGraphicFramePr>
        <p:xfrm>
          <a:off x="9372600" y="2272841"/>
          <a:ext cx="2602230" cy="2363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2145030"/>
              </a:tblGrid>
              <a:tr h="32176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HOME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Char char="-"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</a:rPr>
                        <a:t>기본</a:t>
                      </a:r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700" b="0">
                          <a:solidFill>
                            <a:schemeClr val="tx1"/>
                          </a:solidFill>
                        </a:rPr>
                        <a:t>메인 페이지 </a:t>
                      </a:r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700" b="0">
                          <a:solidFill>
                            <a:schemeClr val="tx1"/>
                          </a:solidFill>
                        </a:rPr>
                        <a:t>현 페이지</a:t>
                      </a:r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700" b="0" baseline="0">
                          <a:solidFill>
                            <a:schemeClr val="tx1"/>
                          </a:solidFill>
                        </a:rPr>
                        <a:t>홈페이지 메인</a:t>
                      </a: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700" b="1" baseline="0">
                          <a:solidFill>
                            <a:srgbClr val="000099"/>
                          </a:solidFill>
                        </a:rPr>
                        <a:t>1.Main Page</a:t>
                      </a: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700" b="0" baseline="0">
                          <a:solidFill>
                            <a:schemeClr val="tx1"/>
                          </a:solidFill>
                        </a:rPr>
                        <a:t>와 동일</a:t>
                      </a:r>
                      <a:endParaRPr lang="ko-KR" altLang="en-US" sz="7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5433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 baseline="0">
                          <a:solidFill>
                            <a:schemeClr val="tx1"/>
                          </a:solidFill>
                        </a:rPr>
                        <a:t>레시피</a:t>
                      </a:r>
                      <a:endParaRPr lang="en-US" altLang="ko-KR" sz="700" b="1" baseline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- 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</a:rPr>
                        <a:t>레시피관리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</a:rPr>
                        <a:t>기본관리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700" b="1" baseline="0" dirty="0" smtClean="0">
                          <a:solidFill>
                            <a:srgbClr val="000099"/>
                          </a:solidFill>
                        </a:rPr>
                        <a:t>25page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l" latinLnBrk="1">
                        <a:buFontTx/>
                        <a:buNone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   &gt;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</a:rPr>
                        <a:t>승인완료한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</a:rPr>
                        <a:t>레시피정보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노출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게시물등록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altLang="ko-KR" sz="700" b="1" baseline="0" dirty="0" smtClean="0">
                          <a:solidFill>
                            <a:srgbClr val="000099"/>
                          </a:solidFill>
                        </a:rPr>
                        <a:t>26page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입력한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</a:rPr>
                        <a:t>레시피정보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 노출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 baseline="0">
                          <a:solidFill>
                            <a:schemeClr val="tx1"/>
                          </a:solidFill>
                        </a:rPr>
                        <a:t>레시피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700" b="1" baseline="0">
                          <a:solidFill>
                            <a:schemeClr val="tx1"/>
                          </a:solidFill>
                        </a:rPr>
                        <a:t>동영상</a:t>
                      </a:r>
                      <a:endParaRPr lang="en-US" altLang="ko-KR" sz="700" b="1" baseline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- 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</a:rPr>
                        <a:t>레시피관리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기본관리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altLang="ko-KR" sz="700" b="1" baseline="0" dirty="0" smtClean="0">
                          <a:solidFill>
                            <a:srgbClr val="000099"/>
                          </a:solidFill>
                        </a:rPr>
                        <a:t>25page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l" latinLnBrk="1">
                        <a:buFontTx/>
                        <a:buNone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   &gt;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</a:rPr>
                        <a:t>승인완료한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 동영상 노출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게시물등록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altLang="ko-KR" sz="700" b="1" baseline="0" dirty="0" smtClean="0">
                          <a:solidFill>
                            <a:srgbClr val="000099"/>
                          </a:solidFill>
                        </a:rPr>
                        <a:t>26page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입력한 동영상 노출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 baseline="0">
                          <a:solidFill>
                            <a:schemeClr val="tx1"/>
                          </a:solidFill>
                        </a:rPr>
                        <a:t>토크</a:t>
                      </a:r>
                      <a:endParaRPr lang="en-US" altLang="ko-KR" sz="700" b="1" baseline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- Home &gt; </a:t>
                      </a:r>
                      <a:r>
                        <a:rPr lang="ko-KR" altLang="en-US" sz="700" b="0" baseline="0">
                          <a:solidFill>
                            <a:schemeClr val="tx1"/>
                          </a:solidFill>
                        </a:rPr>
                        <a:t>토크 </a:t>
                      </a: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700" b="1" baseline="0">
                          <a:solidFill>
                            <a:srgbClr val="000099"/>
                          </a:solidFill>
                        </a:rPr>
                        <a:t>page</a:t>
                      </a: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700" b="0" baseline="0">
                          <a:solidFill>
                            <a:schemeClr val="tx1"/>
                          </a:solidFill>
                        </a:rPr>
                        <a:t>- Client</a:t>
                      </a:r>
                      <a:r>
                        <a:rPr lang="ko-KR" altLang="en-US" sz="700" b="0" baseline="0">
                          <a:solidFill>
                            <a:schemeClr val="tx1"/>
                          </a:solidFill>
                        </a:rPr>
                        <a:t>가 작성한 자유게시글 노출</a:t>
                      </a:r>
                      <a:endParaRPr lang="en-US" altLang="ko-KR" sz="700" b="0" baseline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 baseline="0">
                          <a:solidFill>
                            <a:schemeClr val="tx1"/>
                          </a:solidFill>
                        </a:rPr>
                        <a:t>랭킹</a:t>
                      </a:r>
                      <a:endParaRPr lang="en-US" altLang="ko-KR" sz="700" b="1" baseline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Home &gt;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</a:rPr>
                        <a:t>랭킹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700" b="1" baseline="0" dirty="0">
                          <a:solidFill>
                            <a:srgbClr val="000099"/>
                          </a:solidFill>
                        </a:rPr>
                        <a:t>page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</a:rPr>
                        <a:t>오늘의레시피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</a:rPr>
                        <a:t>이달의레시피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</a:rPr>
                        <a:t>이달의토크왕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</a:rPr>
                        <a:t>이달의인기검색어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</a:rPr>
                        <a:t> 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 b="1" baseline="0">
                          <a:solidFill>
                            <a:schemeClr val="tx1"/>
                          </a:solidFill>
                        </a:rPr>
                        <a:t>이빈트</a:t>
                      </a:r>
                      <a:endParaRPr lang="en-US" altLang="ko-KR" sz="700" b="1" baseline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</a:rPr>
                        <a:t> 이벤트관리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</a:rPr>
                        <a:t>등록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700" b="1" baseline="0" dirty="0" smtClean="0">
                          <a:solidFill>
                            <a:srgbClr val="000099"/>
                          </a:solidFill>
                        </a:rPr>
                        <a:t>29page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l" latinLnBrk="1">
                        <a:defRPr/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</a:rPr>
                        <a:t> 등록한 이벤트 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 b="1" baseline="0">
                          <a:solidFill>
                            <a:schemeClr val="tx1"/>
                          </a:solidFill>
                        </a:rPr>
                        <a:t>MY</a:t>
                      </a:r>
                      <a:r>
                        <a:rPr lang="ko-KR" altLang="en-US" sz="700" b="1" baseline="0">
                          <a:solidFill>
                            <a:schemeClr val="tx1"/>
                          </a:solidFill>
                        </a:rPr>
                        <a:t>홈</a:t>
                      </a:r>
                      <a:endParaRPr lang="en-US" altLang="ko-KR" sz="700" b="1" baseline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</a:rPr>
                        <a:t>등록레시피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</a:rPr>
                        <a:t>요리후기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</a:rPr>
                        <a:t>댓글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토크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회원정보수정</a:t>
                      </a:r>
                      <a:endParaRPr lang="ko-KR" altLang="en-US" sz="7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0" name="TextBox 249"/>
          <p:cNvSpPr txBox="1"/>
          <p:nvPr/>
        </p:nvSpPr>
        <p:spPr>
          <a:xfrm>
            <a:off x="4713449" y="2439728"/>
            <a:ext cx="451544" cy="200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700" b="1" dirty="0" err="1">
                <a:solidFill>
                  <a:schemeClr val="bg1">
                    <a:lumMod val="50000"/>
                  </a:schemeClr>
                </a:solidFill>
              </a:rPr>
              <a:t>메인반찬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318977" y="4157329"/>
            <a:ext cx="191386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최근 본 </a:t>
            </a:r>
            <a:r>
              <a:rPr lang="ko-KR" altLang="en-US" dirty="0" err="1" smtClean="0"/>
              <a:t>레시피</a:t>
            </a:r>
            <a:endParaRPr lang="ko-KR" altLang="en-US" dirty="0"/>
          </a:p>
        </p:txBody>
      </p:sp>
      <p:grpSp>
        <p:nvGrpSpPr>
          <p:cNvPr id="283" name="그룹 282"/>
          <p:cNvGrpSpPr/>
          <p:nvPr/>
        </p:nvGrpSpPr>
        <p:grpSpPr>
          <a:xfrm>
            <a:off x="392167" y="4516793"/>
            <a:ext cx="1620000" cy="1862741"/>
            <a:chOff x="434699" y="4548692"/>
            <a:chExt cx="1908000" cy="1862741"/>
          </a:xfrm>
        </p:grpSpPr>
        <p:sp>
          <p:nvSpPr>
            <p:cNvPr id="270" name="직사각형 269"/>
            <p:cNvSpPr/>
            <p:nvPr/>
          </p:nvSpPr>
          <p:spPr>
            <a:xfrm>
              <a:off x="434699" y="4548692"/>
              <a:ext cx="1908000" cy="18627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445756" y="6029437"/>
              <a:ext cx="188277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 b="1" dirty="0" err="1"/>
                <a:t>해물누룽지탕</a:t>
              </a:r>
              <a:r>
                <a:rPr lang="ko-KR" altLang="en-US" sz="1000" b="1" dirty="0"/>
                <a:t> 만들기</a:t>
              </a:r>
            </a:p>
          </p:txBody>
        </p:sp>
        <p:sp>
          <p:nvSpPr>
            <p:cNvPr id="281" name="직사각형 280"/>
            <p:cNvSpPr/>
            <p:nvPr/>
          </p:nvSpPr>
          <p:spPr>
            <a:xfrm>
              <a:off x="501371" y="4644354"/>
              <a:ext cx="1767345" cy="13311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r>
                <a: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image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84" name="그룹 283"/>
          <p:cNvGrpSpPr/>
          <p:nvPr/>
        </p:nvGrpSpPr>
        <p:grpSpPr>
          <a:xfrm>
            <a:off x="2048178" y="4516793"/>
            <a:ext cx="1620000" cy="1865381"/>
            <a:chOff x="434699" y="4548692"/>
            <a:chExt cx="1908000" cy="1885080"/>
          </a:xfrm>
        </p:grpSpPr>
        <p:sp>
          <p:nvSpPr>
            <p:cNvPr id="285" name="직사각형 284"/>
            <p:cNvSpPr/>
            <p:nvPr/>
          </p:nvSpPr>
          <p:spPr>
            <a:xfrm>
              <a:off x="434699" y="4548692"/>
              <a:ext cx="1908000" cy="18627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86" name="TextBox 285"/>
            <p:cNvSpPr txBox="1"/>
            <p:nvPr/>
          </p:nvSpPr>
          <p:spPr>
            <a:xfrm>
              <a:off x="445756" y="6029437"/>
              <a:ext cx="1882775" cy="4043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 b="1" dirty="0" smtClean="0"/>
                <a:t>간단 밑반찬 단무지무침 여름에 딱</a:t>
              </a:r>
              <a:r>
                <a:rPr lang="en-US" altLang="ko-KR" sz="1000" b="1" dirty="0" smtClean="0"/>
                <a:t>! …</a:t>
              </a:r>
              <a:endParaRPr lang="ko-KR" altLang="en-US" sz="1000" b="1" dirty="0"/>
            </a:p>
          </p:txBody>
        </p:sp>
        <p:sp>
          <p:nvSpPr>
            <p:cNvPr id="287" name="직사각형 286"/>
            <p:cNvSpPr/>
            <p:nvPr/>
          </p:nvSpPr>
          <p:spPr>
            <a:xfrm>
              <a:off x="501371" y="4644354"/>
              <a:ext cx="1767345" cy="13311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r>
                <a: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image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88" name="그룹 287"/>
          <p:cNvGrpSpPr/>
          <p:nvPr/>
        </p:nvGrpSpPr>
        <p:grpSpPr>
          <a:xfrm>
            <a:off x="3704189" y="4516793"/>
            <a:ext cx="1620000" cy="1861200"/>
            <a:chOff x="434699" y="4548692"/>
            <a:chExt cx="1908000" cy="1880855"/>
          </a:xfrm>
        </p:grpSpPr>
        <p:sp>
          <p:nvSpPr>
            <p:cNvPr id="289" name="직사각형 288"/>
            <p:cNvSpPr/>
            <p:nvPr/>
          </p:nvSpPr>
          <p:spPr>
            <a:xfrm>
              <a:off x="434699" y="4548692"/>
              <a:ext cx="1908000" cy="18627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445756" y="6029437"/>
              <a:ext cx="188277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 b="1" dirty="0" smtClean="0"/>
                <a:t>맛있다 김치찌개 참치도 넣고</a:t>
              </a:r>
              <a:r>
                <a:rPr lang="en-US" altLang="ko-KR" sz="1000" b="1" dirty="0" smtClean="0"/>
                <a:t>…</a:t>
              </a:r>
              <a:endParaRPr lang="ko-KR" altLang="en-US" sz="1000" b="1" dirty="0"/>
            </a:p>
          </p:txBody>
        </p:sp>
        <p:sp>
          <p:nvSpPr>
            <p:cNvPr id="291" name="직사각형 290"/>
            <p:cNvSpPr/>
            <p:nvPr/>
          </p:nvSpPr>
          <p:spPr>
            <a:xfrm>
              <a:off x="501371" y="4644354"/>
              <a:ext cx="1767345" cy="13311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r>
                <a: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image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93" name="그룹 292"/>
          <p:cNvGrpSpPr/>
          <p:nvPr/>
        </p:nvGrpSpPr>
        <p:grpSpPr>
          <a:xfrm>
            <a:off x="5360200" y="4516793"/>
            <a:ext cx="1620000" cy="1865381"/>
            <a:chOff x="434699" y="4548692"/>
            <a:chExt cx="1908000" cy="1885080"/>
          </a:xfrm>
        </p:grpSpPr>
        <p:sp>
          <p:nvSpPr>
            <p:cNvPr id="294" name="직사각형 293"/>
            <p:cNvSpPr/>
            <p:nvPr/>
          </p:nvSpPr>
          <p:spPr>
            <a:xfrm>
              <a:off x="434699" y="4548692"/>
              <a:ext cx="1908000" cy="18627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445756" y="6029437"/>
              <a:ext cx="1882775" cy="4043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 b="1" dirty="0" smtClean="0"/>
                <a:t>된장찌개 맛있게 끓이는 법</a:t>
              </a:r>
              <a:r>
                <a:rPr lang="en-US" altLang="ko-KR" sz="1000" b="1" dirty="0" smtClean="0"/>
                <a:t>! </a:t>
              </a:r>
              <a:r>
                <a:rPr lang="ko-KR" altLang="en-US" sz="1000" b="1" dirty="0" smtClean="0"/>
                <a:t>소고기</a:t>
              </a:r>
              <a:r>
                <a:rPr lang="en-US" altLang="ko-KR" sz="1000" b="1" dirty="0" smtClean="0"/>
                <a:t>…</a:t>
              </a:r>
              <a:endParaRPr lang="ko-KR" altLang="en-US" sz="1000" b="1" dirty="0"/>
            </a:p>
          </p:txBody>
        </p:sp>
        <p:sp>
          <p:nvSpPr>
            <p:cNvPr id="296" name="직사각형 295"/>
            <p:cNvSpPr/>
            <p:nvPr/>
          </p:nvSpPr>
          <p:spPr>
            <a:xfrm>
              <a:off x="501371" y="4644354"/>
              <a:ext cx="1767345" cy="13311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r>
                <a: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image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97" name="그룹 296"/>
          <p:cNvGrpSpPr/>
          <p:nvPr/>
        </p:nvGrpSpPr>
        <p:grpSpPr>
          <a:xfrm>
            <a:off x="7016212" y="4516793"/>
            <a:ext cx="1620000" cy="1865381"/>
            <a:chOff x="434699" y="4548692"/>
            <a:chExt cx="1908000" cy="1885080"/>
          </a:xfrm>
        </p:grpSpPr>
        <p:sp>
          <p:nvSpPr>
            <p:cNvPr id="298" name="직사각형 297"/>
            <p:cNvSpPr/>
            <p:nvPr/>
          </p:nvSpPr>
          <p:spPr>
            <a:xfrm>
              <a:off x="434699" y="4548692"/>
              <a:ext cx="1908000" cy="18627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445756" y="6029437"/>
              <a:ext cx="1882775" cy="4043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 b="1" dirty="0" smtClean="0"/>
                <a:t>된장찌개 맛있게 끓이는 법</a:t>
              </a:r>
              <a:r>
                <a:rPr lang="en-US" altLang="ko-KR" sz="1000" b="1" dirty="0" smtClean="0"/>
                <a:t>! </a:t>
              </a:r>
              <a:r>
                <a:rPr lang="ko-KR" altLang="en-US" sz="1000" b="1" dirty="0" smtClean="0"/>
                <a:t>소고기</a:t>
              </a:r>
              <a:r>
                <a:rPr lang="en-US" altLang="ko-KR" sz="1000" b="1" dirty="0" smtClean="0"/>
                <a:t>…</a:t>
              </a:r>
              <a:endParaRPr lang="ko-KR" altLang="en-US" sz="1000" b="1" dirty="0"/>
            </a:p>
          </p:txBody>
        </p:sp>
        <p:sp>
          <p:nvSpPr>
            <p:cNvPr id="300" name="직사각형 299"/>
            <p:cNvSpPr/>
            <p:nvPr/>
          </p:nvSpPr>
          <p:spPr>
            <a:xfrm>
              <a:off x="501371" y="4644354"/>
              <a:ext cx="1767345" cy="13311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r>
                <a: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image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305" name="갈매기형 수장 304"/>
          <p:cNvSpPr/>
          <p:nvPr/>
        </p:nvSpPr>
        <p:spPr>
          <a:xfrm>
            <a:off x="8431617" y="5264892"/>
            <a:ext cx="175099" cy="210875"/>
          </a:xfrm>
          <a:prstGeom prst="chevron">
            <a:avLst>
              <a:gd name="adj" fmla="val 52222"/>
            </a:avLst>
          </a:prstGeom>
          <a:solidFill>
            <a:srgbClr val="7F7F7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7" name="갈매기형 수장 306"/>
          <p:cNvSpPr/>
          <p:nvPr/>
        </p:nvSpPr>
        <p:spPr>
          <a:xfrm rot="10800000">
            <a:off x="409809" y="5264892"/>
            <a:ext cx="132451" cy="181290"/>
          </a:xfrm>
          <a:prstGeom prst="chevron">
            <a:avLst>
              <a:gd name="adj" fmla="val 52222"/>
            </a:avLst>
          </a:prstGeom>
          <a:solidFill>
            <a:srgbClr val="7F7F7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lang="ko-KR" altLang="en-US" sz="900" b="1">
              <a:solidFill>
                <a:schemeClr val="tx1"/>
              </a:solidFill>
            </a:endParaRPr>
          </a:p>
        </p:txBody>
      </p:sp>
      <p:sp>
        <p:nvSpPr>
          <p:cNvPr id="308" name="타원 307"/>
          <p:cNvSpPr/>
          <p:nvPr/>
        </p:nvSpPr>
        <p:spPr>
          <a:xfrm>
            <a:off x="334746" y="4107497"/>
            <a:ext cx="141829" cy="141829"/>
          </a:xfrm>
          <a:prstGeom prst="ellipse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r>
              <a:rPr lang="en-US" altLang="ko-KR" sz="700" b="1" dirty="0" smtClean="0">
                <a:solidFill>
                  <a:schemeClr val="bg1"/>
                </a:solidFill>
              </a:rPr>
              <a:t>6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Login / </a:t>
            </a:r>
            <a:r>
              <a:rPr lang="ko-KR" altLang="en-US"/>
              <a:t>회원가입</a:t>
            </a:r>
          </a:p>
        </p:txBody>
      </p:sp>
      <p:sp>
        <p:nvSpPr>
          <p:cNvPr id="35" name="제목 1"/>
          <p:cNvSpPr txBox="1"/>
          <p:nvPr/>
        </p:nvSpPr>
        <p:spPr>
          <a:xfrm>
            <a:off x="5324632" y="82333"/>
            <a:ext cx="2603072" cy="24531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Main &gt; </a:t>
            </a:r>
            <a:r>
              <a:rPr lang="ko-KR" altLang="en-US">
                <a:solidFill>
                  <a:prstClr val="black"/>
                </a:solidFill>
              </a:rPr>
              <a:t>로그인</a:t>
            </a:r>
            <a:r>
              <a:rPr lang="en-US" altLang="ko-KR">
                <a:solidFill>
                  <a:prstClr val="black"/>
                </a:solidFill>
              </a:rPr>
              <a:t>/</a:t>
            </a:r>
            <a:r>
              <a:rPr lang="ko-KR" altLang="en-US">
                <a:solidFill>
                  <a:prstClr val="black"/>
                </a:solidFill>
              </a:rPr>
              <a:t>회원가입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12271" y="506185"/>
            <a:ext cx="8833758" cy="614770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" name="그룹 142"/>
          <p:cNvGrpSpPr/>
          <p:nvPr/>
        </p:nvGrpSpPr>
        <p:grpSpPr>
          <a:xfrm>
            <a:off x="9112608" y="424846"/>
            <a:ext cx="2743203" cy="6291325"/>
            <a:chOff x="9302315" y="425669"/>
            <a:chExt cx="2743203" cy="6291325"/>
          </a:xfrm>
        </p:grpSpPr>
        <p:sp>
          <p:nvSpPr>
            <p:cNvPr id="144" name="직사각형 143"/>
            <p:cNvSpPr/>
            <p:nvPr/>
          </p:nvSpPr>
          <p:spPr>
            <a:xfrm>
              <a:off x="9302315" y="433552"/>
              <a:ext cx="2743200" cy="6283442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900" b="1" i="0" u="none" strike="noStrike" kern="1200" cap="none" spc="0" normalizeH="0" baseline="0"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9302317" y="425669"/>
              <a:ext cx="2743201" cy="3380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900" b="1" i="0" u="none" strike="noStrike" kern="1200" cap="none" spc="0" normalizeH="0" baseline="0"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Description</a:t>
              </a:r>
              <a:endParaRPr kumimoji="0" lang="ko-KR" altLang="en-US" sz="9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2039617" y="1607486"/>
            <a:ext cx="5135526" cy="1496387"/>
            <a:chOff x="2039617" y="1607486"/>
            <a:chExt cx="5135526" cy="1496387"/>
          </a:xfrm>
        </p:grpSpPr>
        <p:sp>
          <p:nvSpPr>
            <p:cNvPr id="72" name="직사각형 71"/>
            <p:cNvSpPr/>
            <p:nvPr/>
          </p:nvSpPr>
          <p:spPr>
            <a:xfrm>
              <a:off x="2039617" y="1607486"/>
              <a:ext cx="5082363" cy="3721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lvl="0">
                <a:defRPr/>
              </a:pPr>
              <a:r>
                <a:rPr lang="ko-KR" altLang="en-US" sz="1300" b="1">
                  <a:solidFill>
                    <a:schemeClr val="bg1">
                      <a:lumMod val="75000"/>
                    </a:schemeClr>
                  </a:solidFill>
                </a:rPr>
                <a:t>아이디</a:t>
              </a: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039617" y="2181648"/>
              <a:ext cx="5071731" cy="3402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lvl="0">
                <a:defRPr/>
              </a:pPr>
              <a:r>
                <a:rPr lang="ko-KR" altLang="en-US" sz="1300" b="1">
                  <a:solidFill>
                    <a:schemeClr val="bg1">
                      <a:lumMod val="75000"/>
                    </a:schemeClr>
                  </a:solidFill>
                </a:rPr>
                <a:t>비밀번호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050250" y="2734541"/>
              <a:ext cx="512489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2050250" y="2723907"/>
              <a:ext cx="5071730" cy="37213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r>
                <a:rPr lang="ko-KR" altLang="en-US" sz="1400" b="1">
                  <a:solidFill>
                    <a:schemeClr val="bg1"/>
                  </a:solidFill>
                </a:rPr>
                <a:t>로그인</a:t>
              </a:r>
            </a:p>
          </p:txBody>
        </p:sp>
      </p:grpSp>
      <p:graphicFrame>
        <p:nvGraphicFramePr>
          <p:cNvPr id="183" name="표 182"/>
          <p:cNvGraphicFramePr>
            <a:graphicFrameLocks noGrp="1"/>
          </p:cNvGraphicFramePr>
          <p:nvPr/>
        </p:nvGraphicFramePr>
        <p:xfrm>
          <a:off x="3211017" y="3342875"/>
          <a:ext cx="3009016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508"/>
                <a:gridCol w="1504508"/>
              </a:tblGrid>
              <a:tr h="180754">
                <a:tc>
                  <a:txBody>
                    <a:bodyPr/>
                    <a:lstStyle/>
                    <a:p>
                      <a:pPr algn="r" latinLnBrk="1">
                        <a:defRPr/>
                      </a:pPr>
                      <a:r>
                        <a:rPr lang="ko-KR" altLang="en-US" sz="80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아이디</a:t>
                      </a:r>
                      <a:r>
                        <a:rPr lang="en-US" altLang="ko-KR" sz="80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비밀번호 찾기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80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회원가입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" name="타원 183"/>
          <p:cNvSpPr/>
          <p:nvPr/>
        </p:nvSpPr>
        <p:spPr>
          <a:xfrm>
            <a:off x="1916335" y="1525891"/>
            <a:ext cx="141829" cy="141829"/>
          </a:xfrm>
          <a:prstGeom prst="ellipse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r>
              <a:rPr lang="en-US" altLang="ko-KR" sz="700" b="1">
                <a:solidFill>
                  <a:schemeClr val="bg1"/>
                </a:solidFill>
              </a:rPr>
              <a:t>1</a:t>
            </a:r>
            <a:endParaRPr lang="ko-KR" altLang="en-US" sz="700" b="1">
              <a:solidFill>
                <a:schemeClr val="bg1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9102176" y="782754"/>
            <a:ext cx="274320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700" b="1" dirty="0">
                <a:solidFill>
                  <a:prstClr val="black"/>
                </a:solidFill>
                <a:latin typeface="맑은 고딕"/>
                <a:ea typeface="맑은 고딕"/>
              </a:rPr>
              <a:t>1. </a:t>
            </a:r>
            <a:r>
              <a:rPr lang="ko-KR" altLang="en-US" sz="700" b="1" dirty="0">
                <a:solidFill>
                  <a:prstClr val="black"/>
                </a:solidFill>
                <a:latin typeface="맑은 고딕"/>
                <a:ea typeface="맑은 고딕"/>
              </a:rPr>
              <a:t>아이디</a:t>
            </a:r>
          </a:p>
          <a:p>
            <a:pPr lvl="0">
              <a:defRPr/>
            </a:pPr>
            <a:r>
              <a:rPr lang="en-US" altLang="ko-KR" sz="700" dirty="0">
                <a:solidFill>
                  <a:prstClr val="black"/>
                </a:solidFill>
                <a:latin typeface="맑은 고딕"/>
                <a:ea typeface="맑은 고딕"/>
              </a:rPr>
              <a:t>- </a:t>
            </a:r>
            <a:r>
              <a:rPr lang="ko-KR" altLang="en-US" sz="700" dirty="0">
                <a:solidFill>
                  <a:prstClr val="black"/>
                </a:solidFill>
                <a:latin typeface="맑은 고딕"/>
                <a:ea typeface="맑은 고딕"/>
              </a:rPr>
              <a:t>회원 아이디 또는 </a:t>
            </a:r>
            <a:r>
              <a:rPr lang="ko-KR" altLang="en-US" sz="700" dirty="0" err="1">
                <a:solidFill>
                  <a:prstClr val="black"/>
                </a:solidFill>
                <a:latin typeface="맑은 고딕"/>
                <a:ea typeface="맑은 고딕"/>
              </a:rPr>
              <a:t>이메일주소를</a:t>
            </a:r>
            <a:r>
              <a:rPr lang="ko-KR" altLang="en-US" sz="700" dirty="0">
                <a:solidFill>
                  <a:prstClr val="black"/>
                </a:solidFill>
                <a:latin typeface="맑은 고딕"/>
                <a:ea typeface="맑은 고딕"/>
              </a:rPr>
              <a:t> 입력 받는다</a:t>
            </a:r>
            <a:r>
              <a:rPr lang="en-US" altLang="ko-KR" sz="700" dirty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lvl="0">
              <a:buFontTx/>
              <a:buChar char="-"/>
              <a:defRPr/>
            </a:pPr>
            <a:endParaRPr lang="en-US" altLang="ko-KR" sz="7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sz="700" b="1" dirty="0">
                <a:solidFill>
                  <a:prstClr val="black"/>
                </a:solidFill>
                <a:ea typeface="맑은 고딕"/>
              </a:rPr>
              <a:t>2. </a:t>
            </a:r>
            <a:r>
              <a:rPr lang="ko-KR" altLang="en-US" sz="700" b="1" dirty="0">
                <a:solidFill>
                  <a:prstClr val="black"/>
                </a:solidFill>
                <a:ea typeface="맑은 고딕"/>
              </a:rPr>
              <a:t>비밀번호</a:t>
            </a:r>
          </a:p>
          <a:p>
            <a:pPr lvl="0">
              <a:buFontTx/>
              <a:buChar char="-"/>
              <a:defRPr/>
            </a:pPr>
            <a:r>
              <a:rPr lang="ko-KR" altLang="en-US" sz="700" dirty="0">
                <a:solidFill>
                  <a:prstClr val="black"/>
                </a:solidFill>
                <a:ea typeface="맑은 고딕"/>
              </a:rPr>
              <a:t> 회원 비밀번호를 입력 받는다</a:t>
            </a:r>
            <a:r>
              <a:rPr lang="en-US" altLang="ko-KR" sz="700" dirty="0">
                <a:solidFill>
                  <a:prstClr val="black"/>
                </a:solidFill>
                <a:ea typeface="맑은 고딕"/>
              </a:rPr>
              <a:t>.</a:t>
            </a:r>
          </a:p>
          <a:p>
            <a:pPr lvl="0">
              <a:buFontTx/>
              <a:buChar char="-"/>
              <a:defRPr/>
            </a:pPr>
            <a:r>
              <a:rPr lang="en-US" altLang="ko-KR" sz="700" dirty="0">
                <a:solidFill>
                  <a:prstClr val="black"/>
                </a:solidFill>
                <a:ea typeface="맑은 고딕"/>
              </a:rPr>
              <a:t>  </a:t>
            </a:r>
            <a:r>
              <a:rPr lang="ko-KR" altLang="en-US" sz="700" dirty="0">
                <a:solidFill>
                  <a:prstClr val="black"/>
                </a:solidFill>
                <a:ea typeface="맑은 고딕"/>
              </a:rPr>
              <a:t>비밀번호 </a:t>
            </a:r>
            <a:r>
              <a:rPr lang="ko-KR" altLang="en-US" sz="700" dirty="0" err="1">
                <a:solidFill>
                  <a:prstClr val="black"/>
                </a:solidFill>
                <a:ea typeface="맑은 고딕"/>
              </a:rPr>
              <a:t>입력시</a:t>
            </a:r>
            <a:r>
              <a:rPr lang="ko-KR" altLang="en-US" sz="700" dirty="0">
                <a:solidFill>
                  <a:prstClr val="black"/>
                </a:solidFill>
                <a:ea typeface="맑은 고딕"/>
              </a:rPr>
              <a:t> </a:t>
            </a:r>
            <a:r>
              <a:rPr lang="ko-KR" altLang="en-US" sz="700" dirty="0" err="1">
                <a:solidFill>
                  <a:prstClr val="black"/>
                </a:solidFill>
                <a:ea typeface="맑은 고딕"/>
              </a:rPr>
              <a:t>비노출</a:t>
            </a:r>
            <a:r>
              <a:rPr lang="ko-KR" altLang="en-US" sz="700" dirty="0">
                <a:solidFill>
                  <a:prstClr val="black"/>
                </a:solidFill>
                <a:ea typeface="맑은 고딕"/>
              </a:rPr>
              <a:t> </a:t>
            </a:r>
            <a:r>
              <a:rPr lang="en-US" altLang="ko-KR" sz="700" dirty="0">
                <a:solidFill>
                  <a:prstClr val="black"/>
                </a:solidFill>
                <a:ea typeface="맑은 고딕"/>
              </a:rPr>
              <a:t>(‘****’</a:t>
            </a:r>
            <a:r>
              <a:rPr lang="ko-KR" altLang="en-US" sz="700" dirty="0">
                <a:solidFill>
                  <a:prstClr val="black"/>
                </a:solidFill>
                <a:ea typeface="맑은 고딕"/>
              </a:rPr>
              <a:t>로 노출</a:t>
            </a:r>
            <a:r>
              <a:rPr lang="en-US" altLang="ko-KR" sz="700" dirty="0">
                <a:solidFill>
                  <a:prstClr val="black"/>
                </a:solidFill>
                <a:ea typeface="맑은 고딕"/>
              </a:rPr>
              <a:t>)</a:t>
            </a:r>
          </a:p>
          <a:p>
            <a:pPr lvl="0">
              <a:buFontTx/>
              <a:buChar char="-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 lvl="0">
              <a:defRPr/>
            </a:pPr>
            <a:r>
              <a:rPr lang="en-US" altLang="ko-KR" sz="700" b="1" dirty="0">
                <a:solidFill>
                  <a:prstClr val="black"/>
                </a:solidFill>
                <a:ea typeface="맑은 고딕"/>
              </a:rPr>
              <a:t>3. </a:t>
            </a:r>
            <a:r>
              <a:rPr lang="ko-KR" altLang="en-US" sz="700" b="1" dirty="0">
                <a:solidFill>
                  <a:prstClr val="black"/>
                </a:solidFill>
                <a:ea typeface="맑은 고딕"/>
              </a:rPr>
              <a:t>아이디</a:t>
            </a:r>
            <a:r>
              <a:rPr lang="en-US" altLang="ko-KR" sz="700" b="1" dirty="0">
                <a:solidFill>
                  <a:prstClr val="black"/>
                </a:solidFill>
                <a:ea typeface="맑은 고딕"/>
              </a:rPr>
              <a:t>/</a:t>
            </a:r>
            <a:r>
              <a:rPr lang="ko-KR" altLang="en-US" sz="700" b="1" dirty="0">
                <a:solidFill>
                  <a:prstClr val="black"/>
                </a:solidFill>
                <a:ea typeface="맑은 고딕"/>
              </a:rPr>
              <a:t>비밀번호 찾기</a:t>
            </a:r>
          </a:p>
          <a:p>
            <a:pPr lvl="0">
              <a:buFontTx/>
              <a:buChar char="-"/>
              <a:defRPr/>
            </a:pPr>
            <a:r>
              <a:rPr lang="ko-KR" altLang="en-US" sz="700" dirty="0">
                <a:solidFill>
                  <a:prstClr val="black"/>
                </a:solidFill>
                <a:ea typeface="맑은 고딕"/>
              </a:rPr>
              <a:t> 이름 및 연락처 </a:t>
            </a:r>
            <a:r>
              <a:rPr lang="ko-KR" altLang="en-US" sz="700" dirty="0" err="1">
                <a:solidFill>
                  <a:prstClr val="black"/>
                </a:solidFill>
                <a:ea typeface="맑은 고딕"/>
              </a:rPr>
              <a:t>를</a:t>
            </a:r>
            <a:r>
              <a:rPr lang="ko-KR" altLang="en-US" sz="700" dirty="0">
                <a:solidFill>
                  <a:prstClr val="black"/>
                </a:solidFill>
                <a:ea typeface="맑은 고딕"/>
              </a:rPr>
              <a:t> 통한 아이디 찾기</a:t>
            </a:r>
          </a:p>
          <a:p>
            <a:pPr lvl="0">
              <a:buFontTx/>
              <a:buChar char="-"/>
              <a:defRPr/>
            </a:pPr>
            <a:r>
              <a:rPr lang="en-US" altLang="ko-KR" sz="70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ko-KR" altLang="en-US" sz="700" dirty="0">
                <a:solidFill>
                  <a:prstClr val="black"/>
                </a:solidFill>
                <a:latin typeface="맑은 고딕"/>
                <a:ea typeface="맑은 고딕"/>
              </a:rPr>
              <a:t>이름 및 연락처</a:t>
            </a:r>
            <a:r>
              <a:rPr lang="en-US" altLang="ko-KR" sz="700" dirty="0">
                <a:solidFill>
                  <a:prstClr val="black"/>
                </a:solidFill>
                <a:latin typeface="맑은 고딕"/>
                <a:ea typeface="맑은 고딕"/>
              </a:rPr>
              <a:t>, </a:t>
            </a:r>
            <a:r>
              <a:rPr lang="ko-KR" altLang="en-US" sz="700" dirty="0">
                <a:solidFill>
                  <a:prstClr val="black"/>
                </a:solidFill>
                <a:latin typeface="맑은 고딕"/>
                <a:ea typeface="맑은 고딕"/>
              </a:rPr>
              <a:t>아이디</a:t>
            </a:r>
            <a:r>
              <a:rPr lang="en-US" altLang="ko-KR" sz="700" dirty="0">
                <a:solidFill>
                  <a:prstClr val="black"/>
                </a:solidFill>
                <a:latin typeface="맑은 고딕"/>
                <a:ea typeface="맑은 고딕"/>
              </a:rPr>
              <a:t>(</a:t>
            </a:r>
            <a:r>
              <a:rPr lang="ko-KR" altLang="en-US" sz="700" dirty="0" err="1">
                <a:solidFill>
                  <a:prstClr val="black"/>
                </a:solidFill>
                <a:latin typeface="맑은 고딕"/>
                <a:ea typeface="맑은 고딕"/>
              </a:rPr>
              <a:t>이메일</a:t>
            </a:r>
            <a:r>
              <a:rPr lang="en-US" altLang="ko-KR" sz="700" dirty="0">
                <a:solidFill>
                  <a:prstClr val="black"/>
                </a:solidFill>
                <a:latin typeface="맑은 고딕"/>
                <a:ea typeface="맑은 고딕"/>
              </a:rPr>
              <a:t>)</a:t>
            </a:r>
            <a:r>
              <a:rPr lang="ko-KR" altLang="en-US" sz="700" dirty="0">
                <a:solidFill>
                  <a:prstClr val="black"/>
                </a:solidFill>
                <a:latin typeface="맑은 고딕"/>
                <a:ea typeface="맑은 고딕"/>
              </a:rPr>
              <a:t>을 통한 비밀번호 찾기</a:t>
            </a:r>
          </a:p>
          <a:p>
            <a:pPr lvl="0">
              <a:buFontTx/>
              <a:buChar char="-"/>
              <a:defRPr/>
            </a:pPr>
            <a:r>
              <a:rPr lang="en-US" altLang="ko-KR" sz="70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ko-KR" altLang="en-US" sz="700" dirty="0">
                <a:solidFill>
                  <a:prstClr val="black"/>
                </a:solidFill>
                <a:latin typeface="맑은 고딕"/>
                <a:ea typeface="맑은 고딕"/>
              </a:rPr>
              <a:t>휴대폰을 통한 아이디 및 비밀번호 찾기</a:t>
            </a:r>
          </a:p>
          <a:p>
            <a:pPr lvl="0">
              <a:buFontTx/>
              <a:buChar char="-"/>
              <a:defRPr/>
            </a:pPr>
            <a:endParaRPr lang="en-US" altLang="ko-KR" sz="7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700" b="1" dirty="0">
                <a:solidFill>
                  <a:prstClr val="black"/>
                </a:solidFill>
                <a:ea typeface="맑은 고딕"/>
              </a:rPr>
              <a:t>4. </a:t>
            </a:r>
            <a:r>
              <a:rPr lang="ko-KR" altLang="en-US" sz="700" b="1" dirty="0">
                <a:solidFill>
                  <a:prstClr val="black"/>
                </a:solidFill>
                <a:ea typeface="맑은 고딕"/>
              </a:rPr>
              <a:t>회원가입</a:t>
            </a:r>
          </a:p>
          <a:p>
            <a:pPr>
              <a:buFontTx/>
              <a:buChar char="-"/>
              <a:defRPr/>
            </a:pPr>
            <a:r>
              <a:rPr lang="ko-KR" altLang="en-US" sz="700" dirty="0">
                <a:solidFill>
                  <a:prstClr val="black"/>
                </a:solidFill>
                <a:ea typeface="맑은 고딕"/>
              </a:rPr>
              <a:t> 회원가입 페이지</a:t>
            </a:r>
            <a:r>
              <a:rPr lang="en-US" altLang="ko-KR" sz="700" dirty="0">
                <a:solidFill>
                  <a:prstClr val="black"/>
                </a:solidFill>
                <a:ea typeface="맑은 고딕"/>
              </a:rPr>
              <a:t> </a:t>
            </a:r>
            <a:r>
              <a:rPr lang="en-US" altLang="ko-KR" sz="700" b="1" dirty="0" smtClean="0">
                <a:solidFill>
                  <a:srgbClr val="000099"/>
                </a:solidFill>
                <a:ea typeface="맑은 고딕"/>
              </a:rPr>
              <a:t>7</a:t>
            </a:r>
            <a:r>
              <a:rPr lang="en-US" altLang="ko-KR" sz="700" b="1" dirty="0" smtClean="0">
                <a:solidFill>
                  <a:srgbClr val="003399"/>
                </a:solidFill>
                <a:ea typeface="맑은 고딕"/>
              </a:rPr>
              <a:t>page</a:t>
            </a:r>
            <a:r>
              <a:rPr lang="ko-KR" altLang="en-US" sz="700" dirty="0">
                <a:solidFill>
                  <a:prstClr val="black"/>
                </a:solidFill>
                <a:ea typeface="맑은 고딕"/>
              </a:rPr>
              <a:t>로 이동</a:t>
            </a:r>
          </a:p>
          <a:p>
            <a:pPr>
              <a:buFontTx/>
              <a:buChar char="-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 lvl="0">
              <a:defRPr/>
            </a:pPr>
            <a:r>
              <a:rPr lang="en-US" altLang="ko-KR" sz="700" b="1" dirty="0">
                <a:solidFill>
                  <a:prstClr val="black"/>
                </a:solidFill>
                <a:ea typeface="맑은 고딕"/>
              </a:rPr>
              <a:t>5. </a:t>
            </a:r>
            <a:r>
              <a:rPr lang="en-US" altLang="ko-KR" sz="700" b="1" dirty="0" err="1">
                <a:solidFill>
                  <a:prstClr val="black"/>
                </a:solidFill>
                <a:ea typeface="맑은 고딕"/>
              </a:rPr>
              <a:t>Facebook</a:t>
            </a:r>
            <a:r>
              <a:rPr lang="en-US" altLang="ko-KR" sz="700" b="1" dirty="0">
                <a:solidFill>
                  <a:prstClr val="black"/>
                </a:solidFill>
                <a:ea typeface="맑은 고딕"/>
              </a:rPr>
              <a:t> </a:t>
            </a:r>
            <a:r>
              <a:rPr lang="ko-KR" altLang="en-US" sz="700" b="1" dirty="0">
                <a:solidFill>
                  <a:prstClr val="black"/>
                </a:solidFill>
                <a:ea typeface="맑은 고딕"/>
              </a:rPr>
              <a:t>간편로그인</a:t>
            </a:r>
          </a:p>
          <a:p>
            <a:pPr lvl="0">
              <a:buFontTx/>
              <a:buChar char="-"/>
              <a:defRPr/>
            </a:pPr>
            <a:r>
              <a:rPr lang="ko-KR" altLang="en-US" sz="700" dirty="0">
                <a:solidFill>
                  <a:prstClr val="black"/>
                </a:solidFill>
                <a:ea typeface="맑은 고딕"/>
              </a:rPr>
              <a:t> </a:t>
            </a:r>
            <a:r>
              <a:rPr lang="en-US" altLang="ko-KR" sz="700" dirty="0" err="1">
                <a:solidFill>
                  <a:prstClr val="black"/>
                </a:solidFill>
                <a:ea typeface="맑은 고딕"/>
              </a:rPr>
              <a:t>Facebook</a:t>
            </a:r>
            <a:r>
              <a:rPr lang="en-US" altLang="ko-KR" sz="700" dirty="0">
                <a:solidFill>
                  <a:prstClr val="black"/>
                </a:solidFill>
                <a:ea typeface="맑은 고딕"/>
              </a:rPr>
              <a:t> </a:t>
            </a:r>
            <a:r>
              <a:rPr lang="ko-KR" altLang="en-US" sz="700" dirty="0">
                <a:solidFill>
                  <a:prstClr val="black"/>
                </a:solidFill>
                <a:ea typeface="맑은 고딕"/>
              </a:rPr>
              <a:t>연동을 통한 간편가입 및 로그인</a:t>
            </a:r>
          </a:p>
          <a:p>
            <a:pPr lvl="0">
              <a:buFontTx/>
              <a:buChar char="-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 lvl="0">
              <a:defRPr/>
            </a:pPr>
            <a:r>
              <a:rPr lang="en-US" altLang="ko-KR" sz="700" b="1" dirty="0">
                <a:solidFill>
                  <a:prstClr val="black"/>
                </a:solidFill>
                <a:ea typeface="맑은 고딕"/>
              </a:rPr>
              <a:t>6. </a:t>
            </a:r>
            <a:r>
              <a:rPr lang="ko-KR" altLang="en-US" sz="700" b="1" dirty="0" err="1">
                <a:solidFill>
                  <a:prstClr val="black"/>
                </a:solidFill>
                <a:ea typeface="맑은 고딕"/>
              </a:rPr>
              <a:t>카카오톡</a:t>
            </a:r>
            <a:r>
              <a:rPr lang="ko-KR" altLang="en-US" sz="700" b="1" dirty="0">
                <a:solidFill>
                  <a:prstClr val="black"/>
                </a:solidFill>
                <a:ea typeface="맑은 고딕"/>
              </a:rPr>
              <a:t> 로그인</a:t>
            </a:r>
          </a:p>
          <a:p>
            <a:pPr lvl="0">
              <a:buFontTx/>
              <a:buChar char="-"/>
              <a:defRPr/>
            </a:pPr>
            <a:r>
              <a:rPr lang="ko-KR" altLang="en-US" sz="700" dirty="0">
                <a:solidFill>
                  <a:prstClr val="black"/>
                </a:solidFill>
                <a:ea typeface="맑은 고딕"/>
              </a:rPr>
              <a:t> </a:t>
            </a:r>
            <a:r>
              <a:rPr lang="ko-KR" altLang="en-US" sz="700" dirty="0" err="1">
                <a:solidFill>
                  <a:prstClr val="black"/>
                </a:solidFill>
                <a:ea typeface="맑은 고딕"/>
              </a:rPr>
              <a:t>카카오톡</a:t>
            </a:r>
            <a:r>
              <a:rPr lang="en-US" altLang="ko-KR" sz="700" dirty="0">
                <a:solidFill>
                  <a:prstClr val="black"/>
                </a:solidFill>
                <a:ea typeface="맑은 고딕"/>
              </a:rPr>
              <a:t> </a:t>
            </a:r>
            <a:r>
              <a:rPr lang="ko-KR" altLang="en-US" sz="700" dirty="0">
                <a:solidFill>
                  <a:prstClr val="black"/>
                </a:solidFill>
                <a:ea typeface="맑은 고딕"/>
              </a:rPr>
              <a:t>연동을 통한 간편가입 및 로그인</a:t>
            </a:r>
          </a:p>
          <a:p>
            <a:pPr lvl="0">
              <a:buFontTx/>
              <a:buChar char="-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 lvl="0">
              <a:defRPr/>
            </a:pPr>
            <a:r>
              <a:rPr lang="en-US" altLang="ko-KR" sz="700" b="1" dirty="0">
                <a:solidFill>
                  <a:prstClr val="black"/>
                </a:solidFill>
                <a:ea typeface="맑은 고딕"/>
              </a:rPr>
              <a:t>5. </a:t>
            </a:r>
            <a:r>
              <a:rPr lang="ko-KR" altLang="en-US" sz="700" b="1" dirty="0" err="1">
                <a:solidFill>
                  <a:prstClr val="black"/>
                </a:solidFill>
                <a:ea typeface="맑은 고딕"/>
              </a:rPr>
              <a:t>네이버</a:t>
            </a:r>
            <a:r>
              <a:rPr lang="en-US" altLang="ko-KR" sz="700" b="1" dirty="0">
                <a:solidFill>
                  <a:prstClr val="black"/>
                </a:solidFill>
                <a:ea typeface="맑은 고딕"/>
              </a:rPr>
              <a:t> </a:t>
            </a:r>
            <a:r>
              <a:rPr lang="ko-KR" altLang="en-US" sz="700" b="1" dirty="0">
                <a:solidFill>
                  <a:prstClr val="black"/>
                </a:solidFill>
                <a:ea typeface="맑은 고딕"/>
              </a:rPr>
              <a:t>로그인</a:t>
            </a:r>
          </a:p>
          <a:p>
            <a:pPr lvl="0">
              <a:buFontTx/>
              <a:buChar char="-"/>
              <a:defRPr/>
            </a:pPr>
            <a:r>
              <a:rPr lang="ko-KR" altLang="en-US" sz="700" dirty="0">
                <a:solidFill>
                  <a:prstClr val="black"/>
                </a:solidFill>
                <a:ea typeface="맑은 고딕"/>
              </a:rPr>
              <a:t> </a:t>
            </a:r>
            <a:r>
              <a:rPr lang="ko-KR" altLang="en-US" sz="700" dirty="0" err="1">
                <a:solidFill>
                  <a:prstClr val="black"/>
                </a:solidFill>
                <a:ea typeface="맑은 고딕"/>
              </a:rPr>
              <a:t>네이버</a:t>
            </a:r>
            <a:r>
              <a:rPr lang="en-US" altLang="ko-KR" sz="700" dirty="0">
                <a:solidFill>
                  <a:prstClr val="black"/>
                </a:solidFill>
                <a:ea typeface="맑은 고딕"/>
              </a:rPr>
              <a:t> </a:t>
            </a:r>
            <a:r>
              <a:rPr lang="ko-KR" altLang="en-US" sz="700" dirty="0">
                <a:solidFill>
                  <a:prstClr val="black"/>
                </a:solidFill>
                <a:ea typeface="맑은 고딕"/>
              </a:rPr>
              <a:t>연동을 통한 간편가입 및 로그인</a:t>
            </a:r>
          </a:p>
          <a:p>
            <a:pPr lvl="0">
              <a:buFontTx/>
              <a:buChar char="-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 lvl="0">
              <a:defRPr/>
            </a:pPr>
            <a:r>
              <a:rPr lang="en-US" altLang="ko-KR" sz="700" b="1" dirty="0">
                <a:solidFill>
                  <a:prstClr val="black"/>
                </a:solidFill>
                <a:ea typeface="맑은 고딕"/>
              </a:rPr>
              <a:t>5. </a:t>
            </a:r>
            <a:r>
              <a:rPr lang="ko-KR" altLang="en-US" sz="700" b="1" dirty="0" err="1">
                <a:solidFill>
                  <a:prstClr val="black"/>
                </a:solidFill>
                <a:ea typeface="맑은 고딕"/>
              </a:rPr>
              <a:t>구글</a:t>
            </a:r>
            <a:r>
              <a:rPr lang="en-US" altLang="ko-KR" sz="700" b="1" dirty="0">
                <a:solidFill>
                  <a:prstClr val="black"/>
                </a:solidFill>
                <a:ea typeface="맑은 고딕"/>
              </a:rPr>
              <a:t> </a:t>
            </a:r>
            <a:r>
              <a:rPr lang="ko-KR" altLang="en-US" sz="700" b="1" dirty="0">
                <a:solidFill>
                  <a:prstClr val="black"/>
                </a:solidFill>
                <a:ea typeface="맑은 고딕"/>
              </a:rPr>
              <a:t>로그인</a:t>
            </a:r>
          </a:p>
          <a:p>
            <a:pPr lvl="0">
              <a:buFontTx/>
              <a:buChar char="-"/>
              <a:defRPr/>
            </a:pPr>
            <a:r>
              <a:rPr lang="ko-KR" altLang="en-US" sz="700" dirty="0">
                <a:solidFill>
                  <a:prstClr val="black"/>
                </a:solidFill>
                <a:ea typeface="맑은 고딕"/>
              </a:rPr>
              <a:t> </a:t>
            </a:r>
            <a:r>
              <a:rPr lang="ko-KR" altLang="en-US" sz="700" dirty="0" err="1">
                <a:solidFill>
                  <a:prstClr val="black"/>
                </a:solidFill>
                <a:ea typeface="맑은 고딕"/>
              </a:rPr>
              <a:t>구글</a:t>
            </a:r>
            <a:r>
              <a:rPr lang="en-US" altLang="ko-KR" sz="700" dirty="0">
                <a:solidFill>
                  <a:prstClr val="black"/>
                </a:solidFill>
                <a:ea typeface="맑은 고딕"/>
              </a:rPr>
              <a:t> </a:t>
            </a:r>
            <a:r>
              <a:rPr lang="ko-KR" altLang="en-US" sz="700" dirty="0">
                <a:solidFill>
                  <a:prstClr val="black"/>
                </a:solidFill>
                <a:ea typeface="맑은 고딕"/>
              </a:rPr>
              <a:t>연동을 통한 간편가입 및 로그인</a:t>
            </a:r>
          </a:p>
          <a:p>
            <a:pPr lvl="0">
              <a:buFontTx/>
              <a:buChar char="-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buFontTx/>
              <a:buChar char="-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defRPr/>
            </a:pPr>
            <a:r>
              <a:rPr lang="en-US" altLang="ko-KR" sz="700" dirty="0" smtClean="0">
                <a:solidFill>
                  <a:prstClr val="black"/>
                </a:solidFill>
                <a:ea typeface="맑은 고딕"/>
              </a:rPr>
              <a:t>** </a:t>
            </a:r>
            <a:r>
              <a:rPr lang="ko-KR" altLang="en-US" sz="700" dirty="0" smtClean="0">
                <a:solidFill>
                  <a:prstClr val="black"/>
                </a:solidFill>
                <a:ea typeface="맑은 고딕"/>
              </a:rPr>
              <a:t>로그인 완료 후 </a:t>
            </a:r>
            <a:r>
              <a:rPr lang="en-US" altLang="ko-KR" sz="700" dirty="0" smtClean="0">
                <a:solidFill>
                  <a:prstClr val="black"/>
                </a:solidFill>
                <a:ea typeface="맑은 고딕"/>
              </a:rPr>
              <a:t>Home</a:t>
            </a:r>
            <a:r>
              <a:rPr lang="ko-KR" altLang="en-US" sz="700" dirty="0" smtClean="0">
                <a:solidFill>
                  <a:prstClr val="black"/>
                </a:solidFill>
                <a:ea typeface="맑은 고딕"/>
              </a:rPr>
              <a:t>으로 이동</a:t>
            </a: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buFontTx/>
              <a:buChar char="-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buFontTx/>
              <a:buChar char="-"/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  <a:p>
            <a:pPr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</p:txBody>
      </p:sp>
      <p:sp>
        <p:nvSpPr>
          <p:cNvPr id="186" name="타원 185"/>
          <p:cNvSpPr/>
          <p:nvPr/>
        </p:nvSpPr>
        <p:spPr>
          <a:xfrm>
            <a:off x="1930512" y="2050431"/>
            <a:ext cx="141829" cy="141829"/>
          </a:xfrm>
          <a:prstGeom prst="ellipse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r>
              <a:rPr lang="en-US" altLang="ko-KR" sz="700" b="1">
                <a:solidFill>
                  <a:schemeClr val="bg1"/>
                </a:solidFill>
              </a:rPr>
              <a:t>2</a:t>
            </a:r>
            <a:endParaRPr lang="ko-KR" altLang="en-US" sz="700" b="1">
              <a:solidFill>
                <a:schemeClr val="bg1"/>
              </a:solidFill>
            </a:endParaRPr>
          </a:p>
        </p:txBody>
      </p:sp>
      <p:sp>
        <p:nvSpPr>
          <p:cNvPr id="188" name="타원 187"/>
          <p:cNvSpPr/>
          <p:nvPr/>
        </p:nvSpPr>
        <p:spPr>
          <a:xfrm>
            <a:off x="3468689" y="3229372"/>
            <a:ext cx="141829" cy="141829"/>
          </a:xfrm>
          <a:prstGeom prst="ellipse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r>
              <a:rPr lang="en-US" altLang="ko-KR" sz="700" b="1">
                <a:solidFill>
                  <a:schemeClr val="bg1"/>
                </a:solidFill>
              </a:rPr>
              <a:t>3</a:t>
            </a:r>
            <a:endParaRPr lang="ko-KR" altLang="en-US" sz="700" b="1">
              <a:solidFill>
                <a:schemeClr val="bg1"/>
              </a:solidFill>
            </a:endParaRPr>
          </a:p>
        </p:txBody>
      </p:sp>
      <p:sp>
        <p:nvSpPr>
          <p:cNvPr id="189" name="타원 188"/>
          <p:cNvSpPr/>
          <p:nvPr/>
        </p:nvSpPr>
        <p:spPr>
          <a:xfrm>
            <a:off x="4737507" y="3211651"/>
            <a:ext cx="141829" cy="141829"/>
          </a:xfrm>
          <a:prstGeom prst="ellipse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r>
              <a:rPr lang="en-US" altLang="ko-KR" sz="700" b="1">
                <a:solidFill>
                  <a:schemeClr val="bg1"/>
                </a:solidFill>
              </a:rPr>
              <a:t>4</a:t>
            </a:r>
            <a:endParaRPr lang="ko-KR" altLang="en-US" sz="700" b="1">
              <a:solidFill>
                <a:schemeClr val="bg1"/>
              </a:solidFill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219919" y="509284"/>
            <a:ext cx="8819909" cy="648184"/>
            <a:chOff x="219919" y="509284"/>
            <a:chExt cx="8819909" cy="648184"/>
          </a:xfrm>
        </p:grpSpPr>
        <p:sp>
          <p:nvSpPr>
            <p:cNvPr id="60" name="직사각형 59"/>
            <p:cNvSpPr/>
            <p:nvPr/>
          </p:nvSpPr>
          <p:spPr>
            <a:xfrm>
              <a:off x="219919" y="509284"/>
              <a:ext cx="8819909" cy="6481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945826" y="524175"/>
              <a:ext cx="3061431" cy="62167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r>
                <a:rPr lang="en-US" altLang="ko-KR" sz="2000" b="1">
                  <a:solidFill>
                    <a:schemeClr val="bg1"/>
                  </a:solidFill>
                </a:rPr>
                <a:t>ICT </a:t>
              </a:r>
              <a:r>
                <a:rPr lang="ko-KR" altLang="en-US" sz="2000" b="1">
                  <a:solidFill>
                    <a:schemeClr val="bg1"/>
                  </a:solidFill>
                </a:rPr>
                <a:t>레시피</a:t>
              </a:r>
            </a:p>
            <a:p>
              <a:pPr algn="ctr">
                <a:defRPr/>
              </a:pPr>
              <a:r>
                <a:rPr lang="en-US" altLang="ko-KR" sz="1300" b="1">
                  <a:solidFill>
                    <a:schemeClr val="bg1"/>
                  </a:solidFill>
                </a:rPr>
                <a:t>  ICT RECIPE</a:t>
              </a:r>
              <a:endParaRPr lang="ko-KR" altLang="en-US" sz="1300" b="1">
                <a:solidFill>
                  <a:schemeClr val="bg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2037144" y="1250066"/>
            <a:ext cx="5081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로그인</a:t>
            </a:r>
          </a:p>
        </p:txBody>
      </p:sp>
      <p:grpSp>
        <p:nvGrpSpPr>
          <p:cNvPr id="65" name="그룹 64"/>
          <p:cNvGrpSpPr/>
          <p:nvPr/>
        </p:nvGrpSpPr>
        <p:grpSpPr>
          <a:xfrm>
            <a:off x="1955321" y="3791674"/>
            <a:ext cx="5184008" cy="1691890"/>
            <a:chOff x="1955321" y="3791674"/>
            <a:chExt cx="5184008" cy="1691890"/>
          </a:xfrm>
        </p:grpSpPr>
        <p:sp>
          <p:nvSpPr>
            <p:cNvPr id="77" name="직사각형 76"/>
            <p:cNvSpPr/>
            <p:nvPr/>
          </p:nvSpPr>
          <p:spPr>
            <a:xfrm>
              <a:off x="2050247" y="3876812"/>
              <a:ext cx="5071732" cy="350877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r>
                <a:rPr lang="en-US" altLang="ko-KR" sz="1400" b="1">
                  <a:solidFill>
                    <a:schemeClr val="bg1"/>
                  </a:solidFill>
                </a:rPr>
                <a:t>Facebook </a:t>
              </a:r>
              <a:r>
                <a:rPr lang="ko-KR" altLang="en-US" sz="1400" b="1">
                  <a:solidFill>
                    <a:schemeClr val="bg1"/>
                  </a:solidFill>
                </a:rPr>
                <a:t>간편로그인</a:t>
              </a:r>
            </a:p>
          </p:txBody>
        </p:sp>
        <p:sp>
          <p:nvSpPr>
            <p:cNvPr id="187" name="타원 186"/>
            <p:cNvSpPr/>
            <p:nvPr/>
          </p:nvSpPr>
          <p:spPr>
            <a:xfrm>
              <a:off x="1955321" y="3791674"/>
              <a:ext cx="141829" cy="141829"/>
            </a:xfrm>
            <a:prstGeom prst="ellipse">
              <a:avLst/>
            </a:prstGeom>
            <a:solidFill>
              <a:srgbClr val="C0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r>
                <a:rPr lang="en-US" altLang="ko-KR" sz="700" b="1">
                  <a:solidFill>
                    <a:schemeClr val="bg1"/>
                  </a:solidFill>
                </a:rPr>
                <a:t>5</a:t>
              </a:r>
              <a:endParaRPr lang="ko-KR" altLang="en-US" sz="700" b="1">
                <a:solidFill>
                  <a:schemeClr val="bg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2063747" y="4283862"/>
              <a:ext cx="5071732" cy="35087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r>
                <a:rPr lang="ko-KR" altLang="en-US" sz="1400" b="1">
                  <a:solidFill>
                    <a:schemeClr val="tx1"/>
                  </a:solidFill>
                </a:rPr>
                <a:t>카카오톡 로그인</a:t>
              </a: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2065672" y="4702487"/>
              <a:ext cx="5071732" cy="350877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r>
                <a:rPr lang="ko-KR" altLang="en-US" sz="1400" b="1">
                  <a:solidFill>
                    <a:schemeClr val="bg1"/>
                  </a:solidFill>
                </a:rPr>
                <a:t>네이버 로그인</a:t>
              </a: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067597" y="5132687"/>
              <a:ext cx="5071732" cy="35087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r>
                <a:rPr lang="ko-KR" altLang="en-US" sz="1400" b="1">
                  <a:solidFill>
                    <a:schemeClr val="bg1"/>
                  </a:solidFill>
                </a:rPr>
                <a:t>구글 로그인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Login / </a:t>
            </a:r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35" name="제목 1"/>
          <p:cNvSpPr txBox="1">
            <a:spLocks/>
          </p:cNvSpPr>
          <p:nvPr/>
        </p:nvSpPr>
        <p:spPr bwMode="auto">
          <a:xfrm>
            <a:off x="5324632" y="82333"/>
            <a:ext cx="2603072" cy="245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>
                <a:solidFill>
                  <a:prstClr val="black"/>
                </a:solidFill>
              </a:rPr>
              <a:t>Main &gt; </a:t>
            </a:r>
            <a:r>
              <a:rPr lang="ko-KR" altLang="en-US" dirty="0" smtClean="0">
                <a:solidFill>
                  <a:prstClr val="black"/>
                </a:solidFill>
              </a:rPr>
              <a:t>로그인</a:t>
            </a:r>
            <a:r>
              <a:rPr lang="en-US" altLang="ko-KR" dirty="0" smtClean="0">
                <a:solidFill>
                  <a:prstClr val="black"/>
                </a:solidFill>
              </a:rPr>
              <a:t>/</a:t>
            </a:r>
            <a:r>
              <a:rPr lang="ko-KR" altLang="en-US" dirty="0" smtClean="0">
                <a:solidFill>
                  <a:prstClr val="black"/>
                </a:solidFill>
              </a:rPr>
              <a:t>회원가입 </a:t>
            </a:r>
            <a:r>
              <a:rPr lang="en-US" altLang="ko-KR" dirty="0" smtClean="0">
                <a:solidFill>
                  <a:prstClr val="black"/>
                </a:solidFill>
              </a:rPr>
              <a:t>&gt; </a:t>
            </a:r>
            <a:r>
              <a:rPr lang="ko-KR" altLang="en-US" dirty="0" smtClean="0">
                <a:solidFill>
                  <a:prstClr val="black"/>
                </a:solidFill>
              </a:rPr>
              <a:t>회원가입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12271" y="506185"/>
            <a:ext cx="8833758" cy="614770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9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" name="그룹 142"/>
          <p:cNvGrpSpPr/>
          <p:nvPr/>
        </p:nvGrpSpPr>
        <p:grpSpPr>
          <a:xfrm>
            <a:off x="9112608" y="424846"/>
            <a:ext cx="2743203" cy="6291325"/>
            <a:chOff x="9302315" y="425669"/>
            <a:chExt cx="2743203" cy="6291325"/>
          </a:xfrm>
        </p:grpSpPr>
        <p:sp>
          <p:nvSpPr>
            <p:cNvPr id="144" name="직사각형 143"/>
            <p:cNvSpPr/>
            <p:nvPr/>
          </p:nvSpPr>
          <p:spPr>
            <a:xfrm>
              <a:off x="9302315" y="433552"/>
              <a:ext cx="2743200" cy="6283442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9302317" y="425669"/>
              <a:ext cx="2743201" cy="3380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Description</a:t>
              </a:r>
              <a:endPara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85" name="TextBox 184"/>
          <p:cNvSpPr txBox="1"/>
          <p:nvPr/>
        </p:nvSpPr>
        <p:spPr>
          <a:xfrm>
            <a:off x="9102176" y="782754"/>
            <a:ext cx="274320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700" b="1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1. </a:t>
            </a:r>
            <a:r>
              <a:rPr lang="ko-KR" altLang="en-US" sz="700" b="1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이름</a:t>
            </a:r>
            <a:r>
              <a:rPr lang="en-US" altLang="ko-KR" sz="700" b="1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</a:t>
            </a:r>
            <a:r>
              <a:rPr lang="ko-KR" altLang="en-US" sz="700" b="1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한글</a:t>
            </a:r>
            <a:r>
              <a:rPr lang="en-US" altLang="ko-KR" sz="700" b="1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</a:t>
            </a:r>
          </a:p>
          <a:p>
            <a:pPr lvl="0">
              <a:defRPr/>
            </a:pPr>
            <a:r>
              <a:rPr lang="en-US" altLang="ko-KR" sz="7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- </a:t>
            </a:r>
            <a:r>
              <a:rPr lang="ko-KR" altLang="en-US" sz="7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회원 이름</a:t>
            </a:r>
            <a:r>
              <a:rPr lang="en-US" altLang="ko-KR" sz="7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</a:t>
            </a:r>
            <a:r>
              <a:rPr lang="ko-KR" altLang="en-US" sz="7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한글</a:t>
            </a:r>
            <a:r>
              <a:rPr lang="en-US" altLang="ko-KR" sz="7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</a:t>
            </a:r>
            <a:r>
              <a:rPr lang="ko-KR" altLang="en-US" sz="7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을 입력 받는다</a:t>
            </a:r>
            <a:r>
              <a:rPr lang="en-US" altLang="ko-KR" sz="7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  <a:endParaRPr lang="en-US" altLang="ko-KR" sz="7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lvl="0">
              <a:buFontTx/>
              <a:buChar char="-"/>
              <a:defRPr/>
            </a:pPr>
            <a:endParaRPr lang="en-US" altLang="ko-KR" sz="700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en-US" altLang="ko-KR" sz="700" b="1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2. </a:t>
            </a:r>
            <a:r>
              <a:rPr lang="ko-KR" altLang="en-US" sz="700" b="1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이름</a:t>
            </a:r>
            <a:r>
              <a:rPr lang="en-US" altLang="ko-KR" sz="700" b="1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(</a:t>
            </a:r>
            <a:r>
              <a:rPr lang="ko-KR" altLang="en-US" sz="700" b="1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영문</a:t>
            </a:r>
            <a:r>
              <a:rPr lang="en-US" altLang="ko-KR" sz="700" b="1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)</a:t>
            </a:r>
          </a:p>
          <a:p>
            <a:pPr lvl="0">
              <a:buFontTx/>
              <a:buChar char="-"/>
              <a:defRPr/>
            </a:pPr>
            <a:r>
              <a:rPr lang="ko-KR" altLang="en-US" sz="70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 회원 이름</a:t>
            </a:r>
            <a:r>
              <a:rPr lang="en-US" altLang="ko-KR" sz="70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(</a:t>
            </a:r>
            <a:r>
              <a:rPr lang="ko-KR" altLang="en-US" sz="70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영문</a:t>
            </a:r>
            <a:r>
              <a:rPr lang="en-US" altLang="ko-KR" sz="70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)</a:t>
            </a:r>
            <a:r>
              <a:rPr lang="ko-KR" altLang="en-US" sz="70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을 입력 받는다</a:t>
            </a:r>
            <a:r>
              <a:rPr lang="en-US" altLang="ko-KR" sz="70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.</a:t>
            </a:r>
          </a:p>
          <a:p>
            <a:pPr lvl="0">
              <a:buFontTx/>
              <a:buChar char="-"/>
              <a:defRPr/>
            </a:pPr>
            <a:endParaRPr lang="en-US" altLang="ko-KR" sz="700" dirty="0" smtClean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en-US" altLang="ko-KR" sz="700" b="1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3. Email</a:t>
            </a:r>
          </a:p>
          <a:p>
            <a:pPr lvl="0">
              <a:buFontTx/>
              <a:buChar char="-"/>
              <a:defRPr/>
            </a:pPr>
            <a:r>
              <a:rPr lang="ko-KR" altLang="en-US" sz="70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 아이디로 사용할 </a:t>
            </a:r>
            <a:r>
              <a:rPr lang="en-US" altLang="ko-KR" sz="70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Email</a:t>
            </a:r>
            <a:r>
              <a:rPr lang="ko-KR" altLang="en-US" sz="70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을 입력 받는다</a:t>
            </a:r>
            <a:r>
              <a:rPr lang="en-US" altLang="ko-KR" sz="70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.</a:t>
            </a:r>
          </a:p>
          <a:p>
            <a:pPr lvl="0">
              <a:buFontTx/>
              <a:buChar char="-"/>
              <a:defRPr/>
            </a:pPr>
            <a:endParaRPr lang="en-US" altLang="ko-KR" sz="700" dirty="0" smtClean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en-US" altLang="ko-KR" sz="700" b="1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4. </a:t>
            </a:r>
            <a:r>
              <a:rPr lang="ko-KR" altLang="en-US" sz="700" b="1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연락처 </a:t>
            </a:r>
            <a:r>
              <a:rPr lang="en-US" altLang="ko-KR" sz="700" b="1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(</a:t>
            </a:r>
            <a:r>
              <a:rPr lang="ko-KR" altLang="en-US" sz="700" b="1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국가번호</a:t>
            </a:r>
            <a:r>
              <a:rPr lang="en-US" altLang="ko-KR" sz="700" b="1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)</a:t>
            </a:r>
          </a:p>
          <a:p>
            <a:pPr lvl="0">
              <a:buFontTx/>
              <a:buChar char="-"/>
              <a:defRPr/>
            </a:pPr>
            <a:r>
              <a:rPr lang="ko-KR" altLang="en-US" sz="70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 연락처 국가번호 선택 노출</a:t>
            </a:r>
            <a:endParaRPr lang="en-US" altLang="ko-KR" sz="700" dirty="0" smtClean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 lvl="0">
              <a:buFontTx/>
              <a:buChar char="-"/>
              <a:defRPr/>
            </a:pPr>
            <a:endParaRPr lang="en-US" altLang="ko-KR" sz="700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en-US" altLang="ko-KR" sz="700" b="1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4-1. </a:t>
            </a:r>
            <a:r>
              <a:rPr lang="ko-KR" altLang="en-US" sz="700" b="1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연락처</a:t>
            </a:r>
            <a:endParaRPr lang="en-US" altLang="ko-KR" sz="700" b="1" dirty="0" smtClean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ko-KR" altLang="en-US" sz="7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7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ko-KR" altLang="en-US" sz="7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회원 연락처를 입력 받는다</a:t>
            </a:r>
            <a:r>
              <a:rPr lang="en-US" altLang="ko-KR" sz="7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</a:p>
          <a:p>
            <a:pPr lvl="0">
              <a:defRPr/>
            </a:pPr>
            <a:endParaRPr lang="en-US" altLang="ko-KR" sz="700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sz="700" b="1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5. </a:t>
            </a:r>
            <a:r>
              <a:rPr lang="ko-KR" altLang="en-US" sz="700" b="1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비밀번호</a:t>
            </a:r>
            <a:endParaRPr lang="en-US" altLang="ko-KR" sz="700" b="1" dirty="0" smtClean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>
              <a:buFontTx/>
              <a:buChar char="-"/>
              <a:defRPr/>
            </a:pPr>
            <a:r>
              <a:rPr lang="ko-KR" altLang="en-US" sz="70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 회원 비밀번호를 입력 받는다</a:t>
            </a:r>
            <a:r>
              <a:rPr lang="en-US" altLang="ko-KR" sz="70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.</a:t>
            </a:r>
          </a:p>
          <a:p>
            <a:pPr>
              <a:buFontTx/>
              <a:buChar char="-"/>
              <a:defRPr/>
            </a:pPr>
            <a:r>
              <a:rPr lang="en-US" altLang="ko-KR" sz="70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70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영문</a:t>
            </a:r>
            <a:r>
              <a:rPr lang="en-US" altLang="ko-KR" sz="70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,</a:t>
            </a:r>
            <a:r>
              <a:rPr lang="ko-KR" altLang="en-US" sz="70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 숫자 조합 </a:t>
            </a:r>
            <a:r>
              <a:rPr lang="en-US" altLang="ko-KR" sz="70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8~20</a:t>
            </a:r>
            <a:r>
              <a:rPr lang="ko-KR" altLang="en-US" sz="70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자 입력</a:t>
            </a:r>
            <a:endParaRPr lang="en-US" altLang="ko-KR" sz="700" dirty="0" smtClean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>
              <a:buFontTx/>
              <a:buChar char="-"/>
              <a:defRPr/>
            </a:pPr>
            <a:endParaRPr lang="en-US" altLang="ko-KR" sz="700" dirty="0" smtClean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sz="700" b="1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5-1. </a:t>
            </a:r>
            <a:r>
              <a:rPr lang="ko-KR" altLang="en-US" sz="700" b="1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비밀번호 확인</a:t>
            </a:r>
            <a:endParaRPr lang="en-US" altLang="ko-KR" sz="700" b="1" dirty="0" smtClean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>
              <a:buFontTx/>
              <a:buChar char="-"/>
              <a:defRPr/>
            </a:pPr>
            <a:r>
              <a:rPr lang="ko-KR" altLang="en-US" sz="70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 회원 비밀번호 재확인 입력 받는다</a:t>
            </a:r>
            <a:r>
              <a:rPr lang="en-US" altLang="ko-KR" sz="70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.</a:t>
            </a:r>
          </a:p>
          <a:p>
            <a:pPr>
              <a:buFontTx/>
              <a:buChar char="-"/>
              <a:defRPr/>
            </a:pPr>
            <a:endParaRPr lang="en-US" altLang="ko-KR" sz="700" dirty="0" smtClean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sz="700" b="1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6. </a:t>
            </a:r>
            <a:r>
              <a:rPr lang="ko-KR" altLang="en-US" sz="700" b="1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이용약관 동의</a:t>
            </a:r>
            <a:endParaRPr lang="en-US" altLang="ko-KR" sz="700" b="1" dirty="0" smtClean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>
              <a:buFontTx/>
              <a:buChar char="-"/>
              <a:defRPr/>
            </a:pPr>
            <a:r>
              <a:rPr lang="ko-KR" altLang="en-US" sz="70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체크박스를 통한 개인정보 처리방침과 이용약관 확인</a:t>
            </a:r>
            <a:endParaRPr lang="en-US" altLang="ko-KR" sz="700" dirty="0" smtClean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>
              <a:buFontTx/>
              <a:buChar char="-"/>
              <a:defRPr/>
            </a:pPr>
            <a:r>
              <a:rPr lang="en-US" altLang="ko-KR" sz="70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700" dirty="0" err="1" smtClean="0">
                <a:solidFill>
                  <a:prstClr val="black"/>
                </a:solidFill>
                <a:ea typeface="맑은 고딕" panose="020B0503020000020004" pitchFamily="50" charset="-127"/>
              </a:rPr>
              <a:t>새소식</a:t>
            </a:r>
            <a:r>
              <a:rPr lang="ko-KR" altLang="en-US" sz="70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 및 쿠폰 관련 정보를 받을지 체크</a:t>
            </a:r>
            <a:endParaRPr lang="en-US" altLang="ko-KR" sz="700" dirty="0" smtClean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>
              <a:buFontTx/>
              <a:buChar char="-"/>
              <a:defRPr/>
            </a:pPr>
            <a:endParaRPr lang="en-US" altLang="ko-KR" sz="700" dirty="0" smtClean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sz="700" b="1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7. </a:t>
            </a:r>
            <a:r>
              <a:rPr lang="ko-KR" altLang="en-US" sz="700" b="1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회원가입</a:t>
            </a:r>
            <a:endParaRPr lang="en-US" altLang="ko-KR" sz="700" b="1" dirty="0" smtClean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>
              <a:buFontTx/>
              <a:buChar char="-"/>
              <a:defRPr/>
            </a:pPr>
            <a:r>
              <a:rPr lang="en-US" altLang="ko-KR" sz="700" b="1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70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회원가입 완료 안내 </a:t>
            </a:r>
            <a:r>
              <a:rPr lang="ko-KR" altLang="en-US" sz="700" dirty="0" err="1" smtClean="0">
                <a:solidFill>
                  <a:prstClr val="black"/>
                </a:solidFill>
                <a:ea typeface="맑은 고딕" panose="020B0503020000020004" pitchFamily="50" charset="-127"/>
              </a:rPr>
              <a:t>얼럿</a:t>
            </a:r>
            <a:endParaRPr lang="ko-KR" altLang="en-US" sz="700" dirty="0" smtClean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sz="70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&gt; </a:t>
            </a:r>
            <a:r>
              <a:rPr lang="ko-KR" altLang="en-US" sz="70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가입 완료 후 </a:t>
            </a:r>
            <a:r>
              <a:rPr lang="en-US" altLang="ko-KR" sz="70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Main</a:t>
            </a:r>
            <a:r>
              <a:rPr lang="ko-KR" altLang="en-US" sz="70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으로 이동</a:t>
            </a:r>
            <a:endParaRPr lang="en-US" altLang="ko-KR" sz="700" dirty="0" smtClean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700" dirty="0" smtClean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700" dirty="0" smtClean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700" dirty="0" smtClean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700" dirty="0" smtClean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700" dirty="0" smtClean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700" dirty="0" smtClean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700" dirty="0" smtClean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700" dirty="0" smtClean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700" dirty="0" smtClean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700" dirty="0" smtClean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700" dirty="0" smtClean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700" dirty="0" smtClean="0">
              <a:solidFill>
                <a:prstClr val="black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sz="70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※ </a:t>
            </a:r>
            <a:r>
              <a:rPr lang="ko-KR" altLang="en-US" sz="70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휴대폰 인증 서비스</a:t>
            </a:r>
            <a:endParaRPr lang="en-US" altLang="ko-KR" sz="700" dirty="0" smtClean="0">
              <a:solidFill>
                <a:prstClr val="black"/>
              </a:solidFill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93136" y="1269040"/>
            <a:ext cx="21371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/>
              <a:t>회원가입</a:t>
            </a:r>
            <a:endParaRPr lang="ko-KR" altLang="en-US" sz="3000" b="1" dirty="0"/>
          </a:p>
        </p:txBody>
      </p:sp>
      <p:sp>
        <p:nvSpPr>
          <p:cNvPr id="29" name="직사각형 28"/>
          <p:cNvSpPr/>
          <p:nvPr/>
        </p:nvSpPr>
        <p:spPr>
          <a:xfrm>
            <a:off x="1041988" y="2143731"/>
            <a:ext cx="3437415" cy="3083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ko-KR" altLang="en-US" sz="9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45526" y="2569092"/>
            <a:ext cx="3433877" cy="3083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ko-KR" altLang="en-US" sz="9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49064" y="2994453"/>
            <a:ext cx="3430339" cy="3083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ko-KR" altLang="en-US" sz="9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41970" y="4368022"/>
            <a:ext cx="3460582" cy="3083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ko-KR" altLang="en-US" sz="900" b="1" dirty="0" smtClean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49064" y="3432974"/>
            <a:ext cx="3441913" cy="3083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ko-KR" altLang="en-US" sz="9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041969" y="3884311"/>
            <a:ext cx="3449008" cy="3083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ko-KR" altLang="en-US" sz="9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67513" y="5062817"/>
            <a:ext cx="4423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/>
              <a:t>ICT </a:t>
            </a:r>
            <a:r>
              <a:rPr lang="ko-KR" altLang="en-US" sz="800" dirty="0" err="1" smtClean="0"/>
              <a:t>레시피의</a:t>
            </a:r>
            <a:r>
              <a:rPr lang="ko-KR" altLang="en-US" sz="800" dirty="0" smtClean="0"/>
              <a:t> 개인정보 처리방침과 이용약관을 모두 확인하였고 이에 동의합니다</a:t>
            </a:r>
            <a:r>
              <a:rPr lang="en-US" altLang="ko-KR" sz="800" dirty="0" smtClean="0"/>
              <a:t>.(</a:t>
            </a:r>
            <a:r>
              <a:rPr lang="ko-KR" altLang="en-US" sz="800" dirty="0" smtClean="0"/>
              <a:t>필수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1050468" y="2159485"/>
            <a:ext cx="1637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아이디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42431" y="2582962"/>
            <a:ext cx="1637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비밀번호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020726" y="5901057"/>
            <a:ext cx="3539699" cy="393405"/>
          </a:xfrm>
          <a:prstGeom prst="rect">
            <a:avLst/>
          </a:prstGeom>
          <a:solidFill>
            <a:srgbClr val="A6A6A6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</a:rPr>
              <a:t>회원가입</a:t>
            </a:r>
          </a:p>
        </p:txBody>
      </p:sp>
      <p:sp>
        <p:nvSpPr>
          <p:cNvPr id="54" name="타원 53"/>
          <p:cNvSpPr/>
          <p:nvPr/>
        </p:nvSpPr>
        <p:spPr>
          <a:xfrm>
            <a:off x="927507" y="2072768"/>
            <a:ext cx="141829" cy="141829"/>
          </a:xfrm>
          <a:prstGeom prst="ellipse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 smtClean="0">
              <a:solidFill>
                <a:schemeClr val="bg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948772" y="2526464"/>
            <a:ext cx="141829" cy="141829"/>
          </a:xfrm>
          <a:prstGeom prst="ellipse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 smtClean="0">
              <a:solidFill>
                <a:schemeClr val="bg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959405" y="2949205"/>
            <a:ext cx="141829" cy="141829"/>
          </a:xfrm>
          <a:prstGeom prst="ellipse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3</a:t>
            </a:r>
            <a:endParaRPr lang="ko-KR" altLang="en-US" sz="700" b="1" dirty="0" smtClean="0">
              <a:solidFill>
                <a:schemeClr val="bg1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970038" y="4286371"/>
            <a:ext cx="141829" cy="141829"/>
          </a:xfrm>
          <a:prstGeom prst="ellipse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4</a:t>
            </a:r>
            <a:endParaRPr lang="ko-KR" altLang="en-US" sz="700" b="1" dirty="0" smtClean="0">
              <a:solidFill>
                <a:schemeClr val="bg1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959405" y="3426172"/>
            <a:ext cx="141829" cy="141829"/>
          </a:xfrm>
          <a:prstGeom prst="ellipse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5</a:t>
            </a:r>
            <a:endParaRPr lang="ko-KR" altLang="en-US" sz="700" b="1" dirty="0" smtClean="0">
              <a:solidFill>
                <a:schemeClr val="bg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1028994" y="4952783"/>
            <a:ext cx="141829" cy="141829"/>
          </a:xfrm>
          <a:prstGeom prst="ellipse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6</a:t>
            </a:r>
            <a:endParaRPr lang="ko-KR" altLang="en-US" sz="700" b="1" dirty="0" smtClean="0">
              <a:solidFill>
                <a:schemeClr val="bg1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970037" y="5776934"/>
            <a:ext cx="141829" cy="141829"/>
          </a:xfrm>
          <a:prstGeom prst="ellipse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7</a:t>
            </a:r>
            <a:endParaRPr lang="ko-KR" altLang="en-US" sz="700" b="1" dirty="0" smtClean="0">
              <a:solidFill>
                <a:schemeClr val="bg1"/>
              </a:solidFill>
            </a:endParaRPr>
          </a:p>
        </p:txBody>
      </p:sp>
      <p:grpSp>
        <p:nvGrpSpPr>
          <p:cNvPr id="6" name="그룹 65"/>
          <p:cNvGrpSpPr/>
          <p:nvPr/>
        </p:nvGrpSpPr>
        <p:grpSpPr>
          <a:xfrm>
            <a:off x="863448" y="3814533"/>
            <a:ext cx="306494" cy="184666"/>
            <a:chOff x="9001602" y="4226299"/>
            <a:chExt cx="306494" cy="184666"/>
          </a:xfrm>
        </p:grpSpPr>
        <p:sp>
          <p:nvSpPr>
            <p:cNvPr id="67" name="타원 66"/>
            <p:cNvSpPr/>
            <p:nvPr/>
          </p:nvSpPr>
          <p:spPr>
            <a:xfrm>
              <a:off x="9088986" y="4239767"/>
              <a:ext cx="141829" cy="141829"/>
            </a:xfrm>
            <a:prstGeom prst="ellipse">
              <a:avLst/>
            </a:prstGeom>
            <a:solidFill>
              <a:srgbClr val="C0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7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9001602" y="4226299"/>
              <a:ext cx="30649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b="1" dirty="0" smtClean="0">
                  <a:solidFill>
                    <a:schemeClr val="bg1"/>
                  </a:solidFill>
                </a:rPr>
                <a:t>5-1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69" name="그림 6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6420" y="5104972"/>
            <a:ext cx="123825" cy="133350"/>
          </a:xfrm>
          <a:prstGeom prst="rect">
            <a:avLst/>
          </a:prstGeom>
        </p:spPr>
      </p:pic>
      <p:grpSp>
        <p:nvGrpSpPr>
          <p:cNvPr id="66" name="그룹 65"/>
          <p:cNvGrpSpPr/>
          <p:nvPr/>
        </p:nvGrpSpPr>
        <p:grpSpPr>
          <a:xfrm>
            <a:off x="219919" y="509284"/>
            <a:ext cx="8819909" cy="648184"/>
            <a:chOff x="219919" y="509284"/>
            <a:chExt cx="8819909" cy="648184"/>
          </a:xfrm>
        </p:grpSpPr>
        <p:sp>
          <p:nvSpPr>
            <p:cNvPr id="71" name="직사각형 70"/>
            <p:cNvSpPr/>
            <p:nvPr/>
          </p:nvSpPr>
          <p:spPr>
            <a:xfrm>
              <a:off x="219919" y="509284"/>
              <a:ext cx="8819909" cy="6481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2945826" y="524175"/>
              <a:ext cx="3061431" cy="62167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>
                <a:defRPr/>
              </a:pPr>
              <a:r>
                <a:rPr lang="en-US" altLang="ko-KR" sz="2000" b="1" dirty="0" smtClean="0">
                  <a:solidFill>
                    <a:schemeClr val="bg1"/>
                  </a:solidFill>
                </a:rPr>
                <a:t>ICT </a:t>
              </a:r>
              <a:r>
                <a:rPr lang="ko-KR" altLang="en-US" sz="2000" b="1" dirty="0" err="1" smtClean="0">
                  <a:solidFill>
                    <a:schemeClr val="bg1"/>
                  </a:solidFill>
                </a:rPr>
                <a:t>레시피</a:t>
              </a:r>
              <a:endParaRPr lang="ko-KR" altLang="en-US" sz="2000" b="1" dirty="0" smtClean="0">
                <a:solidFill>
                  <a:schemeClr val="bg1"/>
                </a:solidFill>
              </a:endParaRPr>
            </a:p>
            <a:p>
              <a:pPr algn="ctr">
                <a:defRPr/>
              </a:pPr>
              <a:r>
                <a:rPr lang="en-US" altLang="ko-KR" sz="1300" b="1" dirty="0" smtClean="0">
                  <a:solidFill>
                    <a:schemeClr val="bg1"/>
                  </a:solidFill>
                </a:rPr>
                <a:t>  ICT RECIPE</a:t>
              </a:r>
              <a:endParaRPr lang="ko-KR" altLang="en-US" sz="1300" b="1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045969" y="3008323"/>
            <a:ext cx="1637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비밀번호 확인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62024" y="3445259"/>
            <a:ext cx="1637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chemeClr val="bg1">
                    <a:lumMod val="50000"/>
                  </a:schemeClr>
                </a:solidFill>
              </a:rPr>
              <a:t>이메일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50449" y="3895355"/>
            <a:ext cx="1637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닉네임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52377" y="4383417"/>
            <a:ext cx="1637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성별</a:t>
            </a:r>
            <a:endParaRPr lang="en-US" altLang="ko-KR" sz="12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2747471" y="4402126"/>
            <a:ext cx="555619" cy="276999"/>
            <a:chOff x="5057184" y="2042168"/>
            <a:chExt cx="555619" cy="276999"/>
          </a:xfrm>
        </p:grpSpPr>
        <p:pic>
          <p:nvPicPr>
            <p:cNvPr id="79" name="Picture 6" descr="관련 이미지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7184" y="2123769"/>
              <a:ext cx="106305" cy="10630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TextBox 79"/>
            <p:cNvSpPr txBox="1"/>
            <p:nvPr/>
          </p:nvSpPr>
          <p:spPr>
            <a:xfrm>
              <a:off x="5120360" y="2042168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남자</a:t>
              </a:r>
              <a:endParaRPr lang="ko-KR" altLang="en-US" sz="1200" b="1" dirty="0"/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3594371" y="4404051"/>
            <a:ext cx="555619" cy="276999"/>
            <a:chOff x="5057184" y="2042168"/>
            <a:chExt cx="555619" cy="276999"/>
          </a:xfrm>
        </p:grpSpPr>
        <p:pic>
          <p:nvPicPr>
            <p:cNvPr id="83" name="Picture 6" descr="관련 이미지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7184" y="2123769"/>
              <a:ext cx="106305" cy="10630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4" name="TextBox 83"/>
            <p:cNvSpPr txBox="1"/>
            <p:nvPr/>
          </p:nvSpPr>
          <p:spPr>
            <a:xfrm>
              <a:off x="5120360" y="2042168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여자</a:t>
              </a:r>
              <a:endParaRPr lang="ko-KR" altLang="en-US" sz="1200" b="1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42889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 smtClean="0"/>
              <a:t>레시피</a:t>
            </a:r>
            <a:r>
              <a:rPr lang="ko-KR" altLang="en-US" dirty="0" smtClean="0"/>
              <a:t> </a:t>
            </a:r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35" name="제목 1"/>
          <p:cNvSpPr txBox="1"/>
          <p:nvPr/>
        </p:nvSpPr>
        <p:spPr>
          <a:xfrm>
            <a:off x="5324632" y="82333"/>
            <a:ext cx="2603072" cy="24531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r>
              <a:rPr lang="en-US" altLang="ko-KR" dirty="0">
                <a:solidFill>
                  <a:prstClr val="black"/>
                </a:solidFill>
              </a:rPr>
              <a:t>Main &gt; </a:t>
            </a:r>
            <a:r>
              <a:rPr lang="ko-KR" altLang="en-US" dirty="0" err="1" smtClean="0">
                <a:solidFill>
                  <a:prstClr val="black"/>
                </a:solidFill>
              </a:rPr>
              <a:t>레시피</a:t>
            </a:r>
            <a:r>
              <a:rPr lang="ko-KR" altLang="en-US" dirty="0" smtClean="0">
                <a:solidFill>
                  <a:prstClr val="black"/>
                </a:solidFill>
              </a:rPr>
              <a:t> 등록하기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12271" y="506185"/>
            <a:ext cx="8833758" cy="614770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" name="그룹 142"/>
          <p:cNvGrpSpPr/>
          <p:nvPr/>
        </p:nvGrpSpPr>
        <p:grpSpPr>
          <a:xfrm>
            <a:off x="9112608" y="424846"/>
            <a:ext cx="2743203" cy="6291325"/>
            <a:chOff x="9302315" y="425669"/>
            <a:chExt cx="2743203" cy="6291325"/>
          </a:xfrm>
        </p:grpSpPr>
        <p:sp>
          <p:nvSpPr>
            <p:cNvPr id="144" name="직사각형 143"/>
            <p:cNvSpPr/>
            <p:nvPr/>
          </p:nvSpPr>
          <p:spPr>
            <a:xfrm>
              <a:off x="9302315" y="433552"/>
              <a:ext cx="2743200" cy="6283442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900" b="1" i="0" u="none" strike="noStrike" kern="1200" cap="none" spc="0" normalizeH="0" baseline="0"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9302317" y="425669"/>
              <a:ext cx="2743201" cy="3380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900" b="1" i="0" u="none" strike="noStrike" kern="1200" cap="none" spc="0" normalizeH="0" baseline="0"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Description</a:t>
              </a:r>
              <a:endParaRPr kumimoji="0" lang="ko-KR" altLang="en-US" sz="9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185" name="TextBox 184"/>
          <p:cNvSpPr txBox="1"/>
          <p:nvPr/>
        </p:nvSpPr>
        <p:spPr>
          <a:xfrm>
            <a:off x="9102176" y="782753"/>
            <a:ext cx="2743208" cy="81714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0" indent="-228600">
              <a:defRPr/>
            </a:pPr>
            <a:r>
              <a:rPr lang="en-US" altLang="ko-KR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1. </a:t>
            </a:r>
            <a:r>
              <a:rPr lang="ko-KR" altLang="en-US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기본 정보</a:t>
            </a: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indent="-228600">
              <a:defRPr/>
            </a:pPr>
            <a:r>
              <a:rPr lang="en-US" altLang="ko-KR" sz="700" b="1" dirty="0" smtClean="0">
                <a:solidFill>
                  <a:prstClr val="black"/>
                </a:solidFill>
              </a:rPr>
              <a:t>2. </a:t>
            </a:r>
            <a:r>
              <a:rPr lang="ko-KR" altLang="en-US" sz="700" b="1" dirty="0" smtClean="0">
                <a:solidFill>
                  <a:prstClr val="black"/>
                </a:solidFill>
              </a:rPr>
              <a:t>재료 정보</a:t>
            </a:r>
            <a:endParaRPr lang="en-US" altLang="ko-KR" sz="700" b="1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- Client</a:t>
            </a:r>
            <a:r>
              <a:rPr lang="ko-KR" altLang="en-US" sz="700" dirty="0" smtClean="0">
                <a:solidFill>
                  <a:prstClr val="black"/>
                </a:solidFill>
              </a:rPr>
              <a:t>가 재료 정보 입력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- </a:t>
            </a:r>
            <a:r>
              <a:rPr lang="ko-KR" altLang="en-US" sz="700" dirty="0" smtClean="0">
                <a:solidFill>
                  <a:prstClr val="black"/>
                </a:solidFill>
              </a:rPr>
              <a:t>체크박스 재료</a:t>
            </a:r>
            <a:r>
              <a:rPr lang="en-US" altLang="ko-KR" sz="700" dirty="0" smtClean="0">
                <a:solidFill>
                  <a:prstClr val="black"/>
                </a:solidFill>
              </a:rPr>
              <a:t>/</a:t>
            </a:r>
            <a:r>
              <a:rPr lang="ko-KR" altLang="en-US" sz="700" dirty="0" smtClean="0">
                <a:solidFill>
                  <a:prstClr val="black"/>
                </a:solidFill>
              </a:rPr>
              <a:t>양념</a:t>
            </a:r>
            <a:r>
              <a:rPr lang="en-US" altLang="ko-KR" sz="700" dirty="0" smtClean="0">
                <a:solidFill>
                  <a:prstClr val="black"/>
                </a:solidFill>
              </a:rPr>
              <a:t>/</a:t>
            </a:r>
            <a:r>
              <a:rPr lang="ko-KR" altLang="en-US" sz="700" dirty="0" smtClean="0">
                <a:solidFill>
                  <a:prstClr val="black"/>
                </a:solidFill>
              </a:rPr>
              <a:t>소스</a:t>
            </a:r>
            <a:r>
              <a:rPr lang="en-US" altLang="ko-KR" sz="700" dirty="0" smtClean="0">
                <a:solidFill>
                  <a:prstClr val="black"/>
                </a:solidFill>
              </a:rPr>
              <a:t>/</a:t>
            </a:r>
            <a:r>
              <a:rPr lang="ko-KR" altLang="en-US" sz="700" dirty="0" smtClean="0">
                <a:solidFill>
                  <a:prstClr val="black"/>
                </a:solidFill>
              </a:rPr>
              <a:t>육수</a:t>
            </a:r>
            <a:r>
              <a:rPr lang="en-US" altLang="ko-KR" sz="700" dirty="0" smtClean="0">
                <a:solidFill>
                  <a:prstClr val="black"/>
                </a:solidFill>
              </a:rPr>
              <a:t>/</a:t>
            </a:r>
            <a:r>
              <a:rPr lang="ko-KR" altLang="en-US" sz="700" dirty="0" err="1" smtClean="0">
                <a:solidFill>
                  <a:prstClr val="black"/>
                </a:solidFill>
              </a:rPr>
              <a:t>토핑</a:t>
            </a:r>
            <a:r>
              <a:rPr lang="en-US" altLang="ko-KR" sz="700" dirty="0" smtClean="0">
                <a:solidFill>
                  <a:prstClr val="black"/>
                </a:solidFill>
              </a:rPr>
              <a:t>/</a:t>
            </a:r>
            <a:r>
              <a:rPr lang="ko-KR" altLang="en-US" sz="700" dirty="0" smtClean="0">
                <a:solidFill>
                  <a:prstClr val="black"/>
                </a:solidFill>
              </a:rPr>
              <a:t>시럽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&gt; </a:t>
            </a:r>
            <a:r>
              <a:rPr lang="ko-KR" altLang="en-US" sz="700" dirty="0" smtClean="0">
                <a:solidFill>
                  <a:prstClr val="black"/>
                </a:solidFill>
              </a:rPr>
              <a:t>기본값 </a:t>
            </a:r>
            <a:r>
              <a:rPr lang="en-US" altLang="ko-KR" sz="700" dirty="0" smtClean="0">
                <a:solidFill>
                  <a:prstClr val="black"/>
                </a:solidFill>
              </a:rPr>
              <a:t>‘</a:t>
            </a:r>
            <a:r>
              <a:rPr lang="ko-KR" altLang="en-US" sz="700" dirty="0" smtClean="0">
                <a:solidFill>
                  <a:prstClr val="black"/>
                </a:solidFill>
              </a:rPr>
              <a:t>재료</a:t>
            </a:r>
            <a:r>
              <a:rPr lang="en-US" altLang="ko-KR" sz="700" dirty="0" smtClean="0">
                <a:solidFill>
                  <a:prstClr val="black"/>
                </a:solidFill>
              </a:rPr>
              <a:t>’ </a:t>
            </a:r>
            <a:r>
              <a:rPr lang="ko-KR" altLang="en-US" sz="700" dirty="0" smtClean="0">
                <a:solidFill>
                  <a:prstClr val="black"/>
                </a:solidFill>
              </a:rPr>
              <a:t>체크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&gt; </a:t>
            </a:r>
            <a:r>
              <a:rPr lang="ko-KR" altLang="en-US" sz="700" dirty="0" smtClean="0">
                <a:solidFill>
                  <a:prstClr val="black"/>
                </a:solidFill>
              </a:rPr>
              <a:t>체크사항 추가 시 하단 작성메뉴 추가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&gt; </a:t>
            </a:r>
            <a:r>
              <a:rPr lang="ko-KR" altLang="en-US" sz="700" dirty="0" smtClean="0">
                <a:solidFill>
                  <a:prstClr val="black"/>
                </a:solidFill>
              </a:rPr>
              <a:t>항목당 작성메뉴 </a:t>
            </a:r>
            <a:r>
              <a:rPr lang="ko-KR" altLang="en-US" sz="700" dirty="0" err="1" smtClean="0">
                <a:solidFill>
                  <a:prstClr val="black"/>
                </a:solidFill>
              </a:rPr>
              <a:t>추가시</a:t>
            </a:r>
            <a:r>
              <a:rPr lang="ko-KR" altLang="en-US" sz="700" dirty="0" smtClean="0">
                <a:solidFill>
                  <a:prstClr val="black"/>
                </a:solidFill>
              </a:rPr>
              <a:t> </a:t>
            </a:r>
            <a:r>
              <a:rPr lang="en-US" altLang="ko-KR" sz="700" b="1" dirty="0" smtClean="0">
                <a:solidFill>
                  <a:srgbClr val="0000CC"/>
                </a:solidFill>
              </a:rPr>
              <a:t>A(+) </a:t>
            </a:r>
            <a:r>
              <a:rPr lang="ko-KR" altLang="en-US" sz="700" dirty="0" smtClean="0"/>
              <a:t>클릭</a:t>
            </a:r>
            <a:endParaRPr lang="en-US" altLang="ko-KR" sz="700" dirty="0" smtClean="0"/>
          </a:p>
          <a:p>
            <a:pPr marL="228600" lvl="0" indent="-228600"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indent="-228600">
              <a:defRPr/>
            </a:pPr>
            <a:r>
              <a:rPr lang="en-US" altLang="ko-KR" sz="700" b="1" dirty="0" smtClean="0">
                <a:solidFill>
                  <a:prstClr val="black"/>
                </a:solidFill>
              </a:rPr>
              <a:t>3. </a:t>
            </a:r>
            <a:r>
              <a:rPr lang="ko-KR" altLang="en-US" sz="700" b="1" dirty="0" smtClean="0">
                <a:solidFill>
                  <a:prstClr val="black"/>
                </a:solidFill>
              </a:rPr>
              <a:t>요리 순서</a:t>
            </a:r>
            <a:endParaRPr lang="en-US" altLang="ko-KR" sz="700" b="1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b="1" dirty="0" smtClean="0">
                <a:solidFill>
                  <a:srgbClr val="0000CC"/>
                </a:solidFill>
              </a:rPr>
              <a:t>- B </a:t>
            </a:r>
            <a:r>
              <a:rPr lang="ko-KR" altLang="en-US" sz="700" b="1" dirty="0" smtClean="0">
                <a:solidFill>
                  <a:srgbClr val="0000CC"/>
                </a:solidFill>
              </a:rPr>
              <a:t>작성요령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  &gt; </a:t>
            </a:r>
            <a:r>
              <a:rPr lang="ko-KR" altLang="en-US" sz="700" dirty="0" smtClean="0">
                <a:solidFill>
                  <a:prstClr val="black"/>
                </a:solidFill>
              </a:rPr>
              <a:t>새 창으로 작성 방법 상세 안내 </a:t>
            </a:r>
            <a:r>
              <a:rPr lang="en-US" altLang="ko-KR" sz="700" dirty="0" smtClean="0">
                <a:solidFill>
                  <a:prstClr val="black"/>
                </a:solidFill>
              </a:rPr>
              <a:t>(</a:t>
            </a:r>
            <a:r>
              <a:rPr lang="ko-KR" altLang="en-US" sz="700" dirty="0" smtClean="0">
                <a:solidFill>
                  <a:prstClr val="black"/>
                </a:solidFill>
              </a:rPr>
              <a:t>상세내용은 추후 삽입</a:t>
            </a:r>
            <a:r>
              <a:rPr lang="en-US" altLang="ko-KR" sz="700" dirty="0" smtClean="0">
                <a:solidFill>
                  <a:prstClr val="black"/>
                </a:solidFill>
              </a:rPr>
              <a:t>)</a:t>
            </a:r>
          </a:p>
          <a:p>
            <a:pPr marL="228600" indent="-228600">
              <a:defRPr/>
            </a:pP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- </a:t>
            </a:r>
            <a:r>
              <a:rPr lang="ko-KR" altLang="en-US" sz="700" dirty="0" smtClean="0">
                <a:solidFill>
                  <a:prstClr val="black"/>
                </a:solidFill>
              </a:rPr>
              <a:t>사진 한번에 업로드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 &gt; </a:t>
            </a:r>
            <a:r>
              <a:rPr lang="ko-KR" altLang="en-US" sz="700" dirty="0" smtClean="0">
                <a:solidFill>
                  <a:prstClr val="black"/>
                </a:solidFill>
              </a:rPr>
              <a:t>요리 순서 </a:t>
            </a:r>
            <a:r>
              <a:rPr lang="ko-KR" altLang="en-US" sz="700" dirty="0" err="1" smtClean="0">
                <a:solidFill>
                  <a:prstClr val="black"/>
                </a:solidFill>
              </a:rPr>
              <a:t>안내시</a:t>
            </a:r>
            <a:r>
              <a:rPr lang="ko-KR" altLang="en-US" sz="700" dirty="0" smtClean="0">
                <a:solidFill>
                  <a:prstClr val="black"/>
                </a:solidFill>
              </a:rPr>
              <a:t> 필요한 사진 한번에 업로드 후 </a:t>
            </a:r>
            <a:r>
              <a:rPr lang="ko-KR" altLang="en-US" sz="700" dirty="0" err="1" smtClean="0">
                <a:solidFill>
                  <a:prstClr val="black"/>
                </a:solidFill>
              </a:rPr>
              <a:t>드레그</a:t>
            </a:r>
            <a:r>
              <a:rPr lang="ko-KR" altLang="en-US" sz="700" dirty="0" smtClean="0">
                <a:solidFill>
                  <a:prstClr val="black"/>
                </a:solidFill>
              </a:rPr>
              <a:t> 방식으로 해당 </a:t>
            </a:r>
            <a:r>
              <a:rPr lang="en-US" altLang="ko-KR" sz="700" dirty="0" err="1" smtClean="0">
                <a:solidFill>
                  <a:prstClr val="black"/>
                </a:solidFill>
              </a:rPr>
              <a:t>Stemp</a:t>
            </a:r>
            <a:r>
              <a:rPr lang="ko-KR" altLang="en-US" sz="700" dirty="0" smtClean="0">
                <a:solidFill>
                  <a:prstClr val="black"/>
                </a:solidFill>
              </a:rPr>
              <a:t>에 삽입</a:t>
            </a:r>
            <a:r>
              <a:rPr lang="en-US" altLang="ko-KR" sz="700" dirty="0" smtClean="0">
                <a:solidFill>
                  <a:prstClr val="black"/>
                </a:solidFill>
              </a:rPr>
              <a:t>(</a:t>
            </a:r>
            <a:r>
              <a:rPr lang="ko-KR" altLang="en-US" sz="700" dirty="0" smtClean="0">
                <a:solidFill>
                  <a:prstClr val="black"/>
                </a:solidFill>
              </a:rPr>
              <a:t>적용</a:t>
            </a:r>
            <a:r>
              <a:rPr lang="en-US" altLang="ko-KR" sz="700" dirty="0" smtClean="0">
                <a:solidFill>
                  <a:prstClr val="black"/>
                </a:solidFill>
              </a:rPr>
              <a:t>).</a:t>
            </a:r>
          </a:p>
          <a:p>
            <a:pPr marL="228600" indent="-228600">
              <a:defRPr/>
            </a:pP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b="1" dirty="0" smtClean="0">
                <a:solidFill>
                  <a:srgbClr val="0000CC"/>
                </a:solidFill>
              </a:rPr>
              <a:t>- C Step</a:t>
            </a:r>
            <a:r>
              <a:rPr lang="ko-KR" altLang="en-US" sz="700" b="1" dirty="0" smtClean="0">
                <a:solidFill>
                  <a:srgbClr val="0000CC"/>
                </a:solidFill>
              </a:rPr>
              <a:t>추가</a:t>
            </a:r>
            <a:endParaRPr lang="en-US" altLang="ko-KR" sz="700" b="1" dirty="0" smtClean="0">
              <a:solidFill>
                <a:srgbClr val="0000CC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 &gt; </a:t>
            </a:r>
            <a:r>
              <a:rPr lang="ko-KR" altLang="en-US" sz="700" dirty="0" smtClean="0">
                <a:solidFill>
                  <a:prstClr val="black"/>
                </a:solidFill>
              </a:rPr>
              <a:t>하단에 </a:t>
            </a:r>
            <a:r>
              <a:rPr lang="en-US" altLang="ko-KR" sz="700" dirty="0" smtClean="0">
                <a:solidFill>
                  <a:prstClr val="black"/>
                </a:solidFill>
              </a:rPr>
              <a:t>Step @ </a:t>
            </a:r>
            <a:r>
              <a:rPr lang="ko-KR" altLang="en-US" sz="700" dirty="0" smtClean="0">
                <a:solidFill>
                  <a:prstClr val="black"/>
                </a:solidFill>
              </a:rPr>
              <a:t>추가 적용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- </a:t>
            </a:r>
            <a:r>
              <a:rPr lang="ko-KR" altLang="en-US" sz="700" dirty="0" smtClean="0">
                <a:solidFill>
                  <a:prstClr val="black"/>
                </a:solidFill>
              </a:rPr>
              <a:t>요리 완성 사진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 &gt; </a:t>
            </a:r>
            <a:r>
              <a:rPr lang="ko-KR" altLang="en-US" sz="700" dirty="0" smtClean="0">
                <a:solidFill>
                  <a:prstClr val="black"/>
                </a:solidFill>
              </a:rPr>
              <a:t>완성 요리사진 추가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ko-KR" altLang="en-US" sz="700" dirty="0" smtClean="0">
                <a:solidFill>
                  <a:prstClr val="black"/>
                </a:solidFill>
              </a:rPr>
              <a:t> </a:t>
            </a:r>
            <a:r>
              <a:rPr lang="en-US" altLang="ko-KR" sz="700" dirty="0" smtClean="0">
                <a:solidFill>
                  <a:prstClr val="black"/>
                </a:solidFill>
              </a:rPr>
              <a:t>&gt; </a:t>
            </a:r>
            <a:r>
              <a:rPr lang="ko-KR" altLang="en-US" sz="700" dirty="0" smtClean="0">
                <a:solidFill>
                  <a:prstClr val="black"/>
                </a:solidFill>
              </a:rPr>
              <a:t>사진 한번에 업로드 에서 </a:t>
            </a:r>
            <a:r>
              <a:rPr lang="ko-KR" altLang="en-US" sz="700" dirty="0" err="1" smtClean="0">
                <a:solidFill>
                  <a:prstClr val="black"/>
                </a:solidFill>
              </a:rPr>
              <a:t>드레그</a:t>
            </a:r>
            <a:r>
              <a:rPr lang="ko-KR" altLang="en-US" sz="700" dirty="0" smtClean="0">
                <a:solidFill>
                  <a:prstClr val="black"/>
                </a:solidFill>
              </a:rPr>
              <a:t> 삽입 적용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- </a:t>
            </a:r>
            <a:r>
              <a:rPr lang="ko-KR" altLang="en-US" sz="700" dirty="0" err="1" smtClean="0">
                <a:solidFill>
                  <a:prstClr val="black"/>
                </a:solidFill>
              </a:rPr>
              <a:t>요리팁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/>
              <a:t> &gt; </a:t>
            </a:r>
            <a:r>
              <a:rPr lang="ko-KR" altLang="en-US" sz="700" dirty="0" err="1" smtClean="0"/>
              <a:t>요리팁</a:t>
            </a:r>
            <a:r>
              <a:rPr lang="ko-KR" altLang="en-US" sz="700" dirty="0" smtClean="0"/>
              <a:t> 작성</a:t>
            </a:r>
            <a:endParaRPr lang="en-US" altLang="ko-KR" sz="700" dirty="0" smtClean="0"/>
          </a:p>
          <a:p>
            <a:pPr marL="228600" indent="-228600">
              <a:defRPr/>
            </a:pPr>
            <a:endParaRPr lang="en-US" altLang="ko-KR" sz="700" dirty="0" smtClean="0"/>
          </a:p>
          <a:p>
            <a:pPr marL="228600" indent="-228600">
              <a:defRPr/>
            </a:pPr>
            <a:r>
              <a:rPr lang="en-US" altLang="ko-KR" sz="700" dirty="0" smtClean="0"/>
              <a:t>- </a:t>
            </a:r>
            <a:r>
              <a:rPr lang="ko-KR" altLang="en-US" sz="700" dirty="0" smtClean="0"/>
              <a:t>태그</a:t>
            </a:r>
            <a:endParaRPr lang="en-US" altLang="ko-KR" sz="700" dirty="0" smtClean="0"/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 &gt; </a:t>
            </a:r>
            <a:r>
              <a:rPr lang="ko-KR" altLang="en-US" sz="700" dirty="0" smtClean="0">
                <a:solidFill>
                  <a:prstClr val="black"/>
                </a:solidFill>
              </a:rPr>
              <a:t>태그 작성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lvl="0" indent="-228600"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endParaRPr lang="en-US" altLang="ko-KR" sz="7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832563" y="2520979"/>
            <a:ext cx="3437415" cy="255059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lvl="0">
              <a:defRPr/>
            </a:pP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41043" y="2536733"/>
            <a:ext cx="3415858" cy="2198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 b="1">
                <a:solidFill>
                  <a:schemeClr val="bg1">
                    <a:lumMod val="50000"/>
                  </a:schemeClr>
                </a:solidFill>
              </a:rPr>
              <a:t>예</a:t>
            </a:r>
            <a:r>
              <a:rPr lang="en-US" altLang="ko-KR" sz="900" b="1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sz="900" b="1">
                <a:solidFill>
                  <a:schemeClr val="bg1">
                    <a:lumMod val="50000"/>
                  </a:schemeClr>
                </a:solidFill>
              </a:rPr>
              <a:t> 소고기 미역국 끓이기</a:t>
            </a:r>
          </a:p>
        </p:txBody>
      </p:sp>
      <p:sp>
        <p:nvSpPr>
          <p:cNvPr id="54" name="타원 53"/>
          <p:cNvSpPr/>
          <p:nvPr/>
        </p:nvSpPr>
        <p:spPr>
          <a:xfrm>
            <a:off x="633561" y="2120407"/>
            <a:ext cx="141829" cy="141829"/>
          </a:xfrm>
          <a:prstGeom prst="ellipse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r>
              <a:rPr lang="en-US" altLang="ko-KR" sz="700" b="1" dirty="0" smtClean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02" name="직사각형 194"/>
          <p:cNvSpPr/>
          <p:nvPr/>
        </p:nvSpPr>
        <p:spPr>
          <a:xfrm>
            <a:off x="222467" y="1132484"/>
            <a:ext cx="8812231" cy="571082"/>
          </a:xfrm>
          <a:prstGeom prst="rect">
            <a:avLst/>
          </a:prstGeom>
          <a:solidFill>
            <a:srgbClr val="E46C0A">
              <a:alpha val="100000"/>
            </a:srgbClr>
          </a:solidFill>
          <a:ln w="9525" cap="flat" cmpd="sng" algn="ctr">
            <a:solidFill>
              <a:srgbClr val="808080">
                <a:alpha val="100000"/>
              </a:srgbClr>
            </a:solidFill>
            <a:prstDash val="solid"/>
          </a:ln>
        </p:spPr>
        <p:txBody>
          <a:bodyPr lIns="36000" tIns="0" rIns="36000" b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900" b="1" i="0" u="none" strike="noStrike" kern="1200" cap="none" spc="0" normalizeH="0" baseline="0">
              <a:solidFill>
                <a:srgbClr val="80808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3" name="직사각형 75"/>
          <p:cNvSpPr/>
          <p:nvPr/>
        </p:nvSpPr>
        <p:spPr>
          <a:xfrm>
            <a:off x="478494" y="510714"/>
            <a:ext cx="1755427" cy="554158"/>
          </a:xfrm>
          <a:prstGeom prst="rect">
            <a:avLst/>
          </a:prstGeom>
          <a:noFill/>
          <a:ln w="9525" cap="flat" cmpd="sng" algn="ctr">
            <a:noFill/>
            <a:prstDash val="solid"/>
          </a:ln>
        </p:spPr>
        <p:txBody>
          <a:bodyPr lIns="36000" tIns="0" rIns="36000" b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E46C0A"/>
                </a:solidFill>
                <a:latin typeface="맑은 고딕"/>
                <a:ea typeface="맑은 고딕"/>
                <a:cs typeface="맑은 고딕"/>
              </a:rPr>
              <a:t>ICT 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E46C0A"/>
                </a:solidFill>
                <a:latin typeface="맑은 고딕"/>
                <a:ea typeface="맑은 고딕"/>
                <a:cs typeface="맑은 고딕"/>
              </a:rPr>
              <a:t>레시피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1" i="0" u="none" strike="noStrike" kern="1200" cap="none" spc="0" normalizeH="0" baseline="0">
                <a:solidFill>
                  <a:srgbClr val="E46C0A"/>
                </a:solidFill>
                <a:latin typeface="맑은 고딕"/>
                <a:ea typeface="맑은 고딕"/>
                <a:cs typeface="맑은 고딕"/>
              </a:rPr>
              <a:t>  ICT RECIPE</a:t>
            </a:r>
            <a:endParaRPr kumimoji="0" lang="ko-KR" altLang="en-US" sz="1300" b="1" i="0" u="none" strike="noStrike" kern="1200" cap="none" spc="0" normalizeH="0" baseline="0">
              <a:solidFill>
                <a:srgbClr val="E46C0A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204" name="표 191"/>
          <p:cNvGraphicFramePr>
            <a:graphicFrameLocks noGrp="1"/>
          </p:cNvGraphicFramePr>
          <p:nvPr/>
        </p:nvGraphicFramePr>
        <p:xfrm>
          <a:off x="220397" y="1164787"/>
          <a:ext cx="6805435" cy="556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071"/>
                <a:gridCol w="1076446"/>
                <a:gridCol w="1030147"/>
                <a:gridCol w="1064871"/>
                <a:gridCol w="983848"/>
                <a:gridCol w="914400"/>
                <a:gridCol w="798652"/>
              </a:tblGrid>
              <a:tr h="55640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HOME</a:t>
                      </a: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레시피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레시피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동영상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토크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랭킹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이벤트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MY</a:t>
                      </a: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홈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06" name="그룹 63"/>
          <p:cNvGrpSpPr/>
          <p:nvPr/>
        </p:nvGrpSpPr>
        <p:grpSpPr>
          <a:xfrm>
            <a:off x="2446877" y="591639"/>
            <a:ext cx="3849772" cy="307771"/>
            <a:chOff x="2261677" y="636608"/>
            <a:chExt cx="3849772" cy="363255"/>
          </a:xfrm>
        </p:grpSpPr>
        <p:sp>
          <p:nvSpPr>
            <p:cNvPr id="207" name="모서리가 둥근 직사각형 206"/>
            <p:cNvSpPr/>
            <p:nvPr/>
          </p:nvSpPr>
          <p:spPr>
            <a:xfrm>
              <a:off x="2261677" y="636608"/>
              <a:ext cx="3849772" cy="363255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215968">
                  <a:alpha val="100000"/>
                </a:srgbClr>
              </a:solidFill>
              <a:prstDash val="solid"/>
            </a:ln>
          </p:spPr>
          <p:txBody>
            <a:bodyPr lIns="36000" tIns="0" rIns="36000" bIns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900" b="1" i="0" u="none" strike="noStrike" kern="1200" cap="none" spc="0" normalizeH="0" baseline="0">
                <a:solidFill>
                  <a:srgbClr val="80808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08" name="모서리가 둥근 직사각형 58"/>
            <p:cNvSpPr/>
            <p:nvPr/>
          </p:nvSpPr>
          <p:spPr>
            <a:xfrm>
              <a:off x="5648455" y="636609"/>
              <a:ext cx="451412" cy="347240"/>
            </a:xfrm>
            <a:prstGeom prst="roundRect">
              <a:avLst>
                <a:gd name="adj" fmla="val 16667"/>
              </a:avLst>
            </a:prstGeom>
            <a:solidFill>
              <a:srgbClr val="FAC090">
                <a:alpha val="100000"/>
              </a:srgbClr>
            </a:solidFill>
            <a:ln w="9525" cap="flat" cmpd="sng" algn="ctr">
              <a:solidFill>
                <a:srgbClr val="808080">
                  <a:alpha val="100000"/>
                </a:srgbClr>
              </a:solidFill>
              <a:prstDash val="solid"/>
            </a:ln>
          </p:spPr>
          <p:txBody>
            <a:bodyPr lIns="36000" tIns="0" rIns="36000" bIns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pic>
          <p:nvPicPr>
            <p:cNvPr id="209" name="그림 214" descr="magnifying-glass-1294834_960_720.png"/>
            <p:cNvPicPr>
              <a:picLocks noChangeAspect="1"/>
            </p:cNvPicPr>
            <p:nvPr/>
          </p:nvPicPr>
          <p:blipFill rotWithShape="1">
            <a:blip r:embed="rId2" cstate="print"/>
            <a:stretch>
              <a:fillRect/>
            </a:stretch>
          </p:blipFill>
          <p:spPr>
            <a:xfrm>
              <a:off x="5742645" y="690180"/>
              <a:ext cx="345656" cy="258944"/>
            </a:xfrm>
            <a:prstGeom prst="rect">
              <a:avLst/>
            </a:prstGeom>
          </p:spPr>
        </p:pic>
      </p:grpSp>
      <p:graphicFrame>
        <p:nvGraphicFramePr>
          <p:cNvPr id="210" name="표 68"/>
          <p:cNvGraphicFramePr>
            <a:graphicFrameLocks noGrp="1"/>
          </p:cNvGraphicFramePr>
          <p:nvPr/>
        </p:nvGraphicFramePr>
        <p:xfrm>
          <a:off x="6412375" y="627069"/>
          <a:ext cx="24075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511"/>
                <a:gridCol w="802511"/>
                <a:gridCol w="802511"/>
              </a:tblGrid>
              <a:tr h="39150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로그인</a:t>
                      </a: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/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회원가입</a:t>
                      </a: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레시피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등록하기</a:t>
                      </a: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000" b="1" i="0" u="none" strike="sng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ICT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sng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스토어</a:t>
                      </a: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" name="TextBox 235"/>
          <p:cNvSpPr txBox="1"/>
          <p:nvPr/>
        </p:nvSpPr>
        <p:spPr>
          <a:xfrm>
            <a:off x="2578307" y="899409"/>
            <a:ext cx="338777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감자   </a:t>
            </a:r>
            <a:r>
              <a:rPr kumimoji="0" lang="en-US" altLang="ko-KR" sz="800" b="0" i="0" u="none" strike="noStrike" kern="1200" cap="none" spc="0" normalizeH="0" baseline="0">
                <a:solidFill>
                  <a:srgbClr val="A6A6A6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kumimoji="0" lang="en-US" altLang="ko-KR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밑반찬   </a:t>
            </a:r>
            <a:r>
              <a:rPr kumimoji="0" lang="en-US" altLang="ko-KR" sz="800" b="0" i="0" u="none" strike="noStrike" kern="1200" cap="none" spc="0" normalizeH="0" baseline="0">
                <a:solidFill>
                  <a:srgbClr val="A6A6A6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kumimoji="0" lang="en-US" altLang="ko-KR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가지볶음   </a:t>
            </a:r>
            <a:r>
              <a:rPr kumimoji="0" lang="en-US" altLang="ko-KR" sz="800" b="0" i="0" u="none" strike="noStrike" kern="1200" cap="none" spc="0" normalizeH="0" baseline="0">
                <a:solidFill>
                  <a:srgbClr val="A6A6A6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kumimoji="0" lang="en-US" altLang="ko-KR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도시락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396052" y="1787103"/>
            <a:ext cx="1452063" cy="253111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ko-KR" altLang="en-US" sz="1300">
                <a:latin typeface="맑은 고딕"/>
                <a:ea typeface="맑은 고딕"/>
              </a:rPr>
              <a:t>레시피 등록</a:t>
            </a:r>
          </a:p>
        </p:txBody>
      </p:sp>
      <p:sp>
        <p:nvSpPr>
          <p:cNvPr id="218" name="직사각형 217"/>
          <p:cNvSpPr/>
          <p:nvPr/>
        </p:nvSpPr>
        <p:spPr>
          <a:xfrm>
            <a:off x="390990" y="1780442"/>
            <a:ext cx="7553391" cy="274902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sz="1200">
              <a:solidFill>
                <a:schemeClr val="tx1"/>
              </a:solidFill>
            </a:endParaRPr>
          </a:p>
        </p:txBody>
      </p:sp>
      <p:cxnSp>
        <p:nvCxnSpPr>
          <p:cNvPr id="219" name="직선 연결선 218"/>
          <p:cNvCxnSpPr/>
          <p:nvPr/>
        </p:nvCxnSpPr>
        <p:spPr>
          <a:xfrm flipV="1">
            <a:off x="390990" y="2073518"/>
            <a:ext cx="7553392" cy="666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>
            <a:off x="798634" y="2538357"/>
            <a:ext cx="865908" cy="206486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ko-KR" altLang="en-US" sz="1000" dirty="0" err="1">
                <a:latin typeface="맑은 고딕"/>
                <a:ea typeface="맑은 고딕"/>
              </a:rPr>
              <a:t>레시피</a:t>
            </a:r>
            <a:r>
              <a:rPr lang="ko-KR" altLang="en-US" sz="1000" dirty="0">
                <a:latin typeface="맑은 고딕"/>
                <a:ea typeface="맑은 고딕"/>
              </a:rPr>
              <a:t> 제목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836101" y="2854139"/>
            <a:ext cx="3437415" cy="580191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lvl="0">
              <a:defRPr/>
            </a:pP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44581" y="2869894"/>
            <a:ext cx="3415858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이 </a:t>
            </a:r>
            <a:r>
              <a:rPr lang="ko-KR" altLang="en-US" sz="900" b="1" dirty="0" err="1" smtClean="0">
                <a:solidFill>
                  <a:schemeClr val="bg1">
                    <a:lumMod val="50000"/>
                  </a:schemeClr>
                </a:solidFill>
              </a:rPr>
              <a:t>레시피의</a:t>
            </a:r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 탄생배경을 적어주세요</a:t>
            </a:r>
            <a:endParaRPr lang="en-US" altLang="ko-KR" sz="9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0">
              <a:defRPr/>
            </a:pPr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예</a:t>
            </a:r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남편의 생일을 맞아 소고기 미역국을 끓여봤어요</a:t>
            </a:r>
            <a:r>
              <a:rPr lang="en-US" altLang="ko-KR" sz="900" b="1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 어머니로부터 배운 미역국 </a:t>
            </a:r>
            <a:r>
              <a:rPr lang="ko-KR" altLang="en-US" sz="900" b="1" dirty="0" err="1" smtClean="0">
                <a:solidFill>
                  <a:schemeClr val="bg1">
                    <a:lumMod val="50000"/>
                  </a:schemeClr>
                </a:solidFill>
              </a:rPr>
              <a:t>레시피를</a:t>
            </a:r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 남편의 입맛에 맞게 고안했습니다</a:t>
            </a:r>
            <a:r>
              <a:rPr lang="en-US" altLang="ko-KR" sz="900" b="1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7" name="타원 26"/>
          <p:cNvSpPr/>
          <p:nvPr/>
        </p:nvSpPr>
        <p:spPr>
          <a:xfrm>
            <a:off x="615834" y="4590712"/>
            <a:ext cx="141829" cy="141829"/>
          </a:xfrm>
          <a:prstGeom prst="ellipse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r>
              <a:rPr lang="en-US" altLang="ko-KR" sz="700" b="1" dirty="0" smtClean="0">
                <a:solidFill>
                  <a:schemeClr val="bg1"/>
                </a:solidFill>
              </a:rPr>
              <a:t>2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02172" y="2871518"/>
            <a:ext cx="865908" cy="206486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ko-KR" altLang="en-US" sz="1000" dirty="0" smtClean="0">
                <a:latin typeface="맑은 고딕"/>
                <a:ea typeface="맑은 고딕"/>
              </a:rPr>
              <a:t>요리 소개</a:t>
            </a:r>
            <a:endParaRPr lang="ko-KR" altLang="en-US" sz="1000" dirty="0">
              <a:latin typeface="맑은 고딕"/>
              <a:ea typeface="맑은 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05710" y="3513036"/>
            <a:ext cx="865908" cy="206486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ko-KR" altLang="en-US" sz="1000" dirty="0" smtClean="0">
                <a:latin typeface="맑은 고딕"/>
                <a:ea typeface="맑은 고딕"/>
              </a:rPr>
              <a:t>카테고리</a:t>
            </a:r>
            <a:endParaRPr lang="ko-KR" altLang="en-US" sz="1000" dirty="0">
              <a:latin typeface="맑은 고딕"/>
              <a:ea typeface="맑은 고딕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839639" y="3495657"/>
            <a:ext cx="831099" cy="247017"/>
            <a:chOff x="1839639" y="3166034"/>
            <a:chExt cx="831099" cy="247017"/>
          </a:xfrm>
        </p:grpSpPr>
        <p:sp>
          <p:nvSpPr>
            <p:cNvPr id="31" name="직사각형 30"/>
            <p:cNvSpPr/>
            <p:nvPr/>
          </p:nvSpPr>
          <p:spPr>
            <a:xfrm>
              <a:off x="1839639" y="3166034"/>
              <a:ext cx="797235" cy="247017"/>
            </a:xfrm>
            <a:prstGeom prst="rect">
              <a:avLst/>
            </a:prstGeom>
            <a:solidFill>
              <a:srgbClr val="D9D9D9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lvl="0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48120" y="3181788"/>
              <a:ext cx="76749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900" b="1" dirty="0" smtClean="0">
                  <a:solidFill>
                    <a:schemeClr val="bg1">
                      <a:lumMod val="50000"/>
                    </a:schemeClr>
                  </a:solidFill>
                </a:rPr>
                <a:t>종류별</a:t>
              </a:r>
              <a:endParaRPr lang="en-US" altLang="ko-KR" sz="900" b="1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36" name="Picture 2" descr="관련 이미지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/>
            <a:stretch>
              <a:fillRect/>
            </a:stretch>
          </p:blipFill>
          <p:spPr>
            <a:xfrm>
              <a:off x="2350795" y="3175577"/>
              <a:ext cx="319943" cy="216211"/>
            </a:xfrm>
            <a:prstGeom prst="rect">
              <a:avLst/>
            </a:prstGeom>
            <a:noFill/>
          </p:spPr>
        </p:pic>
      </p:grpSp>
      <p:grpSp>
        <p:nvGrpSpPr>
          <p:cNvPr id="47" name="그룹 46"/>
          <p:cNvGrpSpPr/>
          <p:nvPr/>
        </p:nvGrpSpPr>
        <p:grpSpPr>
          <a:xfrm>
            <a:off x="2736321" y="3499202"/>
            <a:ext cx="831099" cy="247017"/>
            <a:chOff x="1839639" y="3166034"/>
            <a:chExt cx="831099" cy="247017"/>
          </a:xfrm>
        </p:grpSpPr>
        <p:sp>
          <p:nvSpPr>
            <p:cNvPr id="48" name="직사각형 47"/>
            <p:cNvSpPr/>
            <p:nvPr/>
          </p:nvSpPr>
          <p:spPr>
            <a:xfrm>
              <a:off x="1839639" y="3166034"/>
              <a:ext cx="797235" cy="247017"/>
            </a:xfrm>
            <a:prstGeom prst="rect">
              <a:avLst/>
            </a:prstGeom>
            <a:solidFill>
              <a:srgbClr val="D9D9D9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lvl="0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848120" y="3181788"/>
              <a:ext cx="76749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900" b="1" dirty="0" err="1" smtClean="0">
                  <a:solidFill>
                    <a:schemeClr val="bg1">
                      <a:lumMod val="50000"/>
                    </a:schemeClr>
                  </a:solidFill>
                </a:rPr>
                <a:t>상황별</a:t>
              </a:r>
              <a:endParaRPr lang="en-US" altLang="ko-KR" sz="900" b="1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50" name="Picture 2" descr="관련 이미지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/>
            <a:stretch>
              <a:fillRect/>
            </a:stretch>
          </p:blipFill>
          <p:spPr>
            <a:xfrm>
              <a:off x="2350795" y="3175577"/>
              <a:ext cx="319943" cy="216211"/>
            </a:xfrm>
            <a:prstGeom prst="rect">
              <a:avLst/>
            </a:prstGeom>
            <a:noFill/>
          </p:spPr>
        </p:pic>
      </p:grpSp>
      <p:grpSp>
        <p:nvGrpSpPr>
          <p:cNvPr id="51" name="그룹 50"/>
          <p:cNvGrpSpPr/>
          <p:nvPr/>
        </p:nvGrpSpPr>
        <p:grpSpPr>
          <a:xfrm>
            <a:off x="3611737" y="3502747"/>
            <a:ext cx="831099" cy="247017"/>
            <a:chOff x="1839639" y="3166034"/>
            <a:chExt cx="831099" cy="247017"/>
          </a:xfrm>
        </p:grpSpPr>
        <p:sp>
          <p:nvSpPr>
            <p:cNvPr id="52" name="직사각형 51"/>
            <p:cNvSpPr/>
            <p:nvPr/>
          </p:nvSpPr>
          <p:spPr>
            <a:xfrm>
              <a:off x="1839639" y="3166034"/>
              <a:ext cx="797235" cy="247017"/>
            </a:xfrm>
            <a:prstGeom prst="rect">
              <a:avLst/>
            </a:prstGeom>
            <a:solidFill>
              <a:srgbClr val="D9D9D9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lvl="0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848120" y="3181788"/>
              <a:ext cx="76749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900" b="1" dirty="0" err="1" smtClean="0">
                  <a:solidFill>
                    <a:schemeClr val="bg1">
                      <a:lumMod val="50000"/>
                    </a:schemeClr>
                  </a:solidFill>
                </a:rPr>
                <a:t>방법별</a:t>
              </a:r>
              <a:endParaRPr lang="en-US" altLang="ko-KR" sz="900" b="1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56" name="Picture 2" descr="관련 이미지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/>
            <a:stretch>
              <a:fillRect/>
            </a:stretch>
          </p:blipFill>
          <p:spPr>
            <a:xfrm>
              <a:off x="2350795" y="3175577"/>
              <a:ext cx="319943" cy="216211"/>
            </a:xfrm>
            <a:prstGeom prst="rect">
              <a:avLst/>
            </a:prstGeom>
            <a:noFill/>
          </p:spPr>
        </p:pic>
      </p:grpSp>
      <p:grpSp>
        <p:nvGrpSpPr>
          <p:cNvPr id="57" name="그룹 56"/>
          <p:cNvGrpSpPr/>
          <p:nvPr/>
        </p:nvGrpSpPr>
        <p:grpSpPr>
          <a:xfrm>
            <a:off x="4487153" y="3495659"/>
            <a:ext cx="831099" cy="247017"/>
            <a:chOff x="1839639" y="3166034"/>
            <a:chExt cx="831099" cy="247017"/>
          </a:xfrm>
        </p:grpSpPr>
        <p:sp>
          <p:nvSpPr>
            <p:cNvPr id="58" name="직사각형 57"/>
            <p:cNvSpPr/>
            <p:nvPr/>
          </p:nvSpPr>
          <p:spPr>
            <a:xfrm>
              <a:off x="1839639" y="3166034"/>
              <a:ext cx="797235" cy="247017"/>
            </a:xfrm>
            <a:prstGeom prst="rect">
              <a:avLst/>
            </a:prstGeom>
            <a:solidFill>
              <a:srgbClr val="D9D9D9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lvl="0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848120" y="3181788"/>
              <a:ext cx="76749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900" b="1" dirty="0" smtClean="0">
                  <a:solidFill>
                    <a:schemeClr val="bg1">
                      <a:lumMod val="50000"/>
                    </a:schemeClr>
                  </a:solidFill>
                </a:rPr>
                <a:t>재료별</a:t>
              </a:r>
              <a:endParaRPr lang="en-US" altLang="ko-KR" sz="900" b="1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60" name="Picture 2" descr="관련 이미지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/>
            <a:stretch>
              <a:fillRect/>
            </a:stretch>
          </p:blipFill>
          <p:spPr>
            <a:xfrm>
              <a:off x="2350795" y="3175577"/>
              <a:ext cx="319943" cy="216211"/>
            </a:xfrm>
            <a:prstGeom prst="rect">
              <a:avLst/>
            </a:prstGeom>
            <a:noFill/>
          </p:spPr>
        </p:pic>
      </p:grpSp>
      <p:sp>
        <p:nvSpPr>
          <p:cNvPr id="61" name="TextBox 60"/>
          <p:cNvSpPr txBox="1"/>
          <p:nvPr/>
        </p:nvSpPr>
        <p:spPr>
          <a:xfrm>
            <a:off x="1818203" y="3763932"/>
            <a:ext cx="3232298" cy="20202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* </a:t>
            </a:r>
            <a:r>
              <a:rPr lang="ko-KR" altLang="en-US" sz="700" dirty="0" smtClean="0"/>
              <a:t>분류를 바르게 설정해주시면</a:t>
            </a:r>
            <a:r>
              <a:rPr lang="en-US" altLang="ko-KR" sz="700" dirty="0" smtClean="0"/>
              <a:t>, </a:t>
            </a:r>
            <a:r>
              <a:rPr lang="ko-KR" altLang="en-US" sz="700" dirty="0" smtClean="0"/>
              <a:t>이용자들이 </a:t>
            </a:r>
            <a:r>
              <a:rPr lang="ko-KR" altLang="en-US" sz="700" dirty="0" err="1" smtClean="0"/>
              <a:t>쉡게</a:t>
            </a:r>
            <a:r>
              <a:rPr lang="ko-KR" altLang="en-US" sz="700" dirty="0" smtClean="0"/>
              <a:t> </a:t>
            </a:r>
            <a:r>
              <a:rPr lang="ko-KR" altLang="en-US" sz="700" dirty="0" err="1" smtClean="0"/>
              <a:t>레시피를</a:t>
            </a:r>
            <a:r>
              <a:rPr lang="ko-KR" altLang="en-US" sz="700" dirty="0" smtClean="0"/>
              <a:t> 검색할 수 있어요</a:t>
            </a:r>
            <a:r>
              <a:rPr lang="en-US" altLang="ko-KR" sz="700" dirty="0" smtClean="0"/>
              <a:t>.</a:t>
            </a:r>
            <a:endParaRPr lang="ko-KR" altLang="en-US" sz="700" dirty="0"/>
          </a:p>
        </p:txBody>
      </p:sp>
      <p:sp>
        <p:nvSpPr>
          <p:cNvPr id="62" name="TextBox 61"/>
          <p:cNvSpPr txBox="1"/>
          <p:nvPr/>
        </p:nvSpPr>
        <p:spPr>
          <a:xfrm>
            <a:off x="798615" y="4016325"/>
            <a:ext cx="865908" cy="206486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ko-KR" altLang="en-US" sz="1000" dirty="0" smtClean="0">
                <a:latin typeface="맑은 고딕"/>
                <a:ea typeface="맑은 고딕"/>
              </a:rPr>
              <a:t>요리정보</a:t>
            </a:r>
            <a:endParaRPr lang="ko-KR" altLang="en-US" sz="1000" dirty="0">
              <a:latin typeface="맑은 고딕"/>
              <a:ea typeface="맑은 고딕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1777252" y="4094625"/>
            <a:ext cx="1130939" cy="254105"/>
            <a:chOff x="1777252" y="3765002"/>
            <a:chExt cx="1130939" cy="254105"/>
          </a:xfrm>
        </p:grpSpPr>
        <p:sp>
          <p:nvSpPr>
            <p:cNvPr id="64" name="직사각형 63"/>
            <p:cNvSpPr/>
            <p:nvPr/>
          </p:nvSpPr>
          <p:spPr>
            <a:xfrm>
              <a:off x="2194056" y="3765002"/>
              <a:ext cx="644838" cy="254105"/>
            </a:xfrm>
            <a:prstGeom prst="rect">
              <a:avLst/>
            </a:prstGeom>
            <a:solidFill>
              <a:srgbClr val="D9D9D9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lvl="0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777252" y="3770136"/>
              <a:ext cx="76749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900" b="1" dirty="0" smtClean="0">
                  <a:solidFill>
                    <a:schemeClr val="bg1">
                      <a:lumMod val="50000"/>
                    </a:schemeClr>
                  </a:solidFill>
                </a:rPr>
                <a:t>인원</a:t>
              </a:r>
              <a:endParaRPr lang="en-US" altLang="ko-KR" sz="900" b="1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66" name="Picture 2" descr="관련 이미지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/>
            <a:stretch>
              <a:fillRect/>
            </a:stretch>
          </p:blipFill>
          <p:spPr>
            <a:xfrm>
              <a:off x="2588248" y="3795811"/>
              <a:ext cx="319943" cy="216211"/>
            </a:xfrm>
            <a:prstGeom prst="rect">
              <a:avLst/>
            </a:prstGeom>
            <a:noFill/>
          </p:spPr>
        </p:pic>
        <p:sp>
          <p:nvSpPr>
            <p:cNvPr id="81" name="TextBox 80"/>
            <p:cNvSpPr txBox="1"/>
            <p:nvPr/>
          </p:nvSpPr>
          <p:spPr>
            <a:xfrm>
              <a:off x="2195477" y="3773673"/>
              <a:ext cx="643416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900" b="1" dirty="0" smtClean="0">
                  <a:solidFill>
                    <a:schemeClr val="bg1">
                      <a:lumMod val="50000"/>
                    </a:schemeClr>
                  </a:solidFill>
                </a:rPr>
                <a:t>인원</a:t>
              </a:r>
              <a:endParaRPr lang="en-US" altLang="ko-KR" sz="900" b="1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2929154" y="4098163"/>
            <a:ext cx="1130939" cy="254105"/>
            <a:chOff x="1777252" y="3765002"/>
            <a:chExt cx="1130939" cy="254105"/>
          </a:xfrm>
        </p:grpSpPr>
        <p:sp>
          <p:nvSpPr>
            <p:cNvPr id="95" name="직사각형 94"/>
            <p:cNvSpPr/>
            <p:nvPr/>
          </p:nvSpPr>
          <p:spPr>
            <a:xfrm>
              <a:off x="2194056" y="3765002"/>
              <a:ext cx="644838" cy="254105"/>
            </a:xfrm>
            <a:prstGeom prst="rect">
              <a:avLst/>
            </a:prstGeom>
            <a:solidFill>
              <a:srgbClr val="D9D9D9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lvl="0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777252" y="3770136"/>
              <a:ext cx="76749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900" b="1" dirty="0" smtClean="0">
                  <a:solidFill>
                    <a:schemeClr val="bg1">
                      <a:lumMod val="50000"/>
                    </a:schemeClr>
                  </a:solidFill>
                </a:rPr>
                <a:t>시간</a:t>
              </a:r>
              <a:endParaRPr lang="en-US" altLang="ko-KR" sz="900" b="1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97" name="Picture 2" descr="관련 이미지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/>
            <a:stretch>
              <a:fillRect/>
            </a:stretch>
          </p:blipFill>
          <p:spPr>
            <a:xfrm>
              <a:off x="2588248" y="3795811"/>
              <a:ext cx="319943" cy="216211"/>
            </a:xfrm>
            <a:prstGeom prst="rect">
              <a:avLst/>
            </a:prstGeom>
            <a:noFill/>
          </p:spPr>
        </p:pic>
        <p:sp>
          <p:nvSpPr>
            <p:cNvPr id="98" name="TextBox 97"/>
            <p:cNvSpPr txBox="1"/>
            <p:nvPr/>
          </p:nvSpPr>
          <p:spPr>
            <a:xfrm>
              <a:off x="2195477" y="3773673"/>
              <a:ext cx="643416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900" b="1" dirty="0" smtClean="0">
                  <a:solidFill>
                    <a:schemeClr val="bg1">
                      <a:lumMod val="50000"/>
                    </a:schemeClr>
                  </a:solidFill>
                </a:rPr>
                <a:t>시간</a:t>
              </a:r>
              <a:endParaRPr lang="en-US" altLang="ko-KR" sz="900" b="1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00" name="직사각형 99"/>
          <p:cNvSpPr/>
          <p:nvPr/>
        </p:nvSpPr>
        <p:spPr>
          <a:xfrm>
            <a:off x="4561658" y="4091068"/>
            <a:ext cx="733356" cy="247029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lvl="0">
              <a:defRPr/>
            </a:pP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081056" y="4096202"/>
            <a:ext cx="76749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난이도</a:t>
            </a:r>
            <a:endParaRPr lang="en-US" altLang="ko-KR" sz="9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" name="Picture 2" descr="관련 이미지"/>
          <p:cNvPicPr>
            <a:picLocks noChangeAspect="1" noChangeArrowheads="1"/>
          </p:cNvPicPr>
          <p:nvPr/>
        </p:nvPicPr>
        <p:blipFill rotWithShape="1">
          <a:blip r:embed="rId3" cstate="print"/>
          <a:srcRect/>
          <a:stretch>
            <a:fillRect/>
          </a:stretch>
        </p:blipFill>
        <p:spPr>
          <a:xfrm>
            <a:off x="5040914" y="4121877"/>
            <a:ext cx="319943" cy="216211"/>
          </a:xfrm>
          <a:prstGeom prst="rect">
            <a:avLst/>
          </a:prstGeom>
          <a:noFill/>
        </p:spPr>
      </p:pic>
      <p:sp>
        <p:nvSpPr>
          <p:cNvPr id="103" name="TextBox 102"/>
          <p:cNvSpPr txBox="1"/>
          <p:nvPr/>
        </p:nvSpPr>
        <p:spPr>
          <a:xfrm>
            <a:off x="4563079" y="4099739"/>
            <a:ext cx="721302" cy="238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 b="1" dirty="0" smtClean="0">
                <a:solidFill>
                  <a:schemeClr val="bg1">
                    <a:lumMod val="50000"/>
                  </a:schemeClr>
                </a:solidFill>
              </a:rPr>
              <a:t>난이도</a:t>
            </a:r>
            <a:endParaRPr lang="en-US" altLang="ko-KR" sz="9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5572739" y="2521061"/>
            <a:ext cx="2146498" cy="131730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요리 대표 사진 등록</a:t>
            </a:r>
            <a:endParaRPr lang="en-US" altLang="ko-KR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defRPr/>
            </a:pPr>
            <a:endParaRPr lang="en-US" altLang="ko-KR" sz="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defRPr/>
            </a:pPr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Image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394534" y="4603898"/>
            <a:ext cx="7553391" cy="2020186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sz="1200">
              <a:solidFill>
                <a:schemeClr val="tx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882516" y="4901632"/>
            <a:ext cx="2945218" cy="20005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* </a:t>
            </a:r>
            <a:r>
              <a:rPr lang="ko-KR" altLang="en-US" sz="700" dirty="0" smtClean="0"/>
              <a:t>재료가 남거나 부족하지 않도록 정확한 계량정보를 적어주세요</a:t>
            </a:r>
            <a:endParaRPr lang="ko-KR" altLang="en-US" sz="700" dirty="0"/>
          </a:p>
        </p:txBody>
      </p:sp>
      <p:grpSp>
        <p:nvGrpSpPr>
          <p:cNvPr id="111" name="그룹 110"/>
          <p:cNvGrpSpPr/>
          <p:nvPr/>
        </p:nvGrpSpPr>
        <p:grpSpPr>
          <a:xfrm>
            <a:off x="1007309" y="5326941"/>
            <a:ext cx="566308" cy="246221"/>
            <a:chOff x="1007309" y="4593264"/>
            <a:chExt cx="566308" cy="246221"/>
          </a:xfrm>
        </p:grpSpPr>
        <p:pic>
          <p:nvPicPr>
            <p:cNvPr id="108" name="Picture 2" descr="checkbox icon png에 대한 이미지 검색결과"/>
            <p:cNvPicPr>
              <a:picLocks noChangeAspect="1" noChangeArrowheads="1"/>
            </p:cNvPicPr>
            <p:nvPr/>
          </p:nvPicPr>
          <p:blipFill rotWithShape="1">
            <a:blip r:embed="rId4" cstate="print"/>
            <a:srcRect/>
            <a:stretch>
              <a:fillRect/>
            </a:stretch>
          </p:blipFill>
          <p:spPr>
            <a:xfrm>
              <a:off x="1007309" y="4644827"/>
              <a:ext cx="141007" cy="141007"/>
            </a:xfrm>
            <a:prstGeom prst="rect">
              <a:avLst/>
            </a:prstGeom>
            <a:noFill/>
          </p:spPr>
        </p:pic>
        <p:sp>
          <p:nvSpPr>
            <p:cNvPr id="110" name="TextBox 109"/>
            <p:cNvSpPr txBox="1"/>
            <p:nvPr/>
          </p:nvSpPr>
          <p:spPr>
            <a:xfrm>
              <a:off x="1127051" y="4593264"/>
              <a:ext cx="446566" cy="24622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재료</a:t>
              </a:r>
              <a:endParaRPr lang="ko-KR" altLang="en-US" sz="1000" dirty="0"/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1604168" y="5321250"/>
            <a:ext cx="566308" cy="246221"/>
            <a:chOff x="1007309" y="4593264"/>
            <a:chExt cx="566308" cy="246221"/>
          </a:xfrm>
        </p:grpSpPr>
        <p:pic>
          <p:nvPicPr>
            <p:cNvPr id="113" name="Picture 2" descr="checkbox icon png에 대한 이미지 검색결과"/>
            <p:cNvPicPr>
              <a:picLocks noChangeAspect="1" noChangeArrowheads="1"/>
            </p:cNvPicPr>
            <p:nvPr/>
          </p:nvPicPr>
          <p:blipFill rotWithShape="1">
            <a:blip r:embed="rId4" cstate="print"/>
            <a:srcRect/>
            <a:stretch>
              <a:fillRect/>
            </a:stretch>
          </p:blipFill>
          <p:spPr>
            <a:xfrm>
              <a:off x="1007309" y="4644827"/>
              <a:ext cx="141007" cy="141007"/>
            </a:xfrm>
            <a:prstGeom prst="rect">
              <a:avLst/>
            </a:prstGeom>
            <a:noFill/>
          </p:spPr>
        </p:pic>
        <p:sp>
          <p:nvSpPr>
            <p:cNvPr id="114" name="TextBox 113"/>
            <p:cNvSpPr txBox="1"/>
            <p:nvPr/>
          </p:nvSpPr>
          <p:spPr>
            <a:xfrm>
              <a:off x="1127051" y="4593264"/>
              <a:ext cx="446566" cy="24622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양념</a:t>
              </a:r>
              <a:endParaRPr lang="ko-KR" altLang="en-US" sz="1000" dirty="0"/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2201027" y="5324096"/>
            <a:ext cx="566308" cy="246221"/>
            <a:chOff x="1007309" y="4593264"/>
            <a:chExt cx="566308" cy="246221"/>
          </a:xfrm>
        </p:grpSpPr>
        <p:pic>
          <p:nvPicPr>
            <p:cNvPr id="116" name="Picture 2" descr="checkbox icon png에 대한 이미지 검색결과"/>
            <p:cNvPicPr>
              <a:picLocks noChangeAspect="1" noChangeArrowheads="1"/>
            </p:cNvPicPr>
            <p:nvPr/>
          </p:nvPicPr>
          <p:blipFill rotWithShape="1">
            <a:blip r:embed="rId4" cstate="print"/>
            <a:srcRect/>
            <a:stretch>
              <a:fillRect/>
            </a:stretch>
          </p:blipFill>
          <p:spPr>
            <a:xfrm>
              <a:off x="1007309" y="4644827"/>
              <a:ext cx="141007" cy="141007"/>
            </a:xfrm>
            <a:prstGeom prst="rect">
              <a:avLst/>
            </a:prstGeom>
            <a:noFill/>
          </p:spPr>
        </p:pic>
        <p:sp>
          <p:nvSpPr>
            <p:cNvPr id="117" name="TextBox 116"/>
            <p:cNvSpPr txBox="1"/>
            <p:nvPr/>
          </p:nvSpPr>
          <p:spPr>
            <a:xfrm>
              <a:off x="1127051" y="4593264"/>
              <a:ext cx="446566" cy="24622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소스</a:t>
              </a:r>
              <a:endParaRPr lang="ko-KR" altLang="en-US" sz="1000" dirty="0"/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2797886" y="5325519"/>
            <a:ext cx="566308" cy="246221"/>
            <a:chOff x="1007309" y="4593264"/>
            <a:chExt cx="566308" cy="246221"/>
          </a:xfrm>
        </p:grpSpPr>
        <p:pic>
          <p:nvPicPr>
            <p:cNvPr id="119" name="Picture 2" descr="checkbox icon png에 대한 이미지 검색결과"/>
            <p:cNvPicPr>
              <a:picLocks noChangeAspect="1" noChangeArrowheads="1"/>
            </p:cNvPicPr>
            <p:nvPr/>
          </p:nvPicPr>
          <p:blipFill rotWithShape="1">
            <a:blip r:embed="rId4" cstate="print"/>
            <a:srcRect/>
            <a:stretch>
              <a:fillRect/>
            </a:stretch>
          </p:blipFill>
          <p:spPr>
            <a:xfrm>
              <a:off x="1007309" y="4644827"/>
              <a:ext cx="141007" cy="141007"/>
            </a:xfrm>
            <a:prstGeom prst="rect">
              <a:avLst/>
            </a:prstGeom>
            <a:noFill/>
          </p:spPr>
        </p:pic>
        <p:sp>
          <p:nvSpPr>
            <p:cNvPr id="120" name="TextBox 119"/>
            <p:cNvSpPr txBox="1"/>
            <p:nvPr/>
          </p:nvSpPr>
          <p:spPr>
            <a:xfrm>
              <a:off x="1127051" y="4593264"/>
              <a:ext cx="446566" cy="24622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육수</a:t>
              </a:r>
              <a:endParaRPr lang="ko-KR" altLang="en-US" sz="1000" dirty="0"/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3394745" y="5319827"/>
            <a:ext cx="566308" cy="246221"/>
            <a:chOff x="1007309" y="4593264"/>
            <a:chExt cx="566308" cy="246221"/>
          </a:xfrm>
        </p:grpSpPr>
        <p:pic>
          <p:nvPicPr>
            <p:cNvPr id="122" name="Picture 2" descr="checkbox icon png에 대한 이미지 검색결과"/>
            <p:cNvPicPr>
              <a:picLocks noChangeAspect="1" noChangeArrowheads="1"/>
            </p:cNvPicPr>
            <p:nvPr/>
          </p:nvPicPr>
          <p:blipFill rotWithShape="1">
            <a:blip r:embed="rId4" cstate="print"/>
            <a:srcRect/>
            <a:stretch>
              <a:fillRect/>
            </a:stretch>
          </p:blipFill>
          <p:spPr>
            <a:xfrm>
              <a:off x="1007309" y="4644827"/>
              <a:ext cx="141007" cy="141007"/>
            </a:xfrm>
            <a:prstGeom prst="rect">
              <a:avLst/>
            </a:prstGeom>
            <a:noFill/>
          </p:spPr>
        </p:pic>
        <p:sp>
          <p:nvSpPr>
            <p:cNvPr id="123" name="TextBox 122"/>
            <p:cNvSpPr txBox="1"/>
            <p:nvPr/>
          </p:nvSpPr>
          <p:spPr>
            <a:xfrm>
              <a:off x="1127051" y="4593264"/>
              <a:ext cx="446566" cy="24622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토핑</a:t>
              </a:r>
              <a:endParaRPr lang="ko-KR" altLang="en-US" sz="1000" dirty="0"/>
            </a:p>
          </p:txBody>
        </p:sp>
      </p:grpSp>
      <p:grpSp>
        <p:nvGrpSpPr>
          <p:cNvPr id="124" name="그룹 123"/>
          <p:cNvGrpSpPr/>
          <p:nvPr/>
        </p:nvGrpSpPr>
        <p:grpSpPr>
          <a:xfrm>
            <a:off x="3991606" y="5322673"/>
            <a:ext cx="566308" cy="246221"/>
            <a:chOff x="1007309" y="4593264"/>
            <a:chExt cx="566308" cy="246221"/>
          </a:xfrm>
        </p:grpSpPr>
        <p:pic>
          <p:nvPicPr>
            <p:cNvPr id="125" name="Picture 2" descr="checkbox icon png에 대한 이미지 검색결과"/>
            <p:cNvPicPr>
              <a:picLocks noChangeAspect="1" noChangeArrowheads="1"/>
            </p:cNvPicPr>
            <p:nvPr/>
          </p:nvPicPr>
          <p:blipFill rotWithShape="1">
            <a:blip r:embed="rId4" cstate="print"/>
            <a:srcRect/>
            <a:stretch>
              <a:fillRect/>
            </a:stretch>
          </p:blipFill>
          <p:spPr>
            <a:xfrm>
              <a:off x="1007309" y="4644827"/>
              <a:ext cx="141007" cy="141007"/>
            </a:xfrm>
            <a:prstGeom prst="rect">
              <a:avLst/>
            </a:prstGeom>
            <a:noFill/>
          </p:spPr>
        </p:pic>
        <p:sp>
          <p:nvSpPr>
            <p:cNvPr id="126" name="TextBox 125"/>
            <p:cNvSpPr txBox="1"/>
            <p:nvPr/>
          </p:nvSpPr>
          <p:spPr>
            <a:xfrm>
              <a:off x="1127051" y="4593264"/>
              <a:ext cx="446566" cy="24622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시럽</a:t>
              </a:r>
              <a:endParaRPr lang="ko-KR" altLang="en-US" sz="1000" dirty="0"/>
            </a:p>
          </p:txBody>
        </p:sp>
      </p:grpSp>
      <p:pic>
        <p:nvPicPr>
          <p:cNvPr id="128" name="Picture 2" descr="관련 이미지"/>
          <p:cNvPicPr>
            <a:picLocks noChangeAspect="1" noChangeArrowheads="1"/>
          </p:cNvPicPr>
          <p:nvPr/>
        </p:nvPicPr>
        <p:blipFill rotWithShape="1">
          <a:blip r:embed="rId5" cstate="print"/>
          <a:srcRect/>
          <a:stretch>
            <a:fillRect/>
          </a:stretch>
        </p:blipFill>
        <p:spPr>
          <a:xfrm>
            <a:off x="1020725" y="5299316"/>
            <a:ext cx="181671" cy="181671"/>
          </a:xfrm>
          <a:prstGeom prst="rect">
            <a:avLst/>
          </a:prstGeom>
          <a:noFill/>
        </p:spPr>
      </p:pic>
      <p:sp>
        <p:nvSpPr>
          <p:cNvPr id="129" name="모서리가 둥근 직사각형 128"/>
          <p:cNvSpPr/>
          <p:nvPr/>
        </p:nvSpPr>
        <p:spPr>
          <a:xfrm>
            <a:off x="988825" y="5699082"/>
            <a:ext cx="712383" cy="340242"/>
          </a:xfrm>
          <a:prstGeom prst="round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재료</a:t>
            </a:r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1938700" y="5702620"/>
            <a:ext cx="1708267" cy="34024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예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돼지고기</a:t>
            </a:r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3739215" y="5706158"/>
            <a:ext cx="1240435" cy="34024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예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) 300g</a:t>
            </a:r>
            <a:endParaRPr lang="ko-KR" altLang="en-US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1931605" y="6099579"/>
            <a:ext cx="1708267" cy="34024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예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돼지고기</a:t>
            </a:r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3732120" y="6103117"/>
            <a:ext cx="1240435" cy="34024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예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) 300g</a:t>
            </a:r>
            <a:endParaRPr lang="ko-KR" altLang="en-US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886054" y="5043399"/>
            <a:ext cx="2945218" cy="20005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* </a:t>
            </a:r>
            <a:r>
              <a:rPr lang="ko-KR" altLang="en-US" sz="700" dirty="0" smtClean="0"/>
              <a:t>양념</a:t>
            </a:r>
            <a:r>
              <a:rPr lang="en-US" altLang="ko-KR" sz="700" dirty="0" smtClean="0"/>
              <a:t>, </a:t>
            </a:r>
            <a:r>
              <a:rPr lang="ko-KR" altLang="en-US" sz="700" dirty="0" smtClean="0"/>
              <a:t>소스</a:t>
            </a:r>
            <a:r>
              <a:rPr lang="en-US" altLang="ko-KR" sz="700" dirty="0" smtClean="0"/>
              <a:t>, </a:t>
            </a:r>
            <a:r>
              <a:rPr lang="ko-KR" altLang="en-US" sz="700" dirty="0" smtClean="0"/>
              <a:t>육수</a:t>
            </a:r>
            <a:r>
              <a:rPr lang="en-US" altLang="ko-KR" sz="700" dirty="0" smtClean="0"/>
              <a:t>, </a:t>
            </a:r>
            <a:r>
              <a:rPr lang="ko-KR" altLang="en-US" sz="700" dirty="0" err="1" smtClean="0"/>
              <a:t>토핑</a:t>
            </a:r>
            <a:r>
              <a:rPr lang="en-US" altLang="ko-KR" sz="700" dirty="0" smtClean="0"/>
              <a:t>, </a:t>
            </a:r>
            <a:r>
              <a:rPr lang="ko-KR" altLang="en-US" sz="700" dirty="0" smtClean="0"/>
              <a:t>시럽 등으로 구분해서 작성해주세요</a:t>
            </a:r>
            <a:r>
              <a:rPr lang="en-US" altLang="ko-KR" sz="700" dirty="0" smtClean="0"/>
              <a:t>.</a:t>
            </a:r>
            <a:endParaRPr lang="ko-KR" altLang="en-US" sz="700" dirty="0"/>
          </a:p>
        </p:txBody>
      </p:sp>
      <p:sp>
        <p:nvSpPr>
          <p:cNvPr id="135" name="TextBox 134"/>
          <p:cNvSpPr txBox="1"/>
          <p:nvPr/>
        </p:nvSpPr>
        <p:spPr>
          <a:xfrm>
            <a:off x="574158" y="2169042"/>
            <a:ext cx="978195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● 기본 정보</a:t>
            </a:r>
            <a:endParaRPr lang="ko-KR" altLang="en-US" sz="1000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577696" y="4639436"/>
            <a:ext cx="978195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● 재료 정보</a:t>
            </a:r>
            <a:endParaRPr lang="ko-KR" altLang="en-US" sz="1000" b="1" dirty="0"/>
          </a:p>
        </p:txBody>
      </p:sp>
      <p:graphicFrame>
        <p:nvGraphicFramePr>
          <p:cNvPr id="137" name="표 136"/>
          <p:cNvGraphicFramePr>
            <a:graphicFrameLocks noGrp="1"/>
          </p:cNvGraphicFramePr>
          <p:nvPr/>
        </p:nvGraphicFramePr>
        <p:xfrm>
          <a:off x="9169915" y="976419"/>
          <a:ext cx="2657704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66"/>
                <a:gridCol w="1971238"/>
              </a:tblGrid>
              <a:tr h="0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700" b="1" dirty="0" err="1" smtClean="0">
                          <a:solidFill>
                            <a:prstClr val="black"/>
                          </a:solidFill>
                        </a:rPr>
                        <a:t>레시피</a:t>
                      </a:r>
                      <a:r>
                        <a:rPr lang="ko-KR" altLang="en-US" sz="700" b="1" dirty="0" smtClean="0">
                          <a:solidFill>
                            <a:prstClr val="black"/>
                          </a:solidFill>
                        </a:rPr>
                        <a:t> 제목</a:t>
                      </a:r>
                      <a:endParaRPr lang="en-US" altLang="ko-KR" sz="700" b="1" dirty="0" smtClean="0">
                        <a:solidFill>
                          <a:prstClr val="black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- Client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가 레시피 제목 작성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700" b="1" dirty="0" smtClean="0">
                          <a:solidFill>
                            <a:prstClr val="black"/>
                          </a:solidFill>
                        </a:rPr>
                        <a:t>요리 소개</a:t>
                      </a:r>
                      <a:endParaRPr lang="en-US" altLang="ko-KR" sz="700" b="1" dirty="0" smtClean="0">
                        <a:solidFill>
                          <a:prstClr val="black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Client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가 요리 간략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</a:rPr>
                        <a:t>소개글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 작성</a:t>
                      </a:r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카테고리</a:t>
                      </a:r>
                      <a:endParaRPr lang="en-US" altLang="ko-KR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Char char="-"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 종류별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</a:rPr>
                        <a:t>상황별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</a:rPr>
                        <a:t>방법별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재료별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buFontTx/>
                        <a:buChar char="-"/>
                        <a:defRPr/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카테고리관리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700" b="1" baseline="0" dirty="0" smtClean="0">
                          <a:solidFill>
                            <a:srgbClr val="000099"/>
                          </a:solidFill>
                        </a:rPr>
                        <a:t>29page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등록정보 노출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요리정보</a:t>
                      </a:r>
                      <a:endParaRPr lang="en-US" altLang="ko-KR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Char char="-"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 인원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시간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난이도 선택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buFontTx/>
                        <a:buChar char="-"/>
                        <a:defRPr/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buFont typeface="Wingdings"/>
                        <a:buChar char="Ø"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인원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: 1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인분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인분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/3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인분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/4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인분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/5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인분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l" latinLnBrk="1">
                        <a:buFont typeface="Wingdings"/>
                        <a:buChar char="Ø"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시간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: 5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분이내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/10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분이내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/20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분이내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/30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분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buFont typeface="Wingdings"/>
                        <a:buNone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         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이내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/60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분이내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/90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분이내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시간이상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buFont typeface="Wingdings"/>
                        <a:buChar char="Ø"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난이도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아무나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초급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중급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고급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전문가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대표사진</a:t>
                      </a:r>
                      <a:endParaRPr lang="en-US" altLang="ko-KR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레시피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 대표사진 업로드</a:t>
                      </a:r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9" name="오각형 138"/>
          <p:cNvSpPr/>
          <p:nvPr/>
        </p:nvSpPr>
        <p:spPr>
          <a:xfrm>
            <a:off x="9122469" y="6501391"/>
            <a:ext cx="2751159" cy="172247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700" b="1" dirty="0" smtClean="0">
                <a:solidFill>
                  <a:schemeClr val="bg1"/>
                </a:solidFill>
              </a:rPr>
              <a:t>다음 페이지 계속</a:t>
            </a:r>
          </a:p>
        </p:txBody>
      </p:sp>
      <p:pic>
        <p:nvPicPr>
          <p:cNvPr id="140" name="Picture 4" descr="plus icon pngì ëí ì´ë¯¸ì§ ê²ìê²°ê³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39829" y="6152595"/>
            <a:ext cx="258833" cy="25883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42" name="그룹 29"/>
          <p:cNvGrpSpPr/>
          <p:nvPr/>
        </p:nvGrpSpPr>
        <p:grpSpPr>
          <a:xfrm>
            <a:off x="4894833" y="6066265"/>
            <a:ext cx="247184" cy="200055"/>
            <a:chOff x="908914" y="5547702"/>
            <a:chExt cx="247184" cy="200055"/>
          </a:xfrm>
        </p:grpSpPr>
        <p:sp>
          <p:nvSpPr>
            <p:cNvPr id="143" name="타원 142"/>
            <p:cNvSpPr/>
            <p:nvPr/>
          </p:nvSpPr>
          <p:spPr>
            <a:xfrm>
              <a:off x="952751" y="5571624"/>
              <a:ext cx="156945" cy="156945"/>
            </a:xfrm>
            <a:prstGeom prst="ellipse">
              <a:avLst/>
            </a:prstGeom>
            <a:solidFill>
              <a:srgbClr val="00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="" xmlns:a16="http://schemas.microsoft.com/office/drawing/2014/main" id="{C841BD07-BC27-4259-BC5C-64DB76AAFABF}"/>
                </a:ext>
              </a:extLst>
            </p:cNvPr>
            <p:cNvSpPr txBox="1"/>
            <p:nvPr/>
          </p:nvSpPr>
          <p:spPr>
            <a:xfrm>
              <a:off x="908914" y="5547702"/>
              <a:ext cx="24718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 smtClean="0">
                  <a:solidFill>
                    <a:schemeClr val="bg1"/>
                  </a:solidFill>
                </a:rPr>
                <a:t>A</a:t>
              </a:r>
              <a:endParaRPr lang="ko-KR" altLang="en-US" sz="7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 smtClean="0"/>
              <a:t>레시피</a:t>
            </a:r>
            <a:r>
              <a:rPr lang="ko-KR" altLang="en-US" dirty="0" smtClean="0"/>
              <a:t> 등록하기</a:t>
            </a:r>
            <a:endParaRPr lang="ko-KR" altLang="en-US" dirty="0"/>
          </a:p>
        </p:txBody>
      </p:sp>
      <p:sp>
        <p:nvSpPr>
          <p:cNvPr id="35" name="제목 1"/>
          <p:cNvSpPr txBox="1"/>
          <p:nvPr/>
        </p:nvSpPr>
        <p:spPr>
          <a:xfrm>
            <a:off x="5324632" y="82333"/>
            <a:ext cx="2603072" cy="24531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r>
              <a:rPr lang="en-US" altLang="ko-KR" dirty="0">
                <a:solidFill>
                  <a:prstClr val="black"/>
                </a:solidFill>
              </a:rPr>
              <a:t>Main &gt; </a:t>
            </a:r>
            <a:r>
              <a:rPr lang="ko-KR" altLang="en-US" dirty="0" err="1" smtClean="0">
                <a:solidFill>
                  <a:prstClr val="black"/>
                </a:solidFill>
              </a:rPr>
              <a:t>레시피</a:t>
            </a:r>
            <a:r>
              <a:rPr lang="ko-KR" altLang="en-US" dirty="0" smtClean="0">
                <a:solidFill>
                  <a:prstClr val="black"/>
                </a:solidFill>
              </a:rPr>
              <a:t> 등록하기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12271" y="506185"/>
            <a:ext cx="8833758" cy="614770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" name="그룹 142"/>
          <p:cNvGrpSpPr/>
          <p:nvPr/>
        </p:nvGrpSpPr>
        <p:grpSpPr>
          <a:xfrm>
            <a:off x="9112608" y="424846"/>
            <a:ext cx="2743203" cy="6291325"/>
            <a:chOff x="9302315" y="425669"/>
            <a:chExt cx="2743203" cy="6291325"/>
          </a:xfrm>
        </p:grpSpPr>
        <p:sp>
          <p:nvSpPr>
            <p:cNvPr id="144" name="직사각형 143"/>
            <p:cNvSpPr/>
            <p:nvPr/>
          </p:nvSpPr>
          <p:spPr>
            <a:xfrm>
              <a:off x="9302315" y="433552"/>
              <a:ext cx="2743200" cy="6283442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900" b="1" i="0" u="none" strike="noStrike" kern="1200" cap="none" spc="0" normalizeH="0" baseline="0"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9302317" y="425669"/>
              <a:ext cx="2743201" cy="3380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en-US" altLang="ko-KR" sz="900" b="1" i="0" u="none" strike="noStrike" kern="1200" cap="none" spc="0" normalizeH="0" baseline="0"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Description</a:t>
              </a:r>
              <a:endParaRPr kumimoji="0" lang="ko-KR" altLang="en-US" sz="9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185" name="TextBox 184"/>
          <p:cNvSpPr txBox="1"/>
          <p:nvPr/>
        </p:nvSpPr>
        <p:spPr>
          <a:xfrm>
            <a:off x="9102176" y="782753"/>
            <a:ext cx="2743208" cy="8063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0" indent="-228600">
              <a:defRPr/>
            </a:pPr>
            <a:r>
              <a:rPr lang="en-US" altLang="ko-KR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1. </a:t>
            </a:r>
            <a:r>
              <a:rPr lang="ko-KR" altLang="en-US" sz="7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기본 정보</a:t>
            </a: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indent="-228600">
              <a:defRPr/>
            </a:pPr>
            <a:r>
              <a:rPr lang="en-US" altLang="ko-KR" sz="700" b="1" dirty="0" smtClean="0">
                <a:solidFill>
                  <a:prstClr val="black"/>
                </a:solidFill>
              </a:rPr>
              <a:t>2. </a:t>
            </a:r>
            <a:r>
              <a:rPr lang="ko-KR" altLang="en-US" sz="700" b="1" dirty="0" smtClean="0">
                <a:solidFill>
                  <a:prstClr val="black"/>
                </a:solidFill>
              </a:rPr>
              <a:t>재료 정보</a:t>
            </a:r>
            <a:endParaRPr lang="en-US" altLang="ko-KR" sz="700" b="1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- Client</a:t>
            </a:r>
            <a:r>
              <a:rPr lang="ko-KR" altLang="en-US" sz="700" dirty="0" smtClean="0">
                <a:solidFill>
                  <a:prstClr val="black"/>
                </a:solidFill>
              </a:rPr>
              <a:t>가 재료 정보 입력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- </a:t>
            </a:r>
            <a:r>
              <a:rPr lang="ko-KR" altLang="en-US" sz="700" dirty="0" smtClean="0">
                <a:solidFill>
                  <a:prstClr val="black"/>
                </a:solidFill>
              </a:rPr>
              <a:t>체크박스 재료</a:t>
            </a:r>
            <a:r>
              <a:rPr lang="en-US" altLang="ko-KR" sz="700" dirty="0" smtClean="0">
                <a:solidFill>
                  <a:prstClr val="black"/>
                </a:solidFill>
              </a:rPr>
              <a:t>/</a:t>
            </a:r>
            <a:r>
              <a:rPr lang="ko-KR" altLang="en-US" sz="700" dirty="0" smtClean="0">
                <a:solidFill>
                  <a:prstClr val="black"/>
                </a:solidFill>
              </a:rPr>
              <a:t>양념</a:t>
            </a:r>
            <a:r>
              <a:rPr lang="en-US" altLang="ko-KR" sz="700" dirty="0" smtClean="0">
                <a:solidFill>
                  <a:prstClr val="black"/>
                </a:solidFill>
              </a:rPr>
              <a:t>/</a:t>
            </a:r>
            <a:r>
              <a:rPr lang="ko-KR" altLang="en-US" sz="700" dirty="0" smtClean="0">
                <a:solidFill>
                  <a:prstClr val="black"/>
                </a:solidFill>
              </a:rPr>
              <a:t>소스</a:t>
            </a:r>
            <a:r>
              <a:rPr lang="en-US" altLang="ko-KR" sz="700" dirty="0" smtClean="0">
                <a:solidFill>
                  <a:prstClr val="black"/>
                </a:solidFill>
              </a:rPr>
              <a:t>/</a:t>
            </a:r>
            <a:r>
              <a:rPr lang="ko-KR" altLang="en-US" sz="700" dirty="0" smtClean="0">
                <a:solidFill>
                  <a:prstClr val="black"/>
                </a:solidFill>
              </a:rPr>
              <a:t>육수</a:t>
            </a:r>
            <a:r>
              <a:rPr lang="en-US" altLang="ko-KR" sz="700" dirty="0" smtClean="0">
                <a:solidFill>
                  <a:prstClr val="black"/>
                </a:solidFill>
              </a:rPr>
              <a:t>/</a:t>
            </a:r>
            <a:r>
              <a:rPr lang="ko-KR" altLang="en-US" sz="700" dirty="0" err="1" smtClean="0">
                <a:solidFill>
                  <a:prstClr val="black"/>
                </a:solidFill>
              </a:rPr>
              <a:t>토핑</a:t>
            </a:r>
            <a:r>
              <a:rPr lang="en-US" altLang="ko-KR" sz="700" dirty="0" smtClean="0">
                <a:solidFill>
                  <a:prstClr val="black"/>
                </a:solidFill>
              </a:rPr>
              <a:t>/</a:t>
            </a:r>
            <a:r>
              <a:rPr lang="ko-KR" altLang="en-US" sz="700" dirty="0" smtClean="0">
                <a:solidFill>
                  <a:prstClr val="black"/>
                </a:solidFill>
              </a:rPr>
              <a:t>시럽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&gt; </a:t>
            </a:r>
            <a:r>
              <a:rPr lang="ko-KR" altLang="en-US" sz="700" dirty="0" smtClean="0">
                <a:solidFill>
                  <a:prstClr val="black"/>
                </a:solidFill>
              </a:rPr>
              <a:t>기본값 </a:t>
            </a:r>
            <a:r>
              <a:rPr lang="en-US" altLang="ko-KR" sz="700" dirty="0" smtClean="0">
                <a:solidFill>
                  <a:prstClr val="black"/>
                </a:solidFill>
              </a:rPr>
              <a:t>‘</a:t>
            </a:r>
            <a:r>
              <a:rPr lang="ko-KR" altLang="en-US" sz="700" dirty="0" smtClean="0">
                <a:solidFill>
                  <a:prstClr val="black"/>
                </a:solidFill>
              </a:rPr>
              <a:t>재료</a:t>
            </a:r>
            <a:r>
              <a:rPr lang="en-US" altLang="ko-KR" sz="700" dirty="0" smtClean="0">
                <a:solidFill>
                  <a:prstClr val="black"/>
                </a:solidFill>
              </a:rPr>
              <a:t>’ </a:t>
            </a:r>
            <a:r>
              <a:rPr lang="ko-KR" altLang="en-US" sz="700" dirty="0" smtClean="0">
                <a:solidFill>
                  <a:prstClr val="black"/>
                </a:solidFill>
              </a:rPr>
              <a:t>체크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&gt; </a:t>
            </a:r>
            <a:r>
              <a:rPr lang="ko-KR" altLang="en-US" sz="700" dirty="0" smtClean="0">
                <a:solidFill>
                  <a:prstClr val="black"/>
                </a:solidFill>
              </a:rPr>
              <a:t>체크사항 추가 시 하단 작성메뉴 추가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&gt; </a:t>
            </a:r>
            <a:r>
              <a:rPr lang="ko-KR" altLang="en-US" sz="700" dirty="0" smtClean="0">
                <a:solidFill>
                  <a:prstClr val="black"/>
                </a:solidFill>
              </a:rPr>
              <a:t>항목당 작성메뉴 </a:t>
            </a:r>
            <a:r>
              <a:rPr lang="ko-KR" altLang="en-US" sz="700" dirty="0" err="1" smtClean="0">
                <a:solidFill>
                  <a:prstClr val="black"/>
                </a:solidFill>
              </a:rPr>
              <a:t>추가시</a:t>
            </a:r>
            <a:r>
              <a:rPr lang="ko-KR" altLang="en-US" sz="700" dirty="0" smtClean="0">
                <a:solidFill>
                  <a:prstClr val="black"/>
                </a:solidFill>
              </a:rPr>
              <a:t> </a:t>
            </a:r>
            <a:r>
              <a:rPr lang="en-US" altLang="ko-KR" sz="700" b="1" dirty="0" smtClean="0">
                <a:solidFill>
                  <a:srgbClr val="0000CC"/>
                </a:solidFill>
              </a:rPr>
              <a:t>A(+) </a:t>
            </a:r>
            <a:r>
              <a:rPr lang="ko-KR" altLang="en-US" sz="700" dirty="0" smtClean="0"/>
              <a:t>클릭</a:t>
            </a:r>
            <a:endParaRPr lang="en-US" altLang="ko-KR" sz="700" dirty="0" smtClean="0"/>
          </a:p>
          <a:p>
            <a:pPr marL="228600" indent="-228600">
              <a:defRPr/>
            </a:pPr>
            <a:endParaRPr lang="en-US" altLang="ko-KR" sz="700" dirty="0" smtClean="0"/>
          </a:p>
          <a:p>
            <a:pPr marL="228600" indent="-228600">
              <a:defRPr/>
            </a:pPr>
            <a:r>
              <a:rPr lang="en-US" altLang="ko-KR" sz="700" b="1" dirty="0" smtClean="0">
                <a:solidFill>
                  <a:prstClr val="black"/>
                </a:solidFill>
              </a:rPr>
              <a:t>3. </a:t>
            </a:r>
            <a:r>
              <a:rPr lang="ko-KR" altLang="en-US" sz="700" b="1" dirty="0" smtClean="0">
                <a:solidFill>
                  <a:prstClr val="black"/>
                </a:solidFill>
              </a:rPr>
              <a:t>요리 순서</a:t>
            </a:r>
            <a:endParaRPr lang="en-US" altLang="ko-KR" sz="700" b="1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b="1" dirty="0" smtClean="0">
                <a:solidFill>
                  <a:srgbClr val="0000CC"/>
                </a:solidFill>
              </a:rPr>
              <a:t>- B </a:t>
            </a:r>
            <a:r>
              <a:rPr lang="ko-KR" altLang="en-US" sz="700" b="1" dirty="0" smtClean="0">
                <a:solidFill>
                  <a:srgbClr val="0000CC"/>
                </a:solidFill>
              </a:rPr>
              <a:t>작성요령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  &gt; </a:t>
            </a:r>
            <a:r>
              <a:rPr lang="ko-KR" altLang="en-US" sz="700" dirty="0" smtClean="0">
                <a:solidFill>
                  <a:prstClr val="black"/>
                </a:solidFill>
              </a:rPr>
              <a:t>새 창으로 작성 방법 상세 안내 </a:t>
            </a:r>
            <a:r>
              <a:rPr lang="en-US" altLang="ko-KR" sz="700" dirty="0" smtClean="0">
                <a:solidFill>
                  <a:prstClr val="black"/>
                </a:solidFill>
              </a:rPr>
              <a:t>(</a:t>
            </a:r>
            <a:r>
              <a:rPr lang="ko-KR" altLang="en-US" sz="700" dirty="0" smtClean="0">
                <a:solidFill>
                  <a:prstClr val="black"/>
                </a:solidFill>
              </a:rPr>
              <a:t>상세내용은 추후 삽입</a:t>
            </a:r>
            <a:r>
              <a:rPr lang="en-US" altLang="ko-KR" sz="700" dirty="0" smtClean="0">
                <a:solidFill>
                  <a:prstClr val="black"/>
                </a:solidFill>
              </a:rPr>
              <a:t>)</a:t>
            </a:r>
          </a:p>
          <a:p>
            <a:pPr marL="228600" indent="-228600">
              <a:defRPr/>
            </a:pP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- </a:t>
            </a:r>
            <a:r>
              <a:rPr lang="ko-KR" altLang="en-US" sz="700" dirty="0" smtClean="0">
                <a:solidFill>
                  <a:prstClr val="black"/>
                </a:solidFill>
              </a:rPr>
              <a:t>사진 한번에 업로드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 &gt; </a:t>
            </a:r>
            <a:r>
              <a:rPr lang="ko-KR" altLang="en-US" sz="700" dirty="0" smtClean="0">
                <a:solidFill>
                  <a:prstClr val="black"/>
                </a:solidFill>
              </a:rPr>
              <a:t>요리 순서 </a:t>
            </a:r>
            <a:r>
              <a:rPr lang="ko-KR" altLang="en-US" sz="700" dirty="0" err="1" smtClean="0">
                <a:solidFill>
                  <a:prstClr val="black"/>
                </a:solidFill>
              </a:rPr>
              <a:t>안내시</a:t>
            </a:r>
            <a:r>
              <a:rPr lang="ko-KR" altLang="en-US" sz="700" dirty="0" smtClean="0">
                <a:solidFill>
                  <a:prstClr val="black"/>
                </a:solidFill>
              </a:rPr>
              <a:t> 필요한 사진 한번에 업로드 후 </a:t>
            </a:r>
            <a:r>
              <a:rPr lang="ko-KR" altLang="en-US" sz="700" dirty="0" err="1" smtClean="0">
                <a:solidFill>
                  <a:prstClr val="black"/>
                </a:solidFill>
              </a:rPr>
              <a:t>드레그</a:t>
            </a:r>
            <a:r>
              <a:rPr lang="ko-KR" altLang="en-US" sz="700" dirty="0" smtClean="0">
                <a:solidFill>
                  <a:prstClr val="black"/>
                </a:solidFill>
              </a:rPr>
              <a:t> 방식으로 해당 </a:t>
            </a:r>
            <a:r>
              <a:rPr lang="en-US" altLang="ko-KR" sz="700" dirty="0" err="1" smtClean="0">
                <a:solidFill>
                  <a:prstClr val="black"/>
                </a:solidFill>
              </a:rPr>
              <a:t>Stemp</a:t>
            </a:r>
            <a:r>
              <a:rPr lang="ko-KR" altLang="en-US" sz="700" dirty="0" smtClean="0">
                <a:solidFill>
                  <a:prstClr val="black"/>
                </a:solidFill>
              </a:rPr>
              <a:t>에 삽입</a:t>
            </a:r>
            <a:r>
              <a:rPr lang="en-US" altLang="ko-KR" sz="700" dirty="0" smtClean="0">
                <a:solidFill>
                  <a:prstClr val="black"/>
                </a:solidFill>
              </a:rPr>
              <a:t>(</a:t>
            </a:r>
            <a:r>
              <a:rPr lang="ko-KR" altLang="en-US" sz="700" dirty="0" smtClean="0">
                <a:solidFill>
                  <a:prstClr val="black"/>
                </a:solidFill>
              </a:rPr>
              <a:t>적용</a:t>
            </a:r>
            <a:r>
              <a:rPr lang="en-US" altLang="ko-KR" sz="700" dirty="0" smtClean="0">
                <a:solidFill>
                  <a:prstClr val="black"/>
                </a:solidFill>
              </a:rPr>
              <a:t>).</a:t>
            </a:r>
          </a:p>
          <a:p>
            <a:pPr marL="228600" indent="-228600">
              <a:defRPr/>
            </a:pP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b="1" dirty="0" smtClean="0">
                <a:solidFill>
                  <a:srgbClr val="0000CC"/>
                </a:solidFill>
              </a:rPr>
              <a:t>- C Step</a:t>
            </a:r>
            <a:r>
              <a:rPr lang="ko-KR" altLang="en-US" sz="700" b="1" dirty="0" smtClean="0">
                <a:solidFill>
                  <a:srgbClr val="0000CC"/>
                </a:solidFill>
              </a:rPr>
              <a:t>추가</a:t>
            </a:r>
            <a:endParaRPr lang="en-US" altLang="ko-KR" sz="700" b="1" dirty="0" smtClean="0">
              <a:solidFill>
                <a:srgbClr val="0000CC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 &gt; </a:t>
            </a:r>
            <a:r>
              <a:rPr lang="ko-KR" altLang="en-US" sz="700" dirty="0" smtClean="0">
                <a:solidFill>
                  <a:prstClr val="black"/>
                </a:solidFill>
              </a:rPr>
              <a:t>하단에 </a:t>
            </a:r>
            <a:r>
              <a:rPr lang="en-US" altLang="ko-KR" sz="700" dirty="0" smtClean="0">
                <a:solidFill>
                  <a:prstClr val="black"/>
                </a:solidFill>
              </a:rPr>
              <a:t>Step @ </a:t>
            </a:r>
            <a:r>
              <a:rPr lang="ko-KR" altLang="en-US" sz="700" dirty="0" smtClean="0">
                <a:solidFill>
                  <a:prstClr val="black"/>
                </a:solidFill>
              </a:rPr>
              <a:t>추가 적용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- </a:t>
            </a:r>
            <a:r>
              <a:rPr lang="ko-KR" altLang="en-US" sz="700" dirty="0" smtClean="0">
                <a:solidFill>
                  <a:prstClr val="black"/>
                </a:solidFill>
              </a:rPr>
              <a:t>요리 완성 사진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 &gt; </a:t>
            </a:r>
            <a:r>
              <a:rPr lang="ko-KR" altLang="en-US" sz="700" dirty="0" smtClean="0">
                <a:solidFill>
                  <a:prstClr val="black"/>
                </a:solidFill>
              </a:rPr>
              <a:t>완성 요리사진 추가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ko-KR" altLang="en-US" sz="700" dirty="0" smtClean="0">
                <a:solidFill>
                  <a:prstClr val="black"/>
                </a:solidFill>
              </a:rPr>
              <a:t> </a:t>
            </a:r>
            <a:r>
              <a:rPr lang="en-US" altLang="ko-KR" sz="700" dirty="0" smtClean="0">
                <a:solidFill>
                  <a:prstClr val="black"/>
                </a:solidFill>
              </a:rPr>
              <a:t>&gt; </a:t>
            </a:r>
            <a:r>
              <a:rPr lang="ko-KR" altLang="en-US" sz="700" dirty="0" smtClean="0">
                <a:solidFill>
                  <a:prstClr val="black"/>
                </a:solidFill>
              </a:rPr>
              <a:t>사진 한번에 업로드 에서 </a:t>
            </a:r>
            <a:r>
              <a:rPr lang="ko-KR" altLang="en-US" sz="700" dirty="0" err="1" smtClean="0">
                <a:solidFill>
                  <a:prstClr val="black"/>
                </a:solidFill>
              </a:rPr>
              <a:t>드레그</a:t>
            </a:r>
            <a:r>
              <a:rPr lang="ko-KR" altLang="en-US" sz="700" dirty="0" smtClean="0">
                <a:solidFill>
                  <a:prstClr val="black"/>
                </a:solidFill>
              </a:rPr>
              <a:t> 삽입 적용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</a:rPr>
              <a:t>- </a:t>
            </a:r>
            <a:r>
              <a:rPr lang="ko-KR" altLang="en-US" sz="700" dirty="0" err="1" smtClean="0">
                <a:solidFill>
                  <a:prstClr val="black"/>
                </a:solidFill>
              </a:rPr>
              <a:t>요리팁</a:t>
            </a:r>
            <a:endParaRPr lang="en-US" altLang="ko-KR" sz="700" dirty="0" smtClean="0">
              <a:solidFill>
                <a:prstClr val="black"/>
              </a:solidFill>
            </a:endParaRPr>
          </a:p>
          <a:p>
            <a:pPr marL="228600" indent="-228600">
              <a:defRPr/>
            </a:pPr>
            <a:r>
              <a:rPr lang="en-US" altLang="ko-KR" sz="700" dirty="0" smtClean="0"/>
              <a:t> &gt; </a:t>
            </a:r>
            <a:r>
              <a:rPr lang="ko-KR" altLang="en-US" sz="700" dirty="0" err="1" smtClean="0"/>
              <a:t>요리팁</a:t>
            </a:r>
            <a:r>
              <a:rPr lang="ko-KR" altLang="en-US" sz="700" dirty="0" smtClean="0"/>
              <a:t> 작성</a:t>
            </a:r>
            <a:endParaRPr lang="en-US" altLang="ko-KR" sz="700" dirty="0" smtClean="0"/>
          </a:p>
          <a:p>
            <a:pPr marL="228600" indent="-228600">
              <a:defRPr/>
            </a:pPr>
            <a:endParaRPr lang="en-US" altLang="ko-KR" sz="700" dirty="0" smtClean="0"/>
          </a:p>
          <a:p>
            <a:pPr marL="228600" indent="-228600">
              <a:defRPr/>
            </a:pPr>
            <a:r>
              <a:rPr lang="en-US" altLang="ko-KR" sz="700" dirty="0" smtClean="0"/>
              <a:t>- </a:t>
            </a:r>
            <a:r>
              <a:rPr lang="ko-KR" altLang="en-US" sz="700" dirty="0" smtClean="0"/>
              <a:t>태그</a:t>
            </a:r>
            <a:endParaRPr lang="en-US" altLang="ko-KR" sz="700" dirty="0" smtClean="0"/>
          </a:p>
          <a:p>
            <a:pPr marL="228600" indent="-228600">
              <a:defRPr/>
            </a:pPr>
            <a:r>
              <a:rPr lang="en-US" altLang="ko-KR" sz="700" dirty="0" smtClean="0">
                <a:solidFill>
                  <a:prstClr val="black"/>
                </a:solidFill>
                <a:latin typeface="맑은 고딕"/>
                <a:ea typeface="맑은 고딕"/>
              </a:rPr>
              <a:t> &gt; </a:t>
            </a:r>
            <a:r>
              <a:rPr lang="ko-KR" altLang="en-US" sz="700" dirty="0" smtClean="0">
                <a:solidFill>
                  <a:prstClr val="black"/>
                </a:solidFill>
                <a:latin typeface="맑은 고딕"/>
                <a:ea typeface="맑은 고딕"/>
              </a:rPr>
              <a:t>태그 작성</a:t>
            </a:r>
            <a:endParaRPr lang="en-US" altLang="ko-KR" sz="7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buAutoNum type="arabicPeriod"/>
              <a:defRPr/>
            </a:pPr>
            <a:endParaRPr lang="en-US" altLang="ko-KR" sz="700" b="1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lvl="0" indent="-228600">
              <a:defRPr/>
            </a:pPr>
            <a:endParaRPr lang="en-US" altLang="ko-KR" sz="7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700" dirty="0">
              <a:solidFill>
                <a:prstClr val="black"/>
              </a:solidFill>
              <a:ea typeface="맑은 고딕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633561" y="1801417"/>
            <a:ext cx="141829" cy="141829"/>
          </a:xfrm>
          <a:prstGeom prst="ellipse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r>
              <a:rPr lang="en-US" altLang="ko-KR" sz="700" b="1" dirty="0" smtClean="0">
                <a:solidFill>
                  <a:schemeClr val="bg1"/>
                </a:solidFill>
              </a:rPr>
              <a:t>3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202" name="직사각형 194"/>
          <p:cNvSpPr/>
          <p:nvPr/>
        </p:nvSpPr>
        <p:spPr>
          <a:xfrm>
            <a:off x="222467" y="1132484"/>
            <a:ext cx="8812231" cy="571082"/>
          </a:xfrm>
          <a:prstGeom prst="rect">
            <a:avLst/>
          </a:prstGeom>
          <a:solidFill>
            <a:srgbClr val="E46C0A">
              <a:alpha val="100000"/>
            </a:srgbClr>
          </a:solidFill>
          <a:ln w="9525" cap="flat" cmpd="sng" algn="ctr">
            <a:solidFill>
              <a:srgbClr val="808080">
                <a:alpha val="100000"/>
              </a:srgbClr>
            </a:solidFill>
            <a:prstDash val="solid"/>
          </a:ln>
        </p:spPr>
        <p:txBody>
          <a:bodyPr lIns="36000" tIns="0" rIns="36000" b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900" b="1" i="0" u="none" strike="noStrike" kern="1200" cap="none" spc="0" normalizeH="0" baseline="0">
              <a:solidFill>
                <a:srgbClr val="80808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3" name="직사각형 75"/>
          <p:cNvSpPr/>
          <p:nvPr/>
        </p:nvSpPr>
        <p:spPr>
          <a:xfrm>
            <a:off x="478494" y="510714"/>
            <a:ext cx="1755427" cy="554158"/>
          </a:xfrm>
          <a:prstGeom prst="rect">
            <a:avLst/>
          </a:prstGeom>
          <a:noFill/>
          <a:ln w="9525" cap="flat" cmpd="sng" algn="ctr">
            <a:noFill/>
            <a:prstDash val="solid"/>
          </a:ln>
        </p:spPr>
        <p:txBody>
          <a:bodyPr lIns="36000" tIns="0" rIns="36000" bIns="0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E46C0A"/>
                </a:solidFill>
                <a:latin typeface="맑은 고딕"/>
                <a:ea typeface="맑은 고딕"/>
                <a:cs typeface="맑은 고딕"/>
              </a:rPr>
              <a:t>ICT 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E46C0A"/>
                </a:solidFill>
                <a:latin typeface="맑은 고딕"/>
                <a:ea typeface="맑은 고딕"/>
                <a:cs typeface="맑은 고딕"/>
              </a:rPr>
              <a:t>레시피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1" i="0" u="none" strike="noStrike" kern="1200" cap="none" spc="0" normalizeH="0" baseline="0">
                <a:solidFill>
                  <a:srgbClr val="E46C0A"/>
                </a:solidFill>
                <a:latin typeface="맑은 고딕"/>
                <a:ea typeface="맑은 고딕"/>
                <a:cs typeface="맑은 고딕"/>
              </a:rPr>
              <a:t>  ICT RECIPE</a:t>
            </a:r>
            <a:endParaRPr kumimoji="0" lang="ko-KR" altLang="en-US" sz="1300" b="1" i="0" u="none" strike="noStrike" kern="1200" cap="none" spc="0" normalizeH="0" baseline="0">
              <a:solidFill>
                <a:srgbClr val="E46C0A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204" name="표 191"/>
          <p:cNvGraphicFramePr>
            <a:graphicFrameLocks noGrp="1"/>
          </p:cNvGraphicFramePr>
          <p:nvPr/>
        </p:nvGraphicFramePr>
        <p:xfrm>
          <a:off x="220397" y="1164787"/>
          <a:ext cx="6805435" cy="556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071"/>
                <a:gridCol w="1076446"/>
                <a:gridCol w="1030147"/>
                <a:gridCol w="1064871"/>
                <a:gridCol w="983848"/>
                <a:gridCol w="914400"/>
                <a:gridCol w="798652"/>
              </a:tblGrid>
              <a:tr h="55640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HOME</a:t>
                      </a:r>
                      <a:endParaRPr kumimoji="0" lang="ko-KR" altLang="en-US" sz="1000" b="1" i="0" u="none" strike="noStrike" kern="1200" cap="none" normalizeH="0" baseline="0" dirty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레시피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레시피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동영상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토크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랭킹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이벤트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MY</a:t>
                      </a:r>
                      <a:r>
                        <a:rPr kumimoji="0" lang="ko-KR" altLang="en-US" sz="1000" b="1" i="0" u="none" strike="noStrike" kern="1200" cap="none" normalizeH="0" baseline="0" dirty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홈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" name="그룹 63"/>
          <p:cNvGrpSpPr/>
          <p:nvPr/>
        </p:nvGrpSpPr>
        <p:grpSpPr>
          <a:xfrm>
            <a:off x="2446877" y="591639"/>
            <a:ext cx="3849772" cy="307771"/>
            <a:chOff x="2261677" y="636608"/>
            <a:chExt cx="3849772" cy="363255"/>
          </a:xfrm>
        </p:grpSpPr>
        <p:sp>
          <p:nvSpPr>
            <p:cNvPr id="207" name="모서리가 둥근 직사각형 206"/>
            <p:cNvSpPr/>
            <p:nvPr/>
          </p:nvSpPr>
          <p:spPr>
            <a:xfrm>
              <a:off x="2261677" y="636608"/>
              <a:ext cx="3849772" cy="363255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100000"/>
              </a:srgbClr>
            </a:solidFill>
            <a:ln w="9525" cap="flat" cmpd="sng" algn="ctr">
              <a:solidFill>
                <a:srgbClr val="215968">
                  <a:alpha val="100000"/>
                </a:srgbClr>
              </a:solidFill>
              <a:prstDash val="solid"/>
            </a:ln>
          </p:spPr>
          <p:txBody>
            <a:bodyPr lIns="36000" tIns="0" rIns="36000" bIns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900" b="1" i="0" u="none" strike="noStrike" kern="1200" cap="none" spc="0" normalizeH="0" baseline="0">
                <a:solidFill>
                  <a:srgbClr val="80808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08" name="모서리가 둥근 직사각형 58"/>
            <p:cNvSpPr/>
            <p:nvPr/>
          </p:nvSpPr>
          <p:spPr>
            <a:xfrm>
              <a:off x="5648455" y="636609"/>
              <a:ext cx="451412" cy="347240"/>
            </a:xfrm>
            <a:prstGeom prst="roundRect">
              <a:avLst>
                <a:gd name="adj" fmla="val 16667"/>
              </a:avLst>
            </a:prstGeom>
            <a:solidFill>
              <a:srgbClr val="FAC090">
                <a:alpha val="100000"/>
              </a:srgbClr>
            </a:solidFill>
            <a:ln w="9525" cap="flat" cmpd="sng" algn="ctr">
              <a:solidFill>
                <a:srgbClr val="808080">
                  <a:alpha val="100000"/>
                </a:srgbClr>
              </a:solidFill>
              <a:prstDash val="solid"/>
            </a:ln>
          </p:spPr>
          <p:txBody>
            <a:bodyPr lIns="36000" tIns="0" rIns="36000" bIns="0"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pic>
          <p:nvPicPr>
            <p:cNvPr id="209" name="그림 214" descr="magnifying-glass-1294834_960_720.png"/>
            <p:cNvPicPr>
              <a:picLocks noChangeAspect="1"/>
            </p:cNvPicPr>
            <p:nvPr/>
          </p:nvPicPr>
          <p:blipFill rotWithShape="1">
            <a:blip r:embed="rId2" cstate="print"/>
            <a:stretch>
              <a:fillRect/>
            </a:stretch>
          </p:blipFill>
          <p:spPr>
            <a:xfrm>
              <a:off x="5742645" y="690180"/>
              <a:ext cx="345656" cy="258944"/>
            </a:xfrm>
            <a:prstGeom prst="rect">
              <a:avLst/>
            </a:prstGeom>
          </p:spPr>
        </p:pic>
      </p:grpSp>
      <p:graphicFrame>
        <p:nvGraphicFramePr>
          <p:cNvPr id="210" name="표 68"/>
          <p:cNvGraphicFramePr>
            <a:graphicFrameLocks noGrp="1"/>
          </p:cNvGraphicFramePr>
          <p:nvPr/>
        </p:nvGraphicFramePr>
        <p:xfrm>
          <a:off x="6412375" y="627069"/>
          <a:ext cx="240753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511"/>
                <a:gridCol w="802511"/>
                <a:gridCol w="802511"/>
              </a:tblGrid>
              <a:tr h="39150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로그인</a:t>
                      </a:r>
                      <a:r>
                        <a:rPr kumimoji="0" lang="en-US" altLang="ko-KR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/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회원가입</a:t>
                      </a: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레시피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no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등록하기</a:t>
                      </a: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000" b="1" i="0" u="none" strike="sng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ICT</a:t>
                      </a:r>
                    </a:p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000" b="1" i="0" u="none" strike="sngStrike" kern="1200" cap="none" normalizeH="0" baseline="0">
                          <a:solidFill>
                            <a:srgbClr val="E46C0A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스토어</a:t>
                      </a:r>
                    </a:p>
                    <a:p>
                      <a:pPr marL="0" algn="l" defTabSz="914400" rtl="0" eaLnBrk="1" latinLnBrk="1" hangingPunct="1">
                        <a:buNone/>
                        <a:defRPr/>
                      </a:pPr>
                      <a:endParaRPr kumimoji="0" lang="ko-KR" altLang="en-US" sz="1000" b="1" i="0" u="none" strike="noStrike" kern="1200" cap="none" normalizeH="0" baseline="0">
                        <a:solidFill>
                          <a:srgbClr val="FFFFFF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" name="TextBox 235"/>
          <p:cNvSpPr txBox="1"/>
          <p:nvPr/>
        </p:nvSpPr>
        <p:spPr>
          <a:xfrm>
            <a:off x="2578307" y="899409"/>
            <a:ext cx="338777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감자   </a:t>
            </a:r>
            <a:r>
              <a:rPr kumimoji="0" lang="en-US" altLang="ko-KR" sz="800" b="0" i="0" u="none" strike="noStrike" kern="1200" cap="none" spc="0" normalizeH="0" baseline="0">
                <a:solidFill>
                  <a:srgbClr val="A6A6A6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kumimoji="0" lang="en-US" altLang="ko-KR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밑반찬   </a:t>
            </a:r>
            <a:r>
              <a:rPr kumimoji="0" lang="en-US" altLang="ko-KR" sz="800" b="0" i="0" u="none" strike="noStrike" kern="1200" cap="none" spc="0" normalizeH="0" baseline="0">
                <a:solidFill>
                  <a:srgbClr val="A6A6A6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kumimoji="0" lang="en-US" altLang="ko-KR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가지볶음   </a:t>
            </a:r>
            <a:r>
              <a:rPr kumimoji="0" lang="en-US" altLang="ko-KR" sz="800" b="0" i="0" u="none" strike="noStrike" kern="1200" cap="none" spc="0" normalizeH="0" baseline="0">
                <a:solidFill>
                  <a:srgbClr val="A6A6A6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kumimoji="0" lang="en-US" altLang="ko-KR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kumimoji="0" lang="ko-KR" altLang="en-US" sz="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도시락</a:t>
            </a:r>
          </a:p>
        </p:txBody>
      </p:sp>
      <p:sp>
        <p:nvSpPr>
          <p:cNvPr id="218" name="직사각형 217"/>
          <p:cNvSpPr/>
          <p:nvPr/>
        </p:nvSpPr>
        <p:spPr>
          <a:xfrm>
            <a:off x="390990" y="1780442"/>
            <a:ext cx="7553391" cy="467352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ctr"/>
          <a:lstStyle/>
          <a:p>
            <a:pPr algn="ctr">
              <a:defRPr/>
            </a:pPr>
            <a:endParaRPr sz="1200">
              <a:solidFill>
                <a:schemeClr val="tx1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74158" y="1850052"/>
            <a:ext cx="978195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● 요리 순서</a:t>
            </a:r>
            <a:endParaRPr lang="ko-KR" altLang="en-US" sz="1000" b="1" dirty="0"/>
          </a:p>
        </p:txBody>
      </p:sp>
      <p:graphicFrame>
        <p:nvGraphicFramePr>
          <p:cNvPr id="137" name="표 136"/>
          <p:cNvGraphicFramePr>
            <a:graphicFrameLocks noGrp="1"/>
          </p:cNvGraphicFramePr>
          <p:nvPr/>
        </p:nvGraphicFramePr>
        <p:xfrm>
          <a:off x="9169915" y="976419"/>
          <a:ext cx="2657704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66"/>
                <a:gridCol w="1971238"/>
              </a:tblGrid>
              <a:tr h="0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700" b="1" dirty="0" err="1" smtClean="0">
                          <a:solidFill>
                            <a:prstClr val="black"/>
                          </a:solidFill>
                        </a:rPr>
                        <a:t>레시피</a:t>
                      </a:r>
                      <a:r>
                        <a:rPr lang="ko-KR" altLang="en-US" sz="700" b="1" dirty="0" smtClean="0">
                          <a:solidFill>
                            <a:prstClr val="black"/>
                          </a:solidFill>
                        </a:rPr>
                        <a:t> 제목</a:t>
                      </a:r>
                      <a:endParaRPr lang="en-US" altLang="ko-KR" sz="700" b="1" dirty="0" smtClean="0">
                        <a:solidFill>
                          <a:prstClr val="black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- Client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가 레시피 제목 작성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700" b="1" dirty="0" smtClean="0">
                          <a:solidFill>
                            <a:prstClr val="black"/>
                          </a:solidFill>
                        </a:rPr>
                        <a:t>요리 소개</a:t>
                      </a:r>
                      <a:endParaRPr lang="en-US" altLang="ko-KR" sz="700" b="1" dirty="0" smtClean="0">
                        <a:solidFill>
                          <a:prstClr val="black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Client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가 요리 간략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</a:rPr>
                        <a:t>소개글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 작성</a:t>
                      </a:r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카테고리</a:t>
                      </a:r>
                      <a:endParaRPr lang="en-US" altLang="ko-KR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Char char="-"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 종류별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</a:rPr>
                        <a:t>상황별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</a:rPr>
                        <a:t>방법별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재료별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buFontTx/>
                        <a:buChar char="-"/>
                        <a:defRPr/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카테고리관리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700" b="1" baseline="0" dirty="0" smtClean="0">
                          <a:solidFill>
                            <a:srgbClr val="000099"/>
                          </a:solidFill>
                        </a:rPr>
                        <a:t>29page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등록정보 노출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요리정보</a:t>
                      </a:r>
                      <a:endParaRPr lang="en-US" altLang="ko-KR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Char char="-"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 인원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시간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난이도 선택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buFontTx/>
                        <a:buChar char="-"/>
                        <a:defRPr/>
                      </a:pPr>
                      <a:endParaRPr lang="en-US" altLang="ko-KR" sz="7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buFont typeface="Wingdings"/>
                        <a:buChar char="Ø"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인원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: 1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인분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인분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/3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인분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/4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인분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/5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인분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l" latinLnBrk="1">
                        <a:buFont typeface="Wingdings"/>
                        <a:buChar char="Ø"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시간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: 5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분이내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/10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분이내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/20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분이내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/30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분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buFont typeface="Wingdings"/>
                        <a:buNone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         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이내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/60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분이내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/90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분이내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/2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시간이상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buFont typeface="Wingdings"/>
                        <a:buChar char="Ø"/>
                        <a:defRPr/>
                      </a:pP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난이도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아무나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초급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중급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고급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전문가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대표사진</a:t>
                      </a:r>
                      <a:endParaRPr lang="en-US" altLang="ko-KR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</a:rPr>
                        <a:t>레시피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 대표사진 업로드</a:t>
                      </a:r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9" name="오각형 138"/>
          <p:cNvSpPr/>
          <p:nvPr/>
        </p:nvSpPr>
        <p:spPr>
          <a:xfrm>
            <a:off x="9122469" y="6501391"/>
            <a:ext cx="2751159" cy="172247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700" b="1" dirty="0" smtClean="0">
                <a:solidFill>
                  <a:schemeClr val="bg1"/>
                </a:solidFill>
              </a:rPr>
              <a:t>다음 페이지 계속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1509823" y="1892595"/>
            <a:ext cx="744279" cy="191386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작성요령</a:t>
            </a:r>
          </a:p>
        </p:txBody>
      </p:sp>
      <p:grpSp>
        <p:nvGrpSpPr>
          <p:cNvPr id="118" name="그룹 117"/>
          <p:cNvGrpSpPr/>
          <p:nvPr/>
        </p:nvGrpSpPr>
        <p:grpSpPr>
          <a:xfrm>
            <a:off x="798634" y="3274870"/>
            <a:ext cx="6016822" cy="1385024"/>
            <a:chOff x="798634" y="2445496"/>
            <a:chExt cx="6016822" cy="1385024"/>
          </a:xfrm>
        </p:grpSpPr>
        <p:sp>
          <p:nvSpPr>
            <p:cNvPr id="29" name="직사각형 28"/>
            <p:cNvSpPr/>
            <p:nvPr/>
          </p:nvSpPr>
          <p:spPr>
            <a:xfrm>
              <a:off x="1832563" y="2446548"/>
              <a:ext cx="3437415" cy="1062204"/>
            </a:xfrm>
            <a:prstGeom prst="rect">
              <a:avLst/>
            </a:prstGeom>
            <a:solidFill>
              <a:srgbClr val="D9D9D9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lvl="0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41043" y="2451669"/>
              <a:ext cx="3415858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900" b="1" dirty="0">
                  <a:solidFill>
                    <a:schemeClr val="bg1">
                      <a:lumMod val="50000"/>
                    </a:schemeClr>
                  </a:solidFill>
                </a:rPr>
                <a:t>예</a:t>
              </a:r>
              <a:r>
                <a:rPr lang="en-US" altLang="ko-KR" sz="900" b="1" dirty="0">
                  <a:solidFill>
                    <a:schemeClr val="bg1">
                      <a:lumMod val="50000"/>
                    </a:schemeClr>
                  </a:solidFill>
                </a:rPr>
                <a:t>)</a:t>
              </a:r>
              <a:r>
                <a:rPr lang="ko-KR" altLang="en-US" sz="900" b="1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900" b="1" dirty="0" smtClean="0">
                  <a:solidFill>
                    <a:schemeClr val="bg1">
                      <a:lumMod val="50000"/>
                    </a:schemeClr>
                  </a:solidFill>
                </a:rPr>
                <a:t>소고기는 기름기를 떼어내고 적당한 크기로 썰어주세요</a:t>
              </a:r>
              <a:r>
                <a:rPr lang="en-US" altLang="ko-KR" sz="900" b="1" dirty="0" smtClean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  <a:endParaRPr lang="ko-KR" altLang="en-US" sz="9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798634" y="2463926"/>
              <a:ext cx="865908" cy="206486"/>
            </a:xfrm>
            <a:prstGeom prst="rect">
              <a:avLst/>
            </a:prstGeom>
          </p:spPr>
          <p:txBody>
            <a:bodyPr wrap="square"/>
            <a:lstStyle/>
            <a:p>
              <a:pPr>
                <a:defRPr/>
              </a:pPr>
              <a:r>
                <a:rPr lang="en-US" altLang="ko-KR" sz="1500" b="1" dirty="0" smtClean="0">
                  <a:latin typeface="맑은 고딕"/>
                  <a:ea typeface="맑은 고딕"/>
                </a:rPr>
                <a:t>Step 1</a:t>
              </a:r>
              <a:endParaRPr lang="ko-KR" altLang="en-US" sz="1500" b="1" dirty="0">
                <a:latin typeface="맑은 고딕"/>
                <a:ea typeface="맑은 고딕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5348173" y="2445496"/>
              <a:ext cx="1467283" cy="10526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7" name="Picture 4" descr="plus icon png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3477" y="2934862"/>
              <a:ext cx="573996" cy="510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9" name="TextBox 108"/>
            <p:cNvSpPr txBox="1"/>
            <p:nvPr/>
          </p:nvSpPr>
          <p:spPr>
            <a:xfrm>
              <a:off x="5358809" y="2530556"/>
              <a:ext cx="1446028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>
                      <a:lumMod val="65000"/>
                    </a:schemeClr>
                  </a:solidFill>
                </a:rPr>
                <a:t>Image</a:t>
              </a:r>
              <a:endParaRPr lang="ko-KR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3157861" y="3625711"/>
              <a:ext cx="935674" cy="1807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112" name="Picture 4" descr="plus icon png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8500" y="3632688"/>
              <a:ext cx="184408" cy="184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5" name="TextBox 114"/>
            <p:cNvSpPr txBox="1"/>
            <p:nvPr/>
          </p:nvSpPr>
          <p:spPr>
            <a:xfrm>
              <a:off x="3338624" y="3615076"/>
              <a:ext cx="754912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/>
                <a:t>Step</a:t>
              </a:r>
              <a:r>
                <a:rPr lang="ko-KR" altLang="en-US" sz="800" b="1" dirty="0" smtClean="0"/>
                <a:t> 추가</a:t>
              </a:r>
              <a:endParaRPr lang="ko-KR" altLang="en-US" sz="800" b="1" dirty="0"/>
            </a:p>
          </p:txBody>
        </p:sp>
      </p:grpSp>
      <p:grpSp>
        <p:nvGrpSpPr>
          <p:cNvPr id="169" name="그룹 168"/>
          <p:cNvGrpSpPr/>
          <p:nvPr/>
        </p:nvGrpSpPr>
        <p:grpSpPr>
          <a:xfrm>
            <a:off x="691116" y="2137144"/>
            <a:ext cx="6964326" cy="1010093"/>
            <a:chOff x="691116" y="2137144"/>
            <a:chExt cx="6964326" cy="1010093"/>
          </a:xfrm>
        </p:grpSpPr>
        <p:sp>
          <p:nvSpPr>
            <p:cNvPr id="121" name="모서리가 둥근 직사각형 120"/>
            <p:cNvSpPr/>
            <p:nvPr/>
          </p:nvSpPr>
          <p:spPr>
            <a:xfrm>
              <a:off x="733647" y="2169042"/>
              <a:ext cx="1265274" cy="212651"/>
            </a:xfrm>
            <a:prstGeom prst="roundRect">
              <a:avLst/>
            </a:prstGeom>
            <a:solidFill>
              <a:srgbClr val="D9D9D9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사진 한번에 업로드</a:t>
              </a: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91116" y="2137144"/>
              <a:ext cx="6964326" cy="101009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7" name="모서리가 둥근 직사각형 126"/>
            <p:cNvSpPr/>
            <p:nvPr/>
          </p:nvSpPr>
          <p:spPr>
            <a:xfrm>
              <a:off x="765543" y="2449029"/>
              <a:ext cx="1180214" cy="637953"/>
            </a:xfrm>
            <a:prstGeom prst="roundRect">
              <a:avLst/>
            </a:prstGeom>
            <a:solidFill>
              <a:srgbClr val="D9D9D9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bg1">
                      <a:lumMod val="65000"/>
                    </a:schemeClr>
                  </a:solidFill>
                </a:rPr>
                <a:t>image</a:t>
              </a:r>
              <a:endParaRPr lang="ko-KR" altLang="en-US" sz="1200" b="1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8" name="모서리가 둥근 직사각형 137"/>
            <p:cNvSpPr/>
            <p:nvPr/>
          </p:nvSpPr>
          <p:spPr>
            <a:xfrm>
              <a:off x="2050311" y="2449029"/>
              <a:ext cx="1180214" cy="637953"/>
            </a:xfrm>
            <a:prstGeom prst="roundRect">
              <a:avLst/>
            </a:prstGeom>
            <a:solidFill>
              <a:srgbClr val="D9D9D9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bg1">
                      <a:lumMod val="65000"/>
                    </a:schemeClr>
                  </a:solidFill>
                </a:rPr>
                <a:t>image</a:t>
              </a:r>
              <a:endParaRPr lang="ko-KR" altLang="en-US" sz="1200" b="1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1" name="모서리가 둥근 직사각형 140"/>
            <p:cNvSpPr/>
            <p:nvPr/>
          </p:nvSpPr>
          <p:spPr>
            <a:xfrm>
              <a:off x="3335079" y="2449029"/>
              <a:ext cx="1180214" cy="637953"/>
            </a:xfrm>
            <a:prstGeom prst="roundRect">
              <a:avLst/>
            </a:prstGeom>
            <a:solidFill>
              <a:srgbClr val="D9D9D9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bg1">
                      <a:lumMod val="65000"/>
                    </a:schemeClr>
                  </a:solidFill>
                </a:rPr>
                <a:t>image</a:t>
              </a:r>
              <a:endParaRPr lang="ko-KR" altLang="en-US" sz="1200" b="1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2" name="모서리가 둥근 직사각형 141"/>
            <p:cNvSpPr/>
            <p:nvPr/>
          </p:nvSpPr>
          <p:spPr>
            <a:xfrm>
              <a:off x="4619847" y="2449029"/>
              <a:ext cx="1180214" cy="637953"/>
            </a:xfrm>
            <a:prstGeom prst="roundRect">
              <a:avLst/>
            </a:prstGeom>
            <a:solidFill>
              <a:srgbClr val="D9D9D9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bg1">
                      <a:lumMod val="65000"/>
                    </a:schemeClr>
                  </a:solidFill>
                </a:rPr>
                <a:t>image</a:t>
              </a:r>
              <a:endParaRPr lang="ko-KR" altLang="en-US" sz="1200" b="1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7" name="모서리가 둥근 직사각형 146"/>
            <p:cNvSpPr/>
            <p:nvPr/>
          </p:nvSpPr>
          <p:spPr>
            <a:xfrm>
              <a:off x="5904614" y="2449029"/>
              <a:ext cx="1180214" cy="637953"/>
            </a:xfrm>
            <a:prstGeom prst="roundRect">
              <a:avLst/>
            </a:prstGeom>
            <a:solidFill>
              <a:srgbClr val="D9D9D9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bg1">
                      <a:lumMod val="65000"/>
                    </a:schemeClr>
                  </a:solidFill>
                </a:rPr>
                <a:t>image</a:t>
              </a:r>
              <a:endParaRPr lang="ko-KR" altLang="en-US" sz="1200" b="1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8" name="갈매기형 수장 147"/>
            <p:cNvSpPr/>
            <p:nvPr/>
          </p:nvSpPr>
          <p:spPr>
            <a:xfrm>
              <a:off x="7268534" y="2530699"/>
              <a:ext cx="239486" cy="431616"/>
            </a:xfrm>
            <a:prstGeom prst="chevron">
              <a:avLst>
                <a:gd name="adj" fmla="val 52222"/>
              </a:avLst>
            </a:prstGeom>
            <a:solidFill>
              <a:srgbClr val="7F7F7F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anchor="ctr"/>
            <a:lstStyle/>
            <a:p>
              <a:pPr algn="ctr">
                <a:defRPr/>
              </a:pPr>
              <a:endPara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68" name="그룹 167"/>
          <p:cNvGrpSpPr/>
          <p:nvPr/>
        </p:nvGrpSpPr>
        <p:grpSpPr>
          <a:xfrm>
            <a:off x="802172" y="4862725"/>
            <a:ext cx="6016822" cy="1052624"/>
            <a:chOff x="802172" y="4862725"/>
            <a:chExt cx="6016822" cy="1052624"/>
          </a:xfrm>
        </p:grpSpPr>
        <p:sp>
          <p:nvSpPr>
            <p:cNvPr id="152" name="TextBox 151"/>
            <p:cNvSpPr txBox="1"/>
            <p:nvPr/>
          </p:nvSpPr>
          <p:spPr>
            <a:xfrm>
              <a:off x="802172" y="4862725"/>
              <a:ext cx="792712" cy="424495"/>
            </a:xfrm>
            <a:prstGeom prst="rect">
              <a:avLst/>
            </a:prstGeom>
          </p:spPr>
          <p:txBody>
            <a:bodyPr wrap="square"/>
            <a:lstStyle/>
            <a:p>
              <a:pPr algn="ctr">
                <a:defRPr/>
              </a:pPr>
              <a:r>
                <a:rPr lang="ko-KR" altLang="en-US" sz="1000" dirty="0" smtClean="0">
                  <a:latin typeface="맑은 고딕"/>
                  <a:ea typeface="맑은 고딕"/>
                </a:rPr>
                <a:t>요리</a:t>
              </a:r>
              <a:endParaRPr lang="en-US" altLang="ko-KR" sz="1000" dirty="0" smtClean="0">
                <a:latin typeface="맑은 고딕"/>
                <a:ea typeface="맑은 고딕"/>
              </a:endParaRPr>
            </a:p>
            <a:p>
              <a:pPr algn="ctr">
                <a:defRPr/>
              </a:pPr>
              <a:r>
                <a:rPr lang="ko-KR" altLang="en-US" sz="1000" dirty="0" smtClean="0">
                  <a:latin typeface="맑은 고딕"/>
                  <a:ea typeface="맑은 고딕"/>
                </a:rPr>
                <a:t>완성 사진</a:t>
              </a:r>
              <a:endParaRPr lang="ko-KR" altLang="en-US" sz="1000" dirty="0">
                <a:latin typeface="맑은 고딕"/>
                <a:ea typeface="맑은 고딕"/>
              </a:endParaRPr>
            </a:p>
          </p:txBody>
        </p:sp>
        <p:grpSp>
          <p:nvGrpSpPr>
            <p:cNvPr id="163" name="그룹 162"/>
            <p:cNvGrpSpPr/>
            <p:nvPr/>
          </p:nvGrpSpPr>
          <p:grpSpPr>
            <a:xfrm>
              <a:off x="5351711" y="4862725"/>
              <a:ext cx="1467283" cy="1052624"/>
              <a:chOff x="5351711" y="4777661"/>
              <a:chExt cx="1467283" cy="1052624"/>
            </a:xfrm>
          </p:grpSpPr>
          <p:sp>
            <p:nvSpPr>
              <p:cNvPr id="153" name="직사각형 152"/>
              <p:cNvSpPr/>
              <p:nvPr/>
            </p:nvSpPr>
            <p:spPr>
              <a:xfrm>
                <a:off x="5351711" y="4777661"/>
                <a:ext cx="1467283" cy="10526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endPara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pic>
            <p:nvPicPr>
              <p:cNvPr id="154" name="Picture 4" descr="plus icon pngì ëí ì´ë¯¸ì§ ê²ìê²°ê³¼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70000" contrast="-70000"/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77015" y="5267027"/>
                <a:ext cx="573996" cy="5100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5" name="TextBox 154"/>
              <p:cNvSpPr txBox="1"/>
              <p:nvPr/>
            </p:nvSpPr>
            <p:spPr>
              <a:xfrm>
                <a:off x="5362347" y="4862721"/>
                <a:ext cx="1446028" cy="369332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solidFill>
                      <a:schemeClr val="bg1">
                        <a:lumMod val="65000"/>
                      </a:schemeClr>
                    </a:solidFill>
                  </a:rPr>
                  <a:t>Image</a:t>
                </a:r>
                <a:endParaRPr lang="ko-KR" alt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>
              <a:off x="1931571" y="4862725"/>
              <a:ext cx="1467283" cy="1052624"/>
              <a:chOff x="5504111" y="4930061"/>
              <a:chExt cx="1467283" cy="1052624"/>
            </a:xfrm>
          </p:grpSpPr>
          <p:sp>
            <p:nvSpPr>
              <p:cNvPr id="159" name="직사각형 158"/>
              <p:cNvSpPr/>
              <p:nvPr/>
            </p:nvSpPr>
            <p:spPr>
              <a:xfrm>
                <a:off x="5504111" y="4930061"/>
                <a:ext cx="1467283" cy="10526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endPara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pic>
            <p:nvPicPr>
              <p:cNvPr id="160" name="Picture 4" descr="plus icon pngì ëí ì´ë¯¸ì§ ê²ìê²°ê³¼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70000" contrast="-70000"/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9415" y="5419427"/>
                <a:ext cx="573996" cy="5100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1" name="TextBox 160"/>
              <p:cNvSpPr txBox="1"/>
              <p:nvPr/>
            </p:nvSpPr>
            <p:spPr>
              <a:xfrm>
                <a:off x="5514747" y="5015121"/>
                <a:ext cx="1446028" cy="369332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solidFill>
                      <a:schemeClr val="bg1">
                        <a:lumMod val="65000"/>
                      </a:schemeClr>
                    </a:solidFill>
                  </a:rPr>
                  <a:t>Image</a:t>
                </a:r>
                <a:endParaRPr lang="ko-KR" alt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164" name="그룹 163"/>
            <p:cNvGrpSpPr/>
            <p:nvPr/>
          </p:nvGrpSpPr>
          <p:grpSpPr>
            <a:xfrm>
              <a:off x="3641641" y="4862725"/>
              <a:ext cx="1467283" cy="1052624"/>
              <a:chOff x="5504111" y="4930061"/>
              <a:chExt cx="1467283" cy="1052624"/>
            </a:xfrm>
          </p:grpSpPr>
          <p:sp>
            <p:nvSpPr>
              <p:cNvPr id="165" name="직사각형 164"/>
              <p:cNvSpPr/>
              <p:nvPr/>
            </p:nvSpPr>
            <p:spPr>
              <a:xfrm>
                <a:off x="5504111" y="4930061"/>
                <a:ext cx="1467283" cy="10526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anchor="ctr"/>
              <a:lstStyle/>
              <a:p>
                <a:pPr algn="ctr">
                  <a:defRPr/>
                </a:pPr>
                <a:endPara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pic>
            <p:nvPicPr>
              <p:cNvPr id="166" name="Picture 4" descr="plus icon pngì ëí ì´ë¯¸ì§ ê²ìê²°ê³¼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70000" contrast="-70000"/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9415" y="5419427"/>
                <a:ext cx="573996" cy="5100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7" name="TextBox 166"/>
              <p:cNvSpPr txBox="1"/>
              <p:nvPr/>
            </p:nvSpPr>
            <p:spPr>
              <a:xfrm>
                <a:off x="5514747" y="5015121"/>
                <a:ext cx="1446028" cy="369332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solidFill>
                      <a:schemeClr val="bg1">
                        <a:lumMod val="65000"/>
                      </a:schemeClr>
                    </a:solidFill>
                  </a:rPr>
                  <a:t>Image</a:t>
                </a:r>
                <a:endParaRPr lang="ko-KR" alt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grpSp>
        <p:nvGrpSpPr>
          <p:cNvPr id="170" name="그룹 29"/>
          <p:cNvGrpSpPr/>
          <p:nvPr/>
        </p:nvGrpSpPr>
        <p:grpSpPr>
          <a:xfrm>
            <a:off x="1386089" y="1791976"/>
            <a:ext cx="242374" cy="200055"/>
            <a:chOff x="908914" y="5547702"/>
            <a:chExt cx="242374" cy="200055"/>
          </a:xfrm>
        </p:grpSpPr>
        <p:sp>
          <p:nvSpPr>
            <p:cNvPr id="171" name="타원 170"/>
            <p:cNvSpPr/>
            <p:nvPr/>
          </p:nvSpPr>
          <p:spPr>
            <a:xfrm>
              <a:off x="952751" y="5571624"/>
              <a:ext cx="156945" cy="156945"/>
            </a:xfrm>
            <a:prstGeom prst="ellipse">
              <a:avLst/>
            </a:prstGeom>
            <a:solidFill>
              <a:srgbClr val="00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="" xmlns:a16="http://schemas.microsoft.com/office/drawing/2014/main" id="{C841BD07-BC27-4259-BC5C-64DB76AAFABF}"/>
                </a:ext>
              </a:extLst>
            </p:cNvPr>
            <p:cNvSpPr txBox="1"/>
            <p:nvPr/>
          </p:nvSpPr>
          <p:spPr>
            <a:xfrm>
              <a:off x="908914" y="5547702"/>
              <a:ext cx="24237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 smtClean="0">
                  <a:solidFill>
                    <a:schemeClr val="bg1"/>
                  </a:solidFill>
                </a:rPr>
                <a:t>B</a:t>
              </a:r>
              <a:endParaRPr lang="ko-KR" altLang="en-US" sz="7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3" name="그룹 29"/>
          <p:cNvGrpSpPr/>
          <p:nvPr/>
        </p:nvGrpSpPr>
        <p:grpSpPr>
          <a:xfrm>
            <a:off x="3005782" y="4315437"/>
            <a:ext cx="242374" cy="200055"/>
            <a:chOff x="908914" y="5547702"/>
            <a:chExt cx="242374" cy="200055"/>
          </a:xfrm>
        </p:grpSpPr>
        <p:sp>
          <p:nvSpPr>
            <p:cNvPr id="174" name="타원 173"/>
            <p:cNvSpPr/>
            <p:nvPr/>
          </p:nvSpPr>
          <p:spPr>
            <a:xfrm>
              <a:off x="952751" y="5571624"/>
              <a:ext cx="156945" cy="156945"/>
            </a:xfrm>
            <a:prstGeom prst="ellipse">
              <a:avLst/>
            </a:prstGeom>
            <a:solidFill>
              <a:srgbClr val="00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="" xmlns:a16="http://schemas.microsoft.com/office/drawing/2014/main" id="{C841BD07-BC27-4259-BC5C-64DB76AAFABF}"/>
                </a:ext>
              </a:extLst>
            </p:cNvPr>
            <p:cNvSpPr txBox="1"/>
            <p:nvPr/>
          </p:nvSpPr>
          <p:spPr>
            <a:xfrm>
              <a:off x="908914" y="5547702"/>
              <a:ext cx="24237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 smtClean="0">
                  <a:solidFill>
                    <a:schemeClr val="bg1"/>
                  </a:solidFill>
                </a:rPr>
                <a:t>C</a:t>
              </a:r>
              <a:endParaRPr lang="ko-KR" altLang="en-US" sz="7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테마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9D9D9"/>
        </a:solidFill>
        <a:ln w="9525">
          <a:solidFill>
            <a:schemeClr val="tx1">
              <a:lumMod val="50000"/>
              <a:lumOff val="50000"/>
            </a:schemeClr>
          </a:solidFill>
        </a:ln>
      </a:spPr>
      <a:bodyPr lIns="36000" tIns="0" rIns="36000" bIns="0"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1548</TotalTime>
  <Words>5105</Words>
  <Application>Microsoft Office PowerPoint</Application>
  <PresentationFormat>사용자 지정</PresentationFormat>
  <Paragraphs>2491</Paragraphs>
  <Slides>29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29</vt:i4>
      </vt:variant>
    </vt:vector>
  </HeadingPairs>
  <TitlesOfParts>
    <vt:vector size="31" baseType="lpstr">
      <vt:lpstr>Office 테마</vt:lpstr>
      <vt:lpstr>1_테마1</vt:lpstr>
      <vt:lpstr>슬라이드 1</vt:lpstr>
      <vt:lpstr>슬라이드 2</vt:lpstr>
      <vt:lpstr>얼럿 메시지</vt:lpstr>
      <vt:lpstr>Main &gt; Home</vt:lpstr>
      <vt:lpstr>Main</vt:lpstr>
      <vt:lpstr>Login / 회원가입</vt:lpstr>
      <vt:lpstr>Login / 회원가입</vt:lpstr>
      <vt:lpstr>레시피 등록하기</vt:lpstr>
      <vt:lpstr>레시피 등록하기</vt:lpstr>
      <vt:lpstr>레시피 등록하기</vt:lpstr>
      <vt:lpstr>레시피</vt:lpstr>
      <vt:lpstr>레시피 동영상</vt:lpstr>
      <vt:lpstr>토크</vt:lpstr>
      <vt:lpstr>토크 상세보기</vt:lpstr>
      <vt:lpstr>토크 등록</vt:lpstr>
      <vt:lpstr>랭킹</vt:lpstr>
      <vt:lpstr>이벤트</vt:lpstr>
      <vt:lpstr>MY홈</vt:lpstr>
      <vt:lpstr>MY홈</vt:lpstr>
      <vt:lpstr>MY홈</vt:lpstr>
      <vt:lpstr>MY홈</vt:lpstr>
      <vt:lpstr>MY홈</vt:lpstr>
      <vt:lpstr>얼럿 메시지</vt:lpstr>
      <vt:lpstr>Admin</vt:lpstr>
      <vt:lpstr>Admin</vt:lpstr>
      <vt:lpstr>Admin</vt:lpstr>
      <vt:lpstr>Admin</vt:lpstr>
      <vt:lpstr>Admin</vt:lpstr>
      <vt:lpstr>Admin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PHJ1980</dc:creator>
  <cp:lastModifiedBy>Windows 사용자</cp:lastModifiedBy>
  <cp:revision>5476</cp:revision>
  <dcterms:created xsi:type="dcterms:W3CDTF">2014-04-28T09:50:53Z</dcterms:created>
  <dcterms:modified xsi:type="dcterms:W3CDTF">2019-07-11T09:11:14Z</dcterms:modified>
  <cp:version/>
</cp:coreProperties>
</file>