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674" autoAdjust="0"/>
  </p:normalViewPr>
  <p:slideViewPr>
    <p:cSldViewPr snapToGrid="0" snapToObjects="1">
      <p:cViewPr varScale="1">
        <p:scale>
          <a:sx n="120" d="100"/>
          <a:sy n="120" d="100"/>
        </p:scale>
        <p:origin x="192" y="9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6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66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89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14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04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87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9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1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51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63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69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rmarkdown/" TargetMode="External"/><Relationship Id="rId2" Type="http://schemas.openxmlformats.org/officeDocument/2006/relationships/hyperlink" Target="https://rmarkdown.rstudio.com/lesson-1.html?_ga=2.60708591.317621277.1671142614-2004472742.16711426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-cookboo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Testing R Markdown Formats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br/>
            <a:br/>
            <a:r>
              <a:t>DS-SL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2022-12-17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YAML for 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 are three lines of options in the top YAML. If you delete #, the line becomes active.</a:t>
            </a:r>
          </a:p>
          <a:p>
            <a:pPr lvl="0"/>
            <a:r>
              <a:t>number_sections: yes # for automatic numbering of sections</a:t>
            </a:r>
          </a:p>
          <a:p>
            <a:pPr lvl="0"/>
            <a:r>
              <a:t>toc: true # for table of contents</a:t>
            </a:r>
          </a:p>
          <a:p>
            <a:pPr lvl="0"/>
            <a:r>
              <a:t>toc_float: true # for floating table of contents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YAML for Various Output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output:
  html_notebook:
    number_sections: yes
  html_document:
    df_print: paged
    number_sections: yes
  word_document: 
    number_sections: yes
  pdf_document: 
    number_sections: yes
  powerpoint_presentation: default
  ioslides_presentation:
    widescreen: yes
    smaller: yes
  slidy_presentation: default
  beamer_presentation: default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For slides, a new slide starts at ##, the second-level heading.</a:t>
            </a:r>
          </a:p>
          <a:p>
            <a:pPr lvl="0"/>
            <a:r>
              <a:rPr>
                <a:latin typeface="Courier"/>
              </a:rPr>
              <a:t>---</a:t>
            </a:r>
            <a:r>
              <a:t> is page break for presentation formats.</a:t>
            </a:r>
          </a:p>
          <a:p>
            <a:pPr lvl="0"/>
            <a:r>
              <a:t>For Word and Powerpoint, you can add your template. See the documents in References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Posit Primers: </a:t>
            </a:r>
            <a:r>
              <a:rPr>
                <a:hlinkClick r:id="rId2"/>
              </a:rPr>
              <a:t>Report Reproducibly</a:t>
            </a:r>
          </a:p>
          <a:p>
            <a:pPr lvl="0"/>
            <a:r>
              <a:t>Markdown Quick Reference: Top Menu Bar &gt; Help &gt; Markdown Quick Reference</a:t>
            </a:r>
          </a:p>
          <a:p>
            <a:pPr lvl="0"/>
            <a:r>
              <a:t>Cheat Sheet (Top Menu Bar: Help &gt; Cheat Sheets): RMarkdown Cheat Sheet, RMarkdown Reference Guide</a:t>
            </a:r>
          </a:p>
          <a:p>
            <a:pPr lvl="0"/>
            <a:r>
              <a:t>Books:</a:t>
            </a:r>
          </a:p>
          <a:p>
            <a:pPr lvl="1"/>
            <a:r>
              <a:rPr>
                <a:hlinkClick r:id="rId3"/>
              </a:rPr>
              <a:t>R Markdown: The Definitive Guide</a:t>
            </a:r>
          </a:p>
          <a:p>
            <a:pPr lvl="1"/>
            <a:r>
              <a:rPr>
                <a:hlinkClick r:id="rId4"/>
              </a:rPr>
              <a:t>R Markdown Cookbook</a:t>
            </a:r>
          </a:p>
          <a:p>
            <a:pPr lvl="0"/>
            <a:r>
              <a:t>Post error messages to a web search engine.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Test File of R Markdown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an </a:t>
            </a:r>
            <a:r>
              <a:rPr>
                <a:hlinkClick r:id="rId2"/>
              </a:rPr>
              <a:t>R Markdown</a:t>
            </a:r>
            <a:r>
              <a:t> file ‘test-rmarkdown.Rmd’ with various output formats, created using ‘RNotebook_Template.Rmd’. When you execute or run a code within the notebook, the results appear beneath the code.</a:t>
            </a:r>
          </a:p>
          <a:p>
            <a:pPr marL="0" lvl="0" indent="0">
              <a:buNone/>
            </a:pPr>
            <a:r>
              <a:t>Try executing this chunk by clicking the </a:t>
            </a:r>
            <a:r>
              <a:rPr i="1"/>
              <a:t>Run</a:t>
            </a:r>
            <a:r>
              <a:t> button, a triangle pointing right, within the chunk or by placing your cursor inside it and pressing </a:t>
            </a:r>
            <a:r>
              <a:rPr i="1"/>
              <a:t>Ctrl+Shift+Enter</a:t>
            </a:r>
            <a:r>
              <a:t> (Win) or </a:t>
            </a:r>
            <a:r>
              <a:rPr i="1"/>
              <a:t>Cmd+Shift+Enter</a:t>
            </a:r>
            <a:r>
              <a:t> (Mac).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Test Code Chunk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speed dist
## 1     4    2
## 2     4   10
## 3     7    4
## 4     7   22
## 5     8   16
## 6     9   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Test Code Chunk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(cars)</a:t>
            </a:r>
          </a:p>
        </p:txBody>
      </p:sp>
      <p:pic>
        <p:nvPicPr>
          <p:cNvPr id="3" name="Picture 1" descr="test-rmarkdown_files/figure-pptx/plotcar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Test Code Chunk (3)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080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(iris[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])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Test Code Chunk (4)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(iris,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Petal.Length,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Petal.Width, </a:t>
            </a:r>
            <a:r>
              <a:rPr>
                <a:solidFill>
                  <a:srgbClr val="7D9029"/>
                </a:solidFill>
                <a:latin typeface="Courier"/>
              </a:rPr>
              <a:t>col =</a:t>
            </a:r>
            <a:r>
              <a:rPr>
                <a:latin typeface="Courier"/>
              </a:rPr>
              <a:t> Species))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id="3" name="Picture 1" descr="test-rmarkdown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New Code 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Add a new chunk by clicking the </a:t>
            </a:r>
            <a:r>
              <a:rPr i="1"/>
              <a:t>Insert Chunk</a:t>
            </a:r>
            <a:r>
              <a:t> button on the toolbar or by pressing </a:t>
            </a:r>
            <a:r>
              <a:rPr i="1"/>
              <a:t>Ctrl+Option+I</a:t>
            </a:r>
            <a:r>
              <a:t> (Win) or </a:t>
            </a:r>
            <a:r>
              <a:rPr i="1"/>
              <a:t>Cmd+Option+I</a:t>
            </a:r>
            <a:r>
              <a:t> (Mac).</a:t>
            </a:r>
          </a:p>
          <a:p>
            <a:pPr marL="0" lvl="0" indent="0">
              <a:buNone/>
            </a:pPr>
            <a:r>
              <a:t>When you save the notebook, an HTML file containing the code and output will be saved alongside it (click the </a:t>
            </a:r>
            <a:r>
              <a:rPr i="1"/>
              <a:t>Preview</a:t>
            </a:r>
            <a:r>
              <a:t> button or press </a:t>
            </a:r>
            <a:r>
              <a:rPr i="1"/>
              <a:t>Ctrl+Shift+K</a:t>
            </a:r>
            <a:r>
              <a:t> (Win) or </a:t>
            </a:r>
            <a:r>
              <a:rPr i="1"/>
              <a:t>Cmd+Shift+K</a:t>
            </a:r>
            <a:r>
              <a:t> (Mac) to preview the HTML file).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preview shows you a rendered HTML copy of the contents of the editor. Consequently, unlike </a:t>
            </a:r>
            <a:r>
              <a:rPr i="1"/>
              <a:t>Knit</a:t>
            </a:r>
            <a:r>
              <a:t>, </a:t>
            </a:r>
            <a:r>
              <a:rPr i="1"/>
              <a:t>Preview</a:t>
            </a:r>
            <a:r>
              <a:t> does not run any R code chunks. Instead, the output of the chunk when it was last run in the editor is displayed.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{91F857E0-A06B-0C4E-A192-06C255BFB773}tf10001119</Template>
  <TotalTime>0</TotalTime>
  <Words>634</Words>
  <Application>Microsoft Macintosh PowerPoint</Application>
  <PresentationFormat>画面に合わせる (16:9)</PresentationFormat>
  <Paragraphs>75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Arial</vt:lpstr>
      <vt:lpstr>Courier</vt:lpstr>
      <vt:lpstr>Gill Sans MT</vt:lpstr>
      <vt:lpstr>ギャラリー</vt:lpstr>
      <vt:lpstr>Testing R Markdown Formats</vt:lpstr>
      <vt:lpstr>Test File of R Markdown</vt:lpstr>
      <vt:lpstr>R Notebook</vt:lpstr>
      <vt:lpstr>Test Code Chunk (1)</vt:lpstr>
      <vt:lpstr>Test Code Chunk (2)</vt:lpstr>
      <vt:lpstr>Test Code Chunk (3)</vt:lpstr>
      <vt:lpstr>Test Code Chunk (4)</vt:lpstr>
      <vt:lpstr>New Code Chunk</vt:lpstr>
      <vt:lpstr>PowerPoint プレゼンテーション</vt:lpstr>
      <vt:lpstr>YAML for R Notebook</vt:lpstr>
      <vt:lpstr>YAML for Various Output Formats</vt:lpstr>
      <vt:lpstr>Note</vt:lpstr>
      <vt:lpstr>Comments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R Markdown Formats</dc:title>
  <dc:creator>DS-SL</dc:creator>
  <cp:keywords/>
  <cp:lastModifiedBy>SUZUKI HIROSHI</cp:lastModifiedBy>
  <cp:revision>1</cp:revision>
  <dcterms:created xsi:type="dcterms:W3CDTF">2022-12-17T06:48:38Z</dcterms:created>
  <dcterms:modified xsi:type="dcterms:W3CDTF">2022-12-17T06:51:47Z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2022-12-17</vt:lpwstr>
  </property>
  <property fmtid="{D5CDD505-2E9C-101B-9397-08002B2CF9AE}" pid="3" name="output">
    <vt:lpwstr/>
  </property>
</Properties>
</file>