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?_ga=2.60708591.317621277.1671142614-2004472742.1671142614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bookdown.org/yihui/rmarkdown-cookbook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R Markdown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DS-SL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lines of options in the top YAML. If you delete #, the line becomes active.</a:t>
            </a:r>
          </a:p>
          <a:p>
            <a:pPr lvl="0"/>
            <a:r>
              <a:rPr/>
              <a:t>number_sections: yes # for automatic numbering of sections</a:t>
            </a:r>
          </a:p>
          <a:p>
            <a:pPr lvl="0"/>
            <a:r>
              <a:rPr/>
              <a:t>toc: true # for table of contents</a:t>
            </a:r>
          </a:p>
          <a:p>
            <a:pPr lvl="0"/>
            <a:r>
              <a:rPr/>
              <a:t>toc_float: true # for floating table of contents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Various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html_notebook:
    number_sections: yes
  html_document:
    df_print: paged
    number_sections: yes
  word_document: 
    number_sections: yes
  pdf_document: 
    number_sections: yes
  powerpoint_presentation: default
  ioslides_presentation:
    widescreen: yes
    smaller: yes
  slidy_presentation: default
  beamer_presentation: default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slides, a new slide starts at ##, the second-level heading.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is page break for presentation formats.</a:t>
            </a:r>
          </a:p>
          <a:p>
            <a:pPr lvl="0"/>
            <a:r>
              <a:rPr/>
              <a:t>For Word and Powerpoint, you can add your template. See the documents in References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rPr/>
              <a:t>Markdown Quick Reference: Top Menu Bar &gt; Help &gt; Markdown Quick Reference</a:t>
            </a:r>
          </a:p>
          <a:p>
            <a:pPr lvl="0"/>
            <a:r>
              <a:rPr/>
              <a:t>Cheat Sheet (Top Menu Bar: Help &gt; Cheat Sheets): RMarkdown Cheat Sheet, RMarkdown Reference Guide</a:t>
            </a:r>
          </a:p>
          <a:p>
            <a:pPr lvl="0"/>
            <a:r>
              <a:rPr/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rPr/>
              <a:t>Post error messages to a web search engine.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File of R 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</a:t>
            </a:r>
            <a:r>
              <a:rPr>
                <a:hlinkClick r:id="rId2"/>
              </a:rPr>
              <a:t>R Markdown</a:t>
            </a:r>
            <a:r>
              <a:rPr/>
              <a:t> file ‘test-rmarkdown.Rmd’ with various output formats, created using ‘RNotebook_Template.Rmd’. When you execute or run a code within the notebook, the results appear beneath the code.</a:t>
            </a:r>
          </a:p>
          <a:p>
            <a:pPr lvl="0" indent="0" marL="0">
              <a:buNone/>
            </a:pPr>
            <a:r>
              <a:rPr/>
              <a:t>Try executing this chunk by clicking the </a:t>
            </a:r>
            <a:r>
              <a:rPr i="1"/>
              <a:t>Run</a:t>
            </a:r>
            <a:r>
              <a:rPr/>
              <a:t> button, a triangle pointing right, within the chunk or by placing your cursor inside it and pressing </a:t>
            </a:r>
            <a:r>
              <a:rPr i="1"/>
              <a:t>Ctrl+Shift+Enter</a:t>
            </a:r>
            <a:r>
              <a:rPr/>
              <a:t> (Win) or </a:t>
            </a:r>
            <a:r>
              <a:rPr i="1"/>
              <a:t>Cmd+Shift+Enter</a:t>
            </a:r>
            <a:r>
              <a:rPr/>
              <a:t> (Mac).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</a:p>
        </p:txBody>
      </p:sp>
      <p:pic>
        <p:nvPicPr>
          <p:cNvPr descr="test-rmarkdown_files/figure-pptx/plot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(iris,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test-rmarkdow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Code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 new chunk by clicking the </a:t>
            </a:r>
            <a:r>
              <a:rPr i="1"/>
              <a:t>Insert Chunk</a:t>
            </a:r>
            <a:r>
              <a:rPr/>
              <a:t> button on the toolbar or by pressing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(Mac).</a:t>
            </a:r>
          </a:p>
          <a:p>
            <a:pPr lvl="0" indent="0" marL="0">
              <a:buNone/>
            </a:pPr>
            <a:r>
              <a:rPr/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rPr/>
              <a:t> button or press </a:t>
            </a:r>
            <a:r>
              <a:rPr i="1"/>
              <a:t>Ctrl+Shift+K</a:t>
            </a:r>
            <a:r>
              <a:rPr/>
              <a:t> (Win) or </a:t>
            </a:r>
            <a:r>
              <a:rPr i="1"/>
              <a:t>Cmd+Shift+K</a:t>
            </a:r>
            <a:r>
              <a:rPr/>
              <a:t> (Mac) to preview the HTML file).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preview shows you a rendered HTML copy of the contents of the editor. Consequently, unlike </a:t>
            </a:r>
            <a:r>
              <a:rPr i="1"/>
              <a:t>Knit</a:t>
            </a:r>
            <a:r>
              <a:rPr/>
              <a:t>, </a:t>
            </a:r>
            <a:r>
              <a:rPr i="1"/>
              <a:t>Preview</a:t>
            </a:r>
            <a:r>
              <a:rPr/>
              <a:t> does not run any R code chunks. Instead, the output of the chunk when it was last run in the editor is displayed.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 Markdown Formats</dc:title>
  <dc:creator>DS-SL</dc:creator>
  <cp:keywords/>
  <dcterms:created xsi:type="dcterms:W3CDTF">2022-12-17T06:48:38Z</dcterms:created>
  <dcterms:modified xsi:type="dcterms:W3CDTF">2022-12-17T06:48:38Z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2022-12-17</vt:lpwstr>
  </property>
  <property fmtid="{D5CDD505-2E9C-101B-9397-08002B2CF9AE}" pid="3" name="output">
    <vt:lpwstr/>
  </property>
</Properties>
</file>