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3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10/11/2015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1470025"/>
          </a:xfrm>
        </p:spPr>
        <p:txBody>
          <a:bodyPr/>
          <a:lstStyle/>
          <a:p>
            <a:r>
              <a:rPr lang="it-IT" dirty="0" smtClean="0"/>
              <a:t>iCub3 </a:t>
            </a:r>
            <a:r>
              <a:rPr lang="it-IT" dirty="0" smtClean="0"/>
              <a:t>Face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err="1" smtClean="0"/>
              <a:t>joints</a:t>
            </a:r>
            <a:r>
              <a:rPr lang="it-IT" dirty="0" smtClean="0"/>
              <a:t> </a:t>
            </a:r>
            <a:r>
              <a:rPr lang="it-IT" dirty="0" err="1" smtClean="0"/>
              <a:t>specs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4329" y="5223358"/>
            <a:ext cx="6400800" cy="1326393"/>
          </a:xfrm>
        </p:spPr>
        <p:txBody>
          <a:bodyPr>
            <a:normAutofit/>
          </a:bodyPr>
          <a:lstStyle/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Rev. </a:t>
            </a:r>
            <a:r>
              <a:rPr lang="it-IT" sz="1800" dirty="0" smtClean="0">
                <a:solidFill>
                  <a:schemeClr val="tx1"/>
                </a:solidFill>
              </a:rPr>
              <a:t>0</a:t>
            </a:r>
          </a:p>
          <a:p>
            <a:pPr algn="l"/>
            <a:r>
              <a:rPr lang="it-IT" sz="1800" dirty="0" smtClean="0">
                <a:solidFill>
                  <a:schemeClr val="tx1"/>
                </a:solidFill>
              </a:rPr>
              <a:t>10/11/2015</a:t>
            </a:r>
            <a:endParaRPr lang="it-IT" sz="1800" dirty="0" smtClean="0">
              <a:solidFill>
                <a:schemeClr val="tx1"/>
              </a:solidFill>
            </a:endParaRPr>
          </a:p>
          <a:p>
            <a:pPr algn="l"/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msalvi\Desktop\joints\fac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4320480" cy="364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6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it-IT" dirty="0" err="1" smtClean="0"/>
              <a:t>Eyelid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1707" y="1708524"/>
            <a:ext cx="6768751" cy="3240360"/>
          </a:xfrm>
        </p:spPr>
        <p:txBody>
          <a:bodyPr>
            <a:normAutofit/>
          </a:bodyPr>
          <a:lstStyle/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-Motor </a:t>
            </a:r>
            <a:r>
              <a:rPr lang="it-IT" sz="2600" dirty="0" err="1" smtClean="0">
                <a:solidFill>
                  <a:schemeClr val="tx1"/>
                </a:solidFill>
              </a:rPr>
              <a:t>type</a:t>
            </a:r>
            <a:r>
              <a:rPr lang="it-IT" sz="2600" dirty="0" smtClean="0">
                <a:solidFill>
                  <a:schemeClr val="tx1"/>
                </a:solidFill>
              </a:rPr>
              <a:t>: DC</a:t>
            </a:r>
          </a:p>
          <a:p>
            <a:pPr algn="l"/>
            <a:r>
              <a:rPr lang="it-IT" sz="2600" dirty="0">
                <a:solidFill>
                  <a:schemeClr val="tx1"/>
                </a:solidFill>
              </a:rPr>
              <a:t>-Motor encoder:  </a:t>
            </a:r>
            <a:r>
              <a:rPr lang="it-IT" sz="2600" dirty="0" smtClean="0">
                <a:solidFill>
                  <a:schemeClr val="tx1"/>
                </a:solidFill>
              </a:rPr>
              <a:t>10 Lines per rev. 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err="1" smtClean="0">
                <a:solidFill>
                  <a:schemeClr val="tx1"/>
                </a:solidFill>
              </a:rPr>
              <a:t>Integrated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err="1">
                <a:solidFill>
                  <a:schemeClr val="tx1"/>
                </a:solidFill>
              </a:rPr>
              <a:t>gearbox</a:t>
            </a:r>
            <a:r>
              <a:rPr lang="it-IT" sz="2600" dirty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1/16</a:t>
            </a: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>
                <a:solidFill>
                  <a:schemeClr val="tx1"/>
                </a:solidFill>
              </a:rPr>
              <a:t>AEA </a:t>
            </a:r>
            <a:r>
              <a:rPr lang="it-IT" sz="2600" dirty="0" err="1" smtClean="0">
                <a:solidFill>
                  <a:schemeClr val="tx1"/>
                </a:solidFill>
              </a:rPr>
              <a:t>here</a:t>
            </a:r>
            <a:endParaRPr lang="it-IT" sz="2600" dirty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Last stage </a:t>
            </a:r>
            <a:r>
              <a:rPr lang="it-IT" sz="2600" dirty="0" err="1" smtClean="0">
                <a:solidFill>
                  <a:schemeClr val="tx1"/>
                </a:solidFill>
              </a:rPr>
              <a:t>reduction</a:t>
            </a:r>
            <a:r>
              <a:rPr lang="it-IT" sz="2600" dirty="0" smtClean="0">
                <a:solidFill>
                  <a:schemeClr val="tx1"/>
                </a:solidFill>
              </a:rPr>
              <a:t>: 42/100</a:t>
            </a:r>
            <a:endParaRPr lang="it-IT" sz="2600" dirty="0" smtClean="0">
              <a:solidFill>
                <a:schemeClr val="tx1"/>
              </a:solidFill>
            </a:endParaRPr>
          </a:p>
          <a:p>
            <a:pPr algn="l"/>
            <a:r>
              <a:rPr lang="it-IT" sz="2600" dirty="0" smtClean="0">
                <a:solidFill>
                  <a:schemeClr val="tx1"/>
                </a:solidFill>
              </a:rPr>
              <a:t>-</a:t>
            </a:r>
            <a:r>
              <a:rPr lang="it-IT" sz="2600" dirty="0" smtClean="0">
                <a:solidFill>
                  <a:schemeClr val="tx1"/>
                </a:solidFill>
              </a:rPr>
              <a:t>HW </a:t>
            </a:r>
            <a:r>
              <a:rPr lang="it-IT" sz="2600" dirty="0" err="1" smtClean="0">
                <a:solidFill>
                  <a:schemeClr val="tx1"/>
                </a:solidFill>
              </a:rPr>
              <a:t>limits</a:t>
            </a:r>
            <a:r>
              <a:rPr lang="it-IT" sz="2600" dirty="0" smtClean="0">
                <a:solidFill>
                  <a:schemeClr val="tx1"/>
                </a:solidFill>
              </a:rPr>
              <a:t> </a:t>
            </a:r>
            <a:r>
              <a:rPr lang="it-IT" sz="2600" dirty="0" smtClean="0">
                <a:solidFill>
                  <a:schemeClr val="tx1"/>
                </a:solidFill>
              </a:rPr>
              <a:t>(0° -70°)</a:t>
            </a:r>
            <a:endParaRPr lang="it-IT" sz="2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msalvi\Desktop\joints\face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6" t="13671"/>
          <a:stretch/>
        </p:blipFill>
        <p:spPr bwMode="auto">
          <a:xfrm>
            <a:off x="179512" y="1948933"/>
            <a:ext cx="3682195" cy="303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Jaw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3928" y="1600200"/>
            <a:ext cx="5040560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-Motor </a:t>
            </a:r>
            <a:r>
              <a:rPr lang="it-IT" dirty="0" err="1" smtClean="0"/>
              <a:t>type</a:t>
            </a:r>
            <a:r>
              <a:rPr lang="it-IT" dirty="0" smtClean="0"/>
              <a:t>: DC</a:t>
            </a:r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No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gearbox</a:t>
            </a:r>
            <a:r>
              <a:rPr lang="it-IT" dirty="0"/>
              <a:t> </a:t>
            </a:r>
            <a:r>
              <a:rPr lang="it-IT" dirty="0" smtClean="0"/>
              <a:t>1/84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-AEA here</a:t>
            </a:r>
          </a:p>
          <a:p>
            <a:pPr marL="0" indent="0">
              <a:buNone/>
            </a:pPr>
            <a:r>
              <a:rPr lang="en-US" dirty="0"/>
              <a:t>-Last stage reduction: 42/100</a:t>
            </a:r>
          </a:p>
          <a:p>
            <a:pPr marL="0" indent="0">
              <a:buNone/>
            </a:pPr>
            <a:r>
              <a:rPr lang="en-US" dirty="0"/>
              <a:t>-HW limits (0° </a:t>
            </a:r>
            <a:r>
              <a:rPr lang="en-US" dirty="0" smtClean="0"/>
              <a:t>- 10°)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37242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3146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Lips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72816"/>
            <a:ext cx="4906888" cy="452596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-Motor </a:t>
            </a:r>
            <a:r>
              <a:rPr lang="it-IT" dirty="0" err="1"/>
              <a:t>type</a:t>
            </a:r>
            <a:r>
              <a:rPr lang="it-IT" dirty="0"/>
              <a:t>: </a:t>
            </a:r>
            <a:r>
              <a:rPr lang="it-IT" dirty="0" smtClean="0"/>
              <a:t>4 DC </a:t>
            </a:r>
            <a:r>
              <a:rPr lang="it-IT" dirty="0" err="1" smtClean="0"/>
              <a:t>motors</a:t>
            </a:r>
            <a:endParaRPr lang="it-IT" dirty="0"/>
          </a:p>
          <a:p>
            <a:pPr marL="0" indent="0">
              <a:buNone/>
            </a:pPr>
            <a:r>
              <a:rPr lang="it-IT" dirty="0" smtClean="0"/>
              <a:t>-</a:t>
            </a:r>
            <a:r>
              <a:rPr lang="it-IT" dirty="0"/>
              <a:t>Motor encoder:  </a:t>
            </a:r>
            <a:r>
              <a:rPr lang="it-IT" dirty="0" smtClean="0"/>
              <a:t>400</a:t>
            </a:r>
            <a:r>
              <a:rPr lang="it-IT" dirty="0" smtClean="0"/>
              <a:t> </a:t>
            </a:r>
            <a:r>
              <a:rPr lang="it-IT" dirty="0" err="1"/>
              <a:t>ppr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-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gearbox</a:t>
            </a:r>
            <a:r>
              <a:rPr lang="it-IT" dirty="0"/>
              <a:t> :  </a:t>
            </a:r>
            <a:r>
              <a:rPr lang="it-IT" dirty="0" smtClean="0"/>
              <a:t>1/66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-No AEA</a:t>
            </a:r>
          </a:p>
          <a:p>
            <a:pPr marL="0" indent="0">
              <a:buNone/>
            </a:pPr>
            <a:r>
              <a:rPr lang="it-IT" dirty="0"/>
              <a:t>-HW </a:t>
            </a:r>
            <a:r>
              <a:rPr lang="it-IT" dirty="0" err="1"/>
              <a:t>limits</a:t>
            </a:r>
            <a:r>
              <a:rPr lang="it-IT" dirty="0"/>
              <a:t> </a:t>
            </a:r>
            <a:r>
              <a:rPr lang="it-IT" dirty="0" smtClean="0"/>
              <a:t>n.a.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1" y="1988840"/>
            <a:ext cx="347734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076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103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Tema di Office</vt:lpstr>
      <vt:lpstr>iCub3 Face joints specs</vt:lpstr>
      <vt:lpstr>Eyelid</vt:lpstr>
      <vt:lpstr>Jaw </vt:lpstr>
      <vt:lpstr>Lips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JOINTS 0 &amp; 1 – pitch &amp; roll coupled joints</dc:title>
  <dc:creator>Mattia Salvi</dc:creator>
  <cp:lastModifiedBy>Mattia Salvi</cp:lastModifiedBy>
  <cp:revision>20</cp:revision>
  <dcterms:created xsi:type="dcterms:W3CDTF">2015-10-21T08:52:53Z</dcterms:created>
  <dcterms:modified xsi:type="dcterms:W3CDTF">2015-11-10T16:10:19Z</dcterms:modified>
</cp:coreProperties>
</file>