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28" r:id="rId6"/>
    <p:sldId id="329" r:id="rId7"/>
    <p:sldId id="330" r:id="rId8"/>
    <p:sldId id="331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00D123-BBF5-474C-B31D-16FA05BF56A2}">
          <p14:sldIdLst>
            <p14:sldId id="256"/>
          </p14:sldIdLst>
        </p14:section>
        <p14:section name="Untitled Section" id="{5814547E-D3BD-4D1C-A39D-4D10EF260DE3}">
          <p14:sldIdLst>
            <p14:sldId id="328"/>
            <p14:sldId id="329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4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3" autoAdjust="0"/>
  </p:normalViewPr>
  <p:slideViewPr>
    <p:cSldViewPr snapToGrid="0">
      <p:cViewPr varScale="1">
        <p:scale>
          <a:sx n="105" d="100"/>
          <a:sy n="105" d="100"/>
        </p:scale>
        <p:origin x="315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6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o Pattacini" userId="ba750715-8bff-4c6f-bc06-32578aa3fea6" providerId="ADAL" clId="{9AD75B47-B144-4650-8324-D6CF4877EC25}"/>
    <pc:docChg chg="modSld">
      <pc:chgData name="Ugo Pattacini" userId="ba750715-8bff-4c6f-bc06-32578aa3fea6" providerId="ADAL" clId="{9AD75B47-B144-4650-8324-D6CF4877EC25}" dt="2021-06-09T17:58:03.902" v="1" actId="14100"/>
      <pc:docMkLst>
        <pc:docMk/>
      </pc:docMkLst>
      <pc:sldChg chg="modSp mod">
        <pc:chgData name="Ugo Pattacini" userId="ba750715-8bff-4c6f-bc06-32578aa3fea6" providerId="ADAL" clId="{9AD75B47-B144-4650-8324-D6CF4877EC25}" dt="2021-06-09T17:58:03.902" v="1" actId="14100"/>
        <pc:sldMkLst>
          <pc:docMk/>
          <pc:sldMk cId="958584390" sldId="313"/>
        </pc:sldMkLst>
        <pc:spChg chg="mod">
          <ac:chgData name="Ugo Pattacini" userId="ba750715-8bff-4c6f-bc06-32578aa3fea6" providerId="ADAL" clId="{9AD75B47-B144-4650-8324-D6CF4877EC25}" dt="2021-06-09T17:58:03.902" v="1" actId="14100"/>
          <ac:spMkLst>
            <pc:docMk/>
            <pc:sldMk cId="958584390" sldId="313"/>
            <ac:spMk id="11" creationId="{E83768BA-141F-4B61-8E31-444881DD38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DA3C1F-CC8B-4E1B-9980-28EDBBF21C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7D28A-CE4B-49AF-89E4-1FB06413D7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208A-7CDB-4552-AD91-0C1C9B295544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27440-12CF-44AD-ABC1-C445029E6D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1CA18-9CCA-4D98-A658-008C74F7A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5EAD-AC6E-4EA2-A75F-1A16EE18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87D73-95CE-4367-99D7-B70AFB15B40E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E1C33-52CC-4E9F-95BF-495EBC1C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E1C33-52CC-4E9F-95BF-495EBC1CF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930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40F6B9-09D3-468E-A664-AF80170DFEEE}"/>
              </a:ext>
            </a:extLst>
          </p:cNvPr>
          <p:cNvGrpSpPr/>
          <p:nvPr userDrawn="1"/>
        </p:nvGrpSpPr>
        <p:grpSpPr>
          <a:xfrm>
            <a:off x="84842" y="28279"/>
            <a:ext cx="1736546" cy="1008669"/>
            <a:chOff x="84842" y="28279"/>
            <a:chExt cx="1736546" cy="1008669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2A3B76C9-7A61-4DC2-BA49-877C7D0CBB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8" t="7649" r="18492" b="21133"/>
            <a:stretch/>
          </p:blipFill>
          <p:spPr>
            <a:xfrm>
              <a:off x="84842" y="84841"/>
              <a:ext cx="994112" cy="9521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FC96C7-A5E7-44D4-A428-2EC364CF6C05}"/>
                </a:ext>
              </a:extLst>
            </p:cNvPr>
            <p:cNvSpPr txBox="1"/>
            <p:nvPr userDrawn="1"/>
          </p:nvSpPr>
          <p:spPr>
            <a:xfrm>
              <a:off x="970962" y="28279"/>
              <a:ext cx="850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cap="none" spc="0" dirty="0">
                  <a:ln>
                    <a:noFill/>
                  </a:ln>
                  <a:solidFill>
                    <a:srgbClr val="0070C0"/>
                  </a:solidFill>
                  <a:effectLst/>
                </a:rPr>
                <a:t>Team FIX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08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1162760" y="3013501"/>
            <a:ext cx="9866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FT sensors: </a:t>
            </a:r>
            <a:r>
              <a:rPr lang="en-US" sz="4800" b="1" dirty="0" smtClean="0">
                <a:solidFill>
                  <a:srgbClr val="0070C0"/>
                </a:solidFill>
              </a:rPr>
              <a:t>an application for </a:t>
            </a:r>
            <a:r>
              <a:rPr lang="en-US" sz="4800" b="1" dirty="0" err="1" smtClean="0">
                <a:solidFill>
                  <a:srgbClr val="0070C0"/>
                </a:solidFill>
              </a:rPr>
              <a:t>Camozzi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7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4788238" y="0"/>
            <a:ext cx="2615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Objective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674" y="1355558"/>
            <a:ext cx="113898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</a:rPr>
              <a:t>Usage of a PMSM motor to drive an electric gripper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</a:rPr>
              <a:t>The motor will be controlled by the AMC_BLDC board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</a:rPr>
              <a:t>Necessity to identify the motor parameters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Identification in static conditions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Identification in dynamic conditions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3516355" y="0"/>
            <a:ext cx="5159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Static Identification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8455" y="2683042"/>
            <a:ext cx="1376488" cy="74595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AMC_BLDC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25779" y="2683042"/>
            <a:ext cx="1708484" cy="74595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PMSM</a:t>
            </a:r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5099" y="2683042"/>
            <a:ext cx="1708484" cy="74595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Torque Sensor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2644943" y="3056021"/>
            <a:ext cx="10808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5434263" y="3056021"/>
            <a:ext cx="10808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04419" y="2683042"/>
            <a:ext cx="1708484" cy="74595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</a:t>
            </a:r>
            <a:r>
              <a:rPr lang="en-US" dirty="0" err="1" smtClean="0"/>
              <a:t>Msg</a:t>
            </a:r>
            <a:endParaRPr lang="en-US" dirty="0"/>
          </a:p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3"/>
            <a:endCxn id="16" idx="1"/>
          </p:cNvCxnSpPr>
          <p:nvPr/>
        </p:nvCxnSpPr>
        <p:spPr>
          <a:xfrm>
            <a:off x="8223583" y="3056021"/>
            <a:ext cx="10808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0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4464789" y="0"/>
            <a:ext cx="3262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FT45 Sensor</a:t>
            </a:r>
            <a:endParaRPr lang="en-US" sz="48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6" y="3067035"/>
            <a:ext cx="4842711" cy="3360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94" y="3134688"/>
            <a:ext cx="3568069" cy="3225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4" y="1355558"/>
            <a:ext cx="5967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6 Degrees of Freedom Sensor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Based </a:t>
            </a:r>
            <a:r>
              <a:rPr lang="en-US" sz="2000" b="1" dirty="0">
                <a:solidFill>
                  <a:schemeClr val="tx2"/>
                </a:solidFill>
              </a:rPr>
              <a:t>on a </a:t>
            </a:r>
            <a:r>
              <a:rPr lang="en-US" sz="2000" b="1" dirty="0" smtClean="0">
                <a:solidFill>
                  <a:schemeClr val="tx2"/>
                </a:solidFill>
              </a:rPr>
              <a:t>Wheatstone bridge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12 </a:t>
            </a:r>
            <a:r>
              <a:rPr lang="en-US" sz="2000" b="1" dirty="0">
                <a:solidFill>
                  <a:schemeClr val="tx2"/>
                </a:solidFill>
              </a:rPr>
              <a:t>semiconductor strain gauges arranged in a 6 </a:t>
            </a:r>
            <a:r>
              <a:rPr lang="en-US" sz="2000" b="1" dirty="0" smtClean="0">
                <a:solidFill>
                  <a:schemeClr val="tx2"/>
                </a:solidFill>
              </a:rPr>
              <a:t>half-bridges configuration  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1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1935662" y="120315"/>
            <a:ext cx="8320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Current CAN messaging method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1354054" y="243883"/>
            <a:ext cx="994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Proposed CAN messaging with Vector and Simulink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9E929CBD2E484F84BE867FC81D6F1D" ma:contentTypeVersion="14" ma:contentTypeDescription="Creare un nuovo documento." ma:contentTypeScope="" ma:versionID="61ad23b40e181a3f3494d0642231b264">
  <xsd:schema xmlns:xsd="http://www.w3.org/2001/XMLSchema" xmlns:xs="http://www.w3.org/2001/XMLSchema" xmlns:p="http://schemas.microsoft.com/office/2006/metadata/properties" xmlns:ns2="83c88cb7-92ec-4738-b55f-19dddbc2678d" xmlns:ns3="a9d2133a-30b9-46e4-a20a-9e90a26e7d6b" targetNamespace="http://schemas.microsoft.com/office/2006/metadata/properties" ma:root="true" ma:fieldsID="ce944e2dbaa109436b5cc39d0f123940" ns2:_="" ns3:_="">
    <xsd:import namespace="83c88cb7-92ec-4738-b55f-19dddbc2678d"/>
    <xsd:import namespace="a9d2133a-30b9-46e4-a20a-9e90a26e7d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88cb7-92ec-4738-b55f-19dddbc26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2133a-30b9-46e4-a20a-9e90a26e7d6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C3CE8-C567-4D72-804F-FFEC711F513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a9d2133a-30b9-46e4-a20a-9e90a26e7d6b"/>
    <ds:schemaRef ds:uri="83c88cb7-92ec-4738-b55f-19dddbc2678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4070C4-139B-4E40-A792-B668524D05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4427F6-166D-4A53-B70F-11B52B32F2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88cb7-92ec-4738-b55f-19dddbc2678d"/>
    <ds:schemaRef ds:uri="a9d2133a-30b9-46e4-a20a-9e90a26e7d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85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Mattia Fussi</cp:lastModifiedBy>
  <cp:revision>293</cp:revision>
  <dcterms:created xsi:type="dcterms:W3CDTF">2020-07-09T06:40:54Z</dcterms:created>
  <dcterms:modified xsi:type="dcterms:W3CDTF">2022-01-05T16:49:57Z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0x0101007C9E929CBD2E484F84BE867FC81D6F1D</vt:lpwstr>
  </property>
</Properties>
</file>