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336" r:id="rId5"/>
    <p:sldId id="327" r:id="rId6"/>
    <p:sldId id="329" r:id="rId7"/>
    <p:sldId id="333" r:id="rId8"/>
    <p:sldId id="334" r:id="rId9"/>
    <p:sldId id="335" r:id="rId10"/>
    <p:sldId id="341" r:id="rId11"/>
    <p:sldId id="343" r:id="rId12"/>
    <p:sldId id="344" r:id="rId13"/>
    <p:sldId id="345" r:id="rId14"/>
    <p:sldId id="346" r:id="rId15"/>
    <p:sldId id="347" r:id="rId16"/>
    <p:sldId id="348" r:id="rId17"/>
    <p:sldId id="33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1B6B9D"/>
    <a:srgbClr val="155881"/>
    <a:srgbClr val="73C421"/>
    <a:srgbClr val="252DBA"/>
    <a:srgbClr val="4F25BA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AF0D43-C4B8-4B96-9A17-6505EC85A2B9}">
  <a:tblStyle styleId="{8AAF0D43-C4B8-4B96-9A17-6505EC85A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Gloria" userId="S::martina.gloria@iit.it::1639cf16-6866-4f11-9ba9-8efb4e105911" providerId="AD" clId="Web-{9735EBE2-6E78-3510-81B9-706C35D422AE}"/>
    <pc:docChg chg="modSld">
      <pc:chgData name="Martina Gloria" userId="S::martina.gloria@iit.it::1639cf16-6866-4f11-9ba9-8efb4e105911" providerId="AD" clId="Web-{9735EBE2-6E78-3510-81B9-706C35D422AE}" dt="2024-10-22T09:44:19.691" v="11"/>
      <pc:docMkLst>
        <pc:docMk/>
      </pc:docMkLst>
      <pc:sldChg chg="addAnim delAnim modAnim">
        <pc:chgData name="Martina Gloria" userId="S::martina.gloria@iit.it::1639cf16-6866-4f11-9ba9-8efb4e105911" providerId="AD" clId="Web-{9735EBE2-6E78-3510-81B9-706C35D422AE}" dt="2024-10-22T09:44:19.691" v="11"/>
        <pc:sldMkLst>
          <pc:docMk/>
          <pc:sldMk cId="161830090" sldId="347"/>
        </pc:sldMkLst>
      </pc:sldChg>
      <pc:sldChg chg="addAnim modAnim">
        <pc:chgData name="Martina Gloria" userId="S::martina.gloria@iit.it::1639cf16-6866-4f11-9ba9-8efb4e105911" providerId="AD" clId="Web-{9735EBE2-6E78-3510-81B9-706C35D422AE}" dt="2024-10-22T09:44:15.925" v="10"/>
        <pc:sldMkLst>
          <pc:docMk/>
          <pc:sldMk cId="3726800306" sldId="348"/>
        </pc:sldMkLst>
      </pc:sldChg>
    </pc:docChg>
  </pc:docChgLst>
  <pc:docChgLst>
    <pc:chgData name="Martina Gloria" userId="S::martina.gloria@iit.it::1639cf16-6866-4f11-9ba9-8efb4e105911" providerId="AD" clId="Web-{F427C46F-558D-4234-95B4-2FD21FAD26B4}"/>
    <pc:docChg chg="modSld">
      <pc:chgData name="Martina Gloria" userId="S::martina.gloria@iit.it::1639cf16-6866-4f11-9ba9-8efb4e105911" providerId="AD" clId="Web-{F427C46F-558D-4234-95B4-2FD21FAD26B4}" dt="2024-10-21T15:19:18.151" v="22" actId="1076"/>
      <pc:docMkLst>
        <pc:docMk/>
      </pc:docMkLst>
      <pc:sldChg chg="addSp delSp modSp">
        <pc:chgData name="Martina Gloria" userId="S::martina.gloria@iit.it::1639cf16-6866-4f11-9ba9-8efb4e105911" providerId="AD" clId="Web-{F427C46F-558D-4234-95B4-2FD21FAD26B4}" dt="2024-10-21T15:19:18.151" v="22" actId="1076"/>
        <pc:sldMkLst>
          <pc:docMk/>
          <pc:sldMk cId="2529029840" sldId="330"/>
        </pc:sldMkLst>
        <pc:spChg chg="add mod">
          <ac:chgData name="Martina Gloria" userId="S::martina.gloria@iit.it::1639cf16-6866-4f11-9ba9-8efb4e105911" providerId="AD" clId="Web-{F427C46F-558D-4234-95B4-2FD21FAD26B4}" dt="2024-10-21T15:18:36.149" v="18" actId="1076"/>
          <ac:spMkLst>
            <pc:docMk/>
            <pc:sldMk cId="2529029840" sldId="330"/>
            <ac:spMk id="2" creationId="{D1374FF7-A041-BBBD-03F1-9D277C1742F7}"/>
          </ac:spMkLst>
        </pc:spChg>
        <pc:spChg chg="add mod">
          <ac:chgData name="Martina Gloria" userId="S::martina.gloria@iit.it::1639cf16-6866-4f11-9ba9-8efb4e105911" providerId="AD" clId="Web-{F427C46F-558D-4234-95B4-2FD21FAD26B4}" dt="2024-10-21T15:19:18.151" v="22" actId="1076"/>
          <ac:spMkLst>
            <pc:docMk/>
            <pc:sldMk cId="2529029840" sldId="330"/>
            <ac:spMk id="4" creationId="{803D1B5D-88C5-9013-2957-D79905F3D0C6}"/>
          </ac:spMkLst>
        </pc:spChg>
        <pc:spChg chg="del">
          <ac:chgData name="Martina Gloria" userId="S::martina.gloria@iit.it::1639cf16-6866-4f11-9ba9-8efb4e105911" providerId="AD" clId="Web-{F427C46F-558D-4234-95B4-2FD21FAD26B4}" dt="2024-10-21T15:18:27.586" v="17"/>
          <ac:spMkLst>
            <pc:docMk/>
            <pc:sldMk cId="2529029840" sldId="330"/>
            <ac:spMk id="8" creationId="{F9103268-819C-04CB-2966-29AB01B42C1D}"/>
          </ac:spMkLst>
        </pc:spChg>
      </pc:sldChg>
    </pc:docChg>
  </pc:docChgLst>
  <pc:docChgLst>
    <pc:chgData name="Martina Gloria" userId="S::martina.gloria@iit.it::1639cf16-6866-4f11-9ba9-8efb4e105911" providerId="AD" clId="Web-{67EF6A44-56AA-5F25-D38E-8C7006F69AAA}"/>
    <pc:docChg chg="addSld delSld modSld sldOrd">
      <pc:chgData name="Martina Gloria" userId="S::martina.gloria@iit.it::1639cf16-6866-4f11-9ba9-8efb4e105911" providerId="AD" clId="Web-{67EF6A44-56AA-5F25-D38E-8C7006F69AAA}" dt="2024-10-14T12:49:40.924" v="133"/>
      <pc:docMkLst>
        <pc:docMk/>
      </pc:docMkLst>
      <pc:sldChg chg="addSp delSp modSp">
        <pc:chgData name="Martina Gloria" userId="S::martina.gloria@iit.it::1639cf16-6866-4f11-9ba9-8efb4e105911" providerId="AD" clId="Web-{67EF6A44-56AA-5F25-D38E-8C7006F69AAA}" dt="2024-10-14T12:49:40.924" v="133"/>
        <pc:sldMkLst>
          <pc:docMk/>
          <pc:sldMk cId="3919511443" sldId="327"/>
        </pc:sldMkLst>
        <pc:spChg chg="del">
          <ac:chgData name="Martina Gloria" userId="S::martina.gloria@iit.it::1639cf16-6866-4f11-9ba9-8efb4e105911" providerId="AD" clId="Web-{67EF6A44-56AA-5F25-D38E-8C7006F69AAA}" dt="2024-10-14T12:42:48.490" v="12"/>
          <ac:spMkLst>
            <pc:docMk/>
            <pc:sldMk cId="3919511443" sldId="327"/>
            <ac:spMk id="2" creationId="{3D6C1A95-9E9C-E0CF-5065-09B6C61DF22E}"/>
          </ac:spMkLst>
        </pc:spChg>
        <pc:spChg chg="del">
          <ac:chgData name="Martina Gloria" userId="S::martina.gloria@iit.it::1639cf16-6866-4f11-9ba9-8efb4e105911" providerId="AD" clId="Web-{67EF6A44-56AA-5F25-D38E-8C7006F69AAA}" dt="2024-10-14T12:42:51.537" v="13"/>
          <ac:spMkLst>
            <pc:docMk/>
            <pc:sldMk cId="3919511443" sldId="327"/>
            <ac:spMk id="4" creationId="{2F032C60-45A2-9537-07B8-AE9CF734B34E}"/>
          </ac:spMkLst>
        </pc:spChg>
        <pc:spChg chg="add del">
          <ac:chgData name="Martina Gloria" userId="S::martina.gloria@iit.it::1639cf16-6866-4f11-9ba9-8efb4e105911" providerId="AD" clId="Web-{67EF6A44-56AA-5F25-D38E-8C7006F69AAA}" dt="2024-10-14T12:43:19.585" v="15"/>
          <ac:spMkLst>
            <pc:docMk/>
            <pc:sldMk cId="3919511443" sldId="327"/>
            <ac:spMk id="5" creationId="{8DFBF342-95BC-B3A4-C13A-4F2028884040}"/>
          </ac:spMkLst>
        </pc:spChg>
        <pc:spChg chg="add mod">
          <ac:chgData name="Martina Gloria" userId="S::martina.gloria@iit.it::1639cf16-6866-4f11-9ba9-8efb4e105911" providerId="AD" clId="Web-{67EF6A44-56AA-5F25-D38E-8C7006F69AAA}" dt="2024-10-14T12:44:46.275" v="46" actId="14100"/>
          <ac:spMkLst>
            <pc:docMk/>
            <pc:sldMk cId="3919511443" sldId="327"/>
            <ac:spMk id="8" creationId="{F9103268-819C-04CB-2966-29AB01B42C1D}"/>
          </ac:spMkLst>
        </pc:spChg>
        <pc:spChg chg="add mod">
          <ac:chgData name="Martina Gloria" userId="S::martina.gloria@iit.it::1639cf16-6866-4f11-9ba9-8efb4e105911" providerId="AD" clId="Web-{67EF6A44-56AA-5F25-D38E-8C7006F69AAA}" dt="2024-10-14T12:48:32.500" v="128" actId="20577"/>
          <ac:spMkLst>
            <pc:docMk/>
            <pc:sldMk cId="3919511443" sldId="327"/>
            <ac:spMk id="9" creationId="{C84B1C55-AC62-8967-41EC-8EC225A89DB8}"/>
          </ac:spMkLst>
        </pc:spChg>
        <pc:spChg chg="del">
          <ac:chgData name="Martina Gloria" userId="S::martina.gloria@iit.it::1639cf16-6866-4f11-9ba9-8efb4e105911" providerId="AD" clId="Web-{67EF6A44-56AA-5F25-D38E-8C7006F69AAA}" dt="2024-10-14T12:42:44.818" v="10"/>
          <ac:spMkLst>
            <pc:docMk/>
            <pc:sldMk cId="3919511443" sldId="327"/>
            <ac:spMk id="15" creationId="{C01E55F0-B093-4080-5B57-4F7E285FDA91}"/>
          </ac:spMkLst>
        </pc:spChg>
        <pc:grpChg chg="del">
          <ac:chgData name="Martina Gloria" userId="S::martina.gloria@iit.it::1639cf16-6866-4f11-9ba9-8efb4e105911" providerId="AD" clId="Web-{67EF6A44-56AA-5F25-D38E-8C7006F69AAA}" dt="2024-10-14T12:42:44.818" v="9"/>
          <ac:grpSpMkLst>
            <pc:docMk/>
            <pc:sldMk cId="3919511443" sldId="327"/>
            <ac:grpSpMk id="16" creationId="{364E869F-42E8-7237-38B6-93C3A3AFBC32}"/>
          </ac:grpSpMkLst>
        </pc:grpChg>
        <pc:picChg chg="add del mod">
          <ac:chgData name="Martina Gloria" userId="S::martina.gloria@iit.it::1639cf16-6866-4f11-9ba9-8efb4e105911" providerId="AD" clId="Web-{67EF6A44-56AA-5F25-D38E-8C7006F69AAA}" dt="2024-10-14T12:49:23.423" v="131"/>
          <ac:picMkLst>
            <pc:docMk/>
            <pc:sldMk cId="3919511443" sldId="327"/>
            <ac:picMk id="10" creationId="{3F8267F1-49F5-9D35-5CAC-A5332F20589C}"/>
          </ac:picMkLst>
        </pc:picChg>
        <pc:picChg chg="add del mod">
          <ac:chgData name="Martina Gloria" userId="S::martina.gloria@iit.it::1639cf16-6866-4f11-9ba9-8efb4e105911" providerId="AD" clId="Web-{67EF6A44-56AA-5F25-D38E-8C7006F69AAA}" dt="2024-10-14T12:49:40.924" v="133"/>
          <ac:picMkLst>
            <pc:docMk/>
            <pc:sldMk cId="3919511443" sldId="327"/>
            <ac:picMk id="11" creationId="{A1F11D1C-9C3C-B191-1855-443BF9A35C99}"/>
          </ac:picMkLst>
        </pc:picChg>
        <pc:picChg chg="del">
          <ac:chgData name="Martina Gloria" userId="S::martina.gloria@iit.it::1639cf16-6866-4f11-9ba9-8efb4e105911" providerId="AD" clId="Web-{67EF6A44-56AA-5F25-D38E-8C7006F69AAA}" dt="2024-10-14T12:42:44.818" v="11"/>
          <ac:picMkLst>
            <pc:docMk/>
            <pc:sldMk cId="3919511443" sldId="327"/>
            <ac:picMk id="14" creationId="{C406AE23-53EB-C6B4-C94E-2891EF939EE9}"/>
          </ac:picMkLst>
        </pc:picChg>
        <pc:cxnChg chg="add mod">
          <ac:chgData name="Martina Gloria" userId="S::martina.gloria@iit.it::1639cf16-6866-4f11-9ba9-8efb4e105911" providerId="AD" clId="Web-{67EF6A44-56AA-5F25-D38E-8C7006F69AAA}" dt="2024-10-14T12:43:59.070" v="22" actId="1076"/>
          <ac:cxnSpMkLst>
            <pc:docMk/>
            <pc:sldMk cId="3919511443" sldId="327"/>
            <ac:cxnSpMk id="7" creationId="{9C823918-B895-858B-9378-A109D7D152E5}"/>
          </ac:cxnSpMkLst>
        </pc:cxnChg>
        <pc:cxnChg chg="mod">
          <ac:chgData name="Martina Gloria" userId="S::martina.gloria@iit.it::1639cf16-6866-4f11-9ba9-8efb4e105911" providerId="AD" clId="Web-{67EF6A44-56AA-5F25-D38E-8C7006F69AAA}" dt="2024-10-14T12:42:44.818" v="9"/>
          <ac:cxnSpMkLst>
            <pc:docMk/>
            <pc:sldMk cId="3919511443" sldId="327"/>
            <ac:cxnSpMk id="18" creationId="{09C03D82-2DCB-6CC9-DCD4-F498872E8845}"/>
          </ac:cxnSpMkLst>
        </pc:cxnChg>
        <pc:cxnChg chg="mod">
          <ac:chgData name="Martina Gloria" userId="S::martina.gloria@iit.it::1639cf16-6866-4f11-9ba9-8efb4e105911" providerId="AD" clId="Web-{67EF6A44-56AA-5F25-D38E-8C7006F69AAA}" dt="2024-10-14T12:42:44.818" v="9"/>
          <ac:cxnSpMkLst>
            <pc:docMk/>
            <pc:sldMk cId="3919511443" sldId="327"/>
            <ac:cxnSpMk id="19" creationId="{AA60FD9B-B5B4-04F4-F195-C277359D865E}"/>
          </ac:cxnSpMkLst>
        </pc:cxnChg>
      </pc:sldChg>
      <pc:sldChg chg="addSp delSp modSp new mod ord setBg">
        <pc:chgData name="Martina Gloria" userId="S::martina.gloria@iit.it::1639cf16-6866-4f11-9ba9-8efb4e105911" providerId="AD" clId="Web-{67EF6A44-56AA-5F25-D38E-8C7006F69AAA}" dt="2024-10-14T12:48:25.562" v="124" actId="1076"/>
        <pc:sldMkLst>
          <pc:docMk/>
          <pc:sldMk cId="2831039407" sldId="328"/>
        </pc:sldMkLst>
        <pc:spChg chg="del">
          <ac:chgData name="Martina Gloria" userId="S::martina.gloria@iit.it::1639cf16-6866-4f11-9ba9-8efb4e105911" providerId="AD" clId="Web-{67EF6A44-56AA-5F25-D38E-8C7006F69AAA}" dt="2024-10-14T12:47:13.732" v="108"/>
          <ac:spMkLst>
            <pc:docMk/>
            <pc:sldMk cId="2831039407" sldId="328"/>
            <ac:spMk id="2" creationId="{81D9AAE5-1C25-B5B6-DA6B-0210275171DC}"/>
          </ac:spMkLst>
        </pc:spChg>
        <pc:spChg chg="del">
          <ac:chgData name="Martina Gloria" userId="S::martina.gloria@iit.it::1639cf16-6866-4f11-9ba9-8efb4e105911" providerId="AD" clId="Web-{67EF6A44-56AA-5F25-D38E-8C7006F69AAA}" dt="2024-10-14T12:47:15.763" v="109"/>
          <ac:spMkLst>
            <pc:docMk/>
            <pc:sldMk cId="2831039407" sldId="328"/>
            <ac:spMk id="3" creationId="{5D4A05A1-BE6F-316D-0CB4-5A5C657E403A}"/>
          </ac:spMkLst>
        </pc:spChg>
        <pc:spChg chg="add mod">
          <ac:chgData name="Martina Gloria" userId="S::martina.gloria@iit.it::1639cf16-6866-4f11-9ba9-8efb4e105911" providerId="AD" clId="Web-{67EF6A44-56AA-5F25-D38E-8C7006F69AAA}" dt="2024-10-14T12:48:17.015" v="121" actId="1076"/>
          <ac:spMkLst>
            <pc:docMk/>
            <pc:sldMk cId="2831039407" sldId="328"/>
            <ac:spMk id="7" creationId="{998701A4-011A-8B4F-A76C-3FDB15172F8C}"/>
          </ac:spMkLst>
        </pc:spChg>
        <pc:picChg chg="add del mod">
          <ac:chgData name="Martina Gloria" userId="S::martina.gloria@iit.it::1639cf16-6866-4f11-9ba9-8efb4e105911" providerId="AD" clId="Web-{67EF6A44-56AA-5F25-D38E-8C7006F69AAA}" dt="2024-10-14T12:47:19.404" v="111"/>
          <ac:picMkLst>
            <pc:docMk/>
            <pc:sldMk cId="2831039407" sldId="328"/>
            <ac:picMk id="5" creationId="{82B2B658-F8DC-76F1-71BE-B3107D452FEC}"/>
          </ac:picMkLst>
        </pc:picChg>
        <pc:picChg chg="add del mod">
          <ac:chgData name="Martina Gloria" userId="S::martina.gloria@iit.it::1639cf16-6866-4f11-9ba9-8efb4e105911" providerId="AD" clId="Web-{67EF6A44-56AA-5F25-D38E-8C7006F69AAA}" dt="2024-10-14T12:48:25.562" v="124" actId="1076"/>
          <ac:picMkLst>
            <pc:docMk/>
            <pc:sldMk cId="2831039407" sldId="328"/>
            <ac:picMk id="8" creationId="{14CB6615-8B25-D087-8C27-0A354DC6B7FE}"/>
          </ac:picMkLst>
        </pc:picChg>
      </pc:sldChg>
      <pc:sldChg chg="add del">
        <pc:chgData name="Martina Gloria" userId="S::martina.gloria@iit.it::1639cf16-6866-4f11-9ba9-8efb4e105911" providerId="AD" clId="Web-{67EF6A44-56AA-5F25-D38E-8C7006F69AAA}" dt="2024-10-14T12:46:17.965" v="105"/>
        <pc:sldMkLst>
          <pc:docMk/>
          <pc:sldMk cId="3284210658" sldId="328"/>
        </pc:sldMkLst>
      </pc:sldChg>
      <pc:sldChg chg="del">
        <pc:chgData name="Martina Gloria" userId="S::martina.gloria@iit.it::1639cf16-6866-4f11-9ba9-8efb4e105911" providerId="AD" clId="Web-{67EF6A44-56AA-5F25-D38E-8C7006F69AAA}" dt="2024-10-14T12:42:35.724" v="6"/>
        <pc:sldMkLst>
          <pc:docMk/>
          <pc:sldMk cId="3558898495" sldId="329"/>
        </pc:sldMkLst>
      </pc:sldChg>
      <pc:sldChg chg="del">
        <pc:chgData name="Martina Gloria" userId="S::martina.gloria@iit.it::1639cf16-6866-4f11-9ba9-8efb4e105911" providerId="AD" clId="Web-{67EF6A44-56AA-5F25-D38E-8C7006F69AAA}" dt="2024-10-14T12:42:35.161" v="4"/>
        <pc:sldMkLst>
          <pc:docMk/>
          <pc:sldMk cId="528910873" sldId="332"/>
        </pc:sldMkLst>
      </pc:sldChg>
      <pc:sldChg chg="del">
        <pc:chgData name="Martina Gloria" userId="S::martina.gloria@iit.it::1639cf16-6866-4f11-9ba9-8efb4e105911" providerId="AD" clId="Web-{67EF6A44-56AA-5F25-D38E-8C7006F69AAA}" dt="2024-10-14T12:42:28.364" v="0"/>
        <pc:sldMkLst>
          <pc:docMk/>
          <pc:sldMk cId="825683004" sldId="333"/>
        </pc:sldMkLst>
      </pc:sldChg>
      <pc:sldChg chg="del">
        <pc:chgData name="Martina Gloria" userId="S::martina.gloria@iit.it::1639cf16-6866-4f11-9ba9-8efb4e105911" providerId="AD" clId="Web-{67EF6A44-56AA-5F25-D38E-8C7006F69AAA}" dt="2024-10-14T12:42:32.208" v="2"/>
        <pc:sldMkLst>
          <pc:docMk/>
          <pc:sldMk cId="1742403979" sldId="342"/>
        </pc:sldMkLst>
      </pc:sldChg>
      <pc:sldChg chg="del">
        <pc:chgData name="Martina Gloria" userId="S::martina.gloria@iit.it::1639cf16-6866-4f11-9ba9-8efb4e105911" providerId="AD" clId="Web-{67EF6A44-56AA-5F25-D38E-8C7006F69AAA}" dt="2024-10-14T12:42:35.693" v="5"/>
        <pc:sldMkLst>
          <pc:docMk/>
          <pc:sldMk cId="2545466966" sldId="346"/>
        </pc:sldMkLst>
      </pc:sldChg>
      <pc:sldChg chg="del">
        <pc:chgData name="Martina Gloria" userId="S::martina.gloria@iit.it::1639cf16-6866-4f11-9ba9-8efb4e105911" providerId="AD" clId="Web-{67EF6A44-56AA-5F25-D38E-8C7006F69AAA}" dt="2024-10-14T12:42:30.599" v="1"/>
        <pc:sldMkLst>
          <pc:docMk/>
          <pc:sldMk cId="456592950" sldId="347"/>
        </pc:sldMkLst>
      </pc:sldChg>
      <pc:sldChg chg="del">
        <pc:chgData name="Martina Gloria" userId="S::martina.gloria@iit.it::1639cf16-6866-4f11-9ba9-8efb4e105911" providerId="AD" clId="Web-{67EF6A44-56AA-5F25-D38E-8C7006F69AAA}" dt="2024-10-14T12:42:33.224" v="3"/>
        <pc:sldMkLst>
          <pc:docMk/>
          <pc:sldMk cId="1956669752" sldId="349"/>
        </pc:sldMkLst>
      </pc:sldChg>
    </pc:docChg>
  </pc:docChgLst>
  <pc:docChgLst>
    <pc:chgData name="Martina Gloria" userId="S::martina.gloria@iit.it::1639cf16-6866-4f11-9ba9-8efb4e105911" providerId="AD" clId="Web-{69D521C1-B983-0631-1F95-C32B9BA0A289}"/>
    <pc:docChg chg="modSld">
      <pc:chgData name="Martina Gloria" userId="S::martina.gloria@iit.it::1639cf16-6866-4f11-9ba9-8efb4e105911" providerId="AD" clId="Web-{69D521C1-B983-0631-1F95-C32B9BA0A289}" dt="2024-10-21T15:22:07.947" v="22" actId="1076"/>
      <pc:docMkLst>
        <pc:docMk/>
      </pc:docMkLst>
      <pc:sldChg chg="modSp">
        <pc:chgData name="Martina Gloria" userId="S::martina.gloria@iit.it::1639cf16-6866-4f11-9ba9-8efb4e105911" providerId="AD" clId="Web-{69D521C1-B983-0631-1F95-C32B9BA0A289}" dt="2024-10-21T15:22:07.947" v="22" actId="1076"/>
        <pc:sldMkLst>
          <pc:docMk/>
          <pc:sldMk cId="2529029840" sldId="330"/>
        </pc:sldMkLst>
        <pc:spChg chg="mod">
          <ac:chgData name="Martina Gloria" userId="S::martina.gloria@iit.it::1639cf16-6866-4f11-9ba9-8efb4e105911" providerId="AD" clId="Web-{69D521C1-B983-0631-1F95-C32B9BA0A289}" dt="2024-10-21T15:21:56.524" v="21" actId="14100"/>
          <ac:spMkLst>
            <pc:docMk/>
            <pc:sldMk cId="2529029840" sldId="330"/>
            <ac:spMk id="2" creationId="{D1374FF7-A041-BBBD-03F1-9D277C1742F7}"/>
          </ac:spMkLst>
        </pc:spChg>
        <pc:spChg chg="mod">
          <ac:chgData name="Martina Gloria" userId="S::martina.gloria@iit.it::1639cf16-6866-4f11-9ba9-8efb4e105911" providerId="AD" clId="Web-{69D521C1-B983-0631-1F95-C32B9BA0A289}" dt="2024-10-21T15:22:07.947" v="22" actId="1076"/>
          <ac:spMkLst>
            <pc:docMk/>
            <pc:sldMk cId="2529029840" sldId="330"/>
            <ac:spMk id="4" creationId="{803D1B5D-88C5-9013-2957-D79905F3D0C6}"/>
          </ac:spMkLst>
        </pc:spChg>
      </pc:sldChg>
    </pc:docChg>
  </pc:docChgLst>
  <pc:docChgLst>
    <pc:chgData name="Martina Gloria" userId="S::martina.gloria@iit.it::1639cf16-6866-4f11-9ba9-8efb4e105911" providerId="AD" clId="Web-{19775D7C-54BE-BA83-ED1F-A08CF7F58D44}"/>
    <pc:docChg chg="addSld modSld">
      <pc:chgData name="Martina Gloria" userId="S::martina.gloria@iit.it::1639cf16-6866-4f11-9ba9-8efb4e105911" providerId="AD" clId="Web-{19775D7C-54BE-BA83-ED1F-A08CF7F58D44}" dt="2024-10-14T13:06:27.367" v="676"/>
      <pc:docMkLst>
        <pc:docMk/>
      </pc:docMkLst>
      <pc:sldChg chg="addSp modSp">
        <pc:chgData name="Martina Gloria" userId="S::martina.gloria@iit.it::1639cf16-6866-4f11-9ba9-8efb4e105911" providerId="AD" clId="Web-{19775D7C-54BE-BA83-ED1F-A08CF7F58D44}" dt="2024-10-14T13:05:28.475" v="665" actId="20577"/>
        <pc:sldMkLst>
          <pc:docMk/>
          <pc:sldMk cId="3919511443" sldId="327"/>
        </pc:sldMkLst>
        <pc:spChg chg="mod">
          <ac:chgData name="Martina Gloria" userId="S::martina.gloria@iit.it::1639cf16-6866-4f11-9ba9-8efb4e105911" providerId="AD" clId="Web-{19775D7C-54BE-BA83-ED1F-A08CF7F58D44}" dt="2024-10-14T13:05:28.475" v="665" actId="20577"/>
          <ac:spMkLst>
            <pc:docMk/>
            <pc:sldMk cId="3919511443" sldId="327"/>
            <ac:spMk id="9" creationId="{C84B1C55-AC62-8967-41EC-8EC225A89DB8}"/>
          </ac:spMkLst>
        </pc:spChg>
        <pc:picChg chg="add mod">
          <ac:chgData name="Martina Gloria" userId="S::martina.gloria@iit.it::1639cf16-6866-4f11-9ba9-8efb4e105911" providerId="AD" clId="Web-{19775D7C-54BE-BA83-ED1F-A08CF7F58D44}" dt="2024-10-14T12:51:25.104" v="9" actId="1076"/>
          <ac:picMkLst>
            <pc:docMk/>
            <pc:sldMk cId="3919511443" sldId="327"/>
            <ac:picMk id="2" creationId="{09C294FB-8876-7E3D-1EFD-C2D8CF4559F1}"/>
          </ac:picMkLst>
        </pc:picChg>
      </pc:sldChg>
      <pc:sldChg chg="addSp delSp modSp add replId">
        <pc:chgData name="Martina Gloria" userId="S::martina.gloria@iit.it::1639cf16-6866-4f11-9ba9-8efb4e105911" providerId="AD" clId="Web-{19775D7C-54BE-BA83-ED1F-A08CF7F58D44}" dt="2024-10-14T12:59:32.620" v="422" actId="20577"/>
        <pc:sldMkLst>
          <pc:docMk/>
          <pc:sldMk cId="1416899627" sldId="329"/>
        </pc:sldMkLst>
        <pc:spChg chg="add mod">
          <ac:chgData name="Martina Gloria" userId="S::martina.gloria@iit.it::1639cf16-6866-4f11-9ba9-8efb4e105911" providerId="AD" clId="Web-{19775D7C-54BE-BA83-ED1F-A08CF7F58D44}" dt="2024-10-14T12:55:56.409" v="175" actId="1076"/>
          <ac:spMkLst>
            <pc:docMk/>
            <pc:sldMk cId="1416899627" sldId="329"/>
            <ac:spMk id="4" creationId="{12EF184C-9AE1-6CDB-870A-1258F74B7250}"/>
          </ac:spMkLst>
        </pc:spChg>
        <pc:spChg chg="add mod">
          <ac:chgData name="Martina Gloria" userId="S::martina.gloria@iit.it::1639cf16-6866-4f11-9ba9-8efb4e105911" providerId="AD" clId="Web-{19775D7C-54BE-BA83-ED1F-A08CF7F58D44}" dt="2024-10-14T12:59:32.620" v="422" actId="20577"/>
          <ac:spMkLst>
            <pc:docMk/>
            <pc:sldMk cId="1416899627" sldId="329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19775D7C-54BE-BA83-ED1F-A08CF7F58D44}" dt="2024-10-14T12:52:14.840" v="24" actId="20577"/>
          <ac:spMkLst>
            <pc:docMk/>
            <pc:sldMk cId="1416899627" sldId="329"/>
            <ac:spMk id="8" creationId="{F9103268-819C-04CB-2966-29AB01B42C1D}"/>
          </ac:spMkLst>
        </pc:spChg>
        <pc:spChg chg="mod">
          <ac:chgData name="Martina Gloria" userId="S::martina.gloria@iit.it::1639cf16-6866-4f11-9ba9-8efb4e105911" providerId="AD" clId="Web-{19775D7C-54BE-BA83-ED1F-A08CF7F58D44}" dt="2024-10-14T12:53:10.654" v="56" actId="1076"/>
          <ac:spMkLst>
            <pc:docMk/>
            <pc:sldMk cId="1416899627" sldId="329"/>
            <ac:spMk id="9" creationId="{C84B1C55-AC62-8967-41EC-8EC225A89DB8}"/>
          </ac:spMkLst>
        </pc:spChg>
        <pc:spChg chg="add mod">
          <ac:chgData name="Martina Gloria" userId="S::martina.gloria@iit.it::1639cf16-6866-4f11-9ba9-8efb4e105911" providerId="AD" clId="Web-{19775D7C-54BE-BA83-ED1F-A08CF7F58D44}" dt="2024-10-14T12:56:11.472" v="199" actId="1076"/>
          <ac:spMkLst>
            <pc:docMk/>
            <pc:sldMk cId="1416899627" sldId="329"/>
            <ac:spMk id="10" creationId="{DE101AA7-0E52-090A-FA7E-4EDB79ACF7AA}"/>
          </ac:spMkLst>
        </pc:spChg>
        <pc:picChg chg="del">
          <ac:chgData name="Martina Gloria" userId="S::martina.gloria@iit.it::1639cf16-6866-4f11-9ba9-8efb4e105911" providerId="AD" clId="Web-{19775D7C-54BE-BA83-ED1F-A08CF7F58D44}" dt="2024-10-14T12:52:16.715" v="25"/>
          <ac:picMkLst>
            <pc:docMk/>
            <pc:sldMk cId="1416899627" sldId="329"/>
            <ac:picMk id="2" creationId="{09C294FB-8876-7E3D-1EFD-C2D8CF4559F1}"/>
          </ac:picMkLst>
        </pc:picChg>
      </pc:sldChg>
      <pc:sldChg chg="modSp add replId">
        <pc:chgData name="Martina Gloria" userId="S::martina.gloria@iit.it::1639cf16-6866-4f11-9ba9-8efb4e105911" providerId="AD" clId="Web-{19775D7C-54BE-BA83-ED1F-A08CF7F58D44}" dt="2024-10-14T12:58:51.415" v="359" actId="20577"/>
        <pc:sldMkLst>
          <pc:docMk/>
          <pc:sldMk cId="2529029840" sldId="330"/>
        </pc:sldMkLst>
        <pc:spChg chg="mod">
          <ac:chgData name="Martina Gloria" userId="S::martina.gloria@iit.it::1639cf16-6866-4f11-9ba9-8efb4e105911" providerId="AD" clId="Web-{19775D7C-54BE-BA83-ED1F-A08CF7F58D44}" dt="2024-10-14T12:57:29.991" v="235" actId="20577"/>
          <ac:spMkLst>
            <pc:docMk/>
            <pc:sldMk cId="2529029840" sldId="330"/>
            <ac:spMk id="8" creationId="{F9103268-819C-04CB-2966-29AB01B42C1D}"/>
          </ac:spMkLst>
        </pc:spChg>
        <pc:spChg chg="mod">
          <ac:chgData name="Martina Gloria" userId="S::martina.gloria@iit.it::1639cf16-6866-4f11-9ba9-8efb4e105911" providerId="AD" clId="Web-{19775D7C-54BE-BA83-ED1F-A08CF7F58D44}" dt="2024-10-14T12:58:51.415" v="359" actId="20577"/>
          <ac:spMkLst>
            <pc:docMk/>
            <pc:sldMk cId="2529029840" sldId="330"/>
            <ac:spMk id="9" creationId="{C84B1C55-AC62-8967-41EC-8EC225A89DB8}"/>
          </ac:spMkLst>
        </pc:spChg>
      </pc:sldChg>
      <pc:sldChg chg="delSp modSp add replId">
        <pc:chgData name="Martina Gloria" userId="S::martina.gloria@iit.it::1639cf16-6866-4f11-9ba9-8efb4e105911" providerId="AD" clId="Web-{19775D7C-54BE-BA83-ED1F-A08CF7F58D44}" dt="2024-10-14T13:02:31.516" v="626" actId="20577"/>
        <pc:sldMkLst>
          <pc:docMk/>
          <pc:sldMk cId="188206389" sldId="331"/>
        </pc:sldMkLst>
        <pc:spChg chg="mod">
          <ac:chgData name="Martina Gloria" userId="S::martina.gloria@iit.it::1639cf16-6866-4f11-9ba9-8efb4e105911" providerId="AD" clId="Web-{19775D7C-54BE-BA83-ED1F-A08CF7F58D44}" dt="2024-10-14T13:01:05.748" v="503" actId="20577"/>
          <ac:spMkLst>
            <pc:docMk/>
            <pc:sldMk cId="188206389" sldId="331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19775D7C-54BE-BA83-ED1F-A08CF7F58D44}" dt="2024-10-14T13:02:31.516" v="626" actId="20577"/>
          <ac:spMkLst>
            <pc:docMk/>
            <pc:sldMk cId="188206389" sldId="331"/>
            <ac:spMk id="9" creationId="{C84B1C55-AC62-8967-41EC-8EC225A89DB8}"/>
          </ac:spMkLst>
        </pc:spChg>
        <pc:spChg chg="del mod">
          <ac:chgData name="Martina Gloria" userId="S::martina.gloria@iit.it::1639cf16-6866-4f11-9ba9-8efb4e105911" providerId="AD" clId="Web-{19775D7C-54BE-BA83-ED1F-A08CF7F58D44}" dt="2024-10-14T12:59:56.870" v="425"/>
          <ac:spMkLst>
            <pc:docMk/>
            <pc:sldMk cId="188206389" sldId="331"/>
            <ac:spMk id="10" creationId="{DE101AA7-0E52-090A-FA7E-4EDB79ACF7AA}"/>
          </ac:spMkLst>
        </pc:spChg>
      </pc:sldChg>
      <pc:sldChg chg="delSp modSp add replId">
        <pc:chgData name="Martina Gloria" userId="S::martina.gloria@iit.it::1639cf16-6866-4f11-9ba9-8efb4e105911" providerId="AD" clId="Web-{19775D7C-54BE-BA83-ED1F-A08CF7F58D44}" dt="2024-10-14T13:06:27.367" v="676"/>
        <pc:sldMkLst>
          <pc:docMk/>
          <pc:sldMk cId="4067516650" sldId="332"/>
        </pc:sldMkLst>
        <pc:spChg chg="mod">
          <ac:chgData name="Martina Gloria" userId="S::martina.gloria@iit.it::1639cf16-6866-4f11-9ba9-8efb4e105911" providerId="AD" clId="Web-{19775D7C-54BE-BA83-ED1F-A08CF7F58D44}" dt="2024-10-14T13:06:21.180" v="675" actId="20577"/>
          <ac:spMkLst>
            <pc:docMk/>
            <pc:sldMk cId="4067516650" sldId="332"/>
            <ac:spMk id="8" creationId="{F9103268-819C-04CB-2966-29AB01B42C1D}"/>
          </ac:spMkLst>
        </pc:spChg>
        <pc:spChg chg="del">
          <ac:chgData name="Martina Gloria" userId="S::martina.gloria@iit.it::1639cf16-6866-4f11-9ba9-8efb4e105911" providerId="AD" clId="Web-{19775D7C-54BE-BA83-ED1F-A08CF7F58D44}" dt="2024-10-14T13:06:27.367" v="676"/>
          <ac:spMkLst>
            <pc:docMk/>
            <pc:sldMk cId="4067516650" sldId="332"/>
            <ac:spMk id="9" creationId="{C84B1C55-AC62-8967-41EC-8EC225A89DB8}"/>
          </ac:spMkLst>
        </pc:spChg>
      </pc:sldChg>
    </pc:docChg>
  </pc:docChgLst>
  <pc:docChgLst>
    <pc:chgData name="Martina Gloria" userId="S::martina.gloria@iit.it::1639cf16-6866-4f11-9ba9-8efb4e105911" providerId="AD" clId="Web-{AF48E5E7-C649-133C-00F3-062714C1A9E8}"/>
    <pc:docChg chg="addSld delSld modSld">
      <pc:chgData name="Martina Gloria" userId="S::martina.gloria@iit.it::1639cf16-6866-4f11-9ba9-8efb4e105911" providerId="AD" clId="Web-{AF48E5E7-C649-133C-00F3-062714C1A9E8}" dt="2024-10-15T08:38:52.159" v="649" actId="1076"/>
      <pc:docMkLst>
        <pc:docMk/>
      </pc:docMkLst>
      <pc:sldChg chg="modSp">
        <pc:chgData name="Martina Gloria" userId="S::martina.gloria@iit.it::1639cf16-6866-4f11-9ba9-8efb4e105911" providerId="AD" clId="Web-{AF48E5E7-C649-133C-00F3-062714C1A9E8}" dt="2024-10-15T07:21:26.401" v="14" actId="1076"/>
        <pc:sldMkLst>
          <pc:docMk/>
          <pc:sldMk cId="2831039407" sldId="328"/>
        </pc:sldMkLst>
        <pc:picChg chg="mod">
          <ac:chgData name="Martina Gloria" userId="S::martina.gloria@iit.it::1639cf16-6866-4f11-9ba9-8efb4e105911" providerId="AD" clId="Web-{AF48E5E7-C649-133C-00F3-062714C1A9E8}" dt="2024-10-15T07:21:26.401" v="14" actId="1076"/>
          <ac:picMkLst>
            <pc:docMk/>
            <pc:sldMk cId="2831039407" sldId="328"/>
            <ac:picMk id="8" creationId="{14CB6615-8B25-D087-8C27-0A354DC6B7FE}"/>
          </ac:picMkLst>
        </pc:picChg>
      </pc:sldChg>
      <pc:sldChg chg="addSp delSp modSp add del">
        <pc:chgData name="Martina Gloria" userId="S::martina.gloria@iit.it::1639cf16-6866-4f11-9ba9-8efb4e105911" providerId="AD" clId="Web-{AF48E5E7-C649-133C-00F3-062714C1A9E8}" dt="2024-10-15T08:13:09.396" v="400" actId="20577"/>
        <pc:sldMkLst>
          <pc:docMk/>
          <pc:sldMk cId="1416899627" sldId="329"/>
        </pc:sldMkLst>
        <pc:spChg chg="add del mod">
          <ac:chgData name="Martina Gloria" userId="S::martina.gloria@iit.it::1639cf16-6866-4f11-9ba9-8efb4e105911" providerId="AD" clId="Web-{AF48E5E7-C649-133C-00F3-062714C1A9E8}" dt="2024-10-15T07:42:29.621" v="110"/>
          <ac:spMkLst>
            <pc:docMk/>
            <pc:sldMk cId="1416899627" sldId="329"/>
            <ac:spMk id="2" creationId="{8040FDD2-3ACD-BE2C-1F0D-CBD3758B0F86}"/>
          </ac:spMkLst>
        </pc:spChg>
        <pc:spChg chg="del mod">
          <ac:chgData name="Martina Gloria" userId="S::martina.gloria@iit.it::1639cf16-6866-4f11-9ba9-8efb4e105911" providerId="AD" clId="Web-{AF48E5E7-C649-133C-00F3-062714C1A9E8}" dt="2024-10-15T07:37:20.578" v="38"/>
          <ac:spMkLst>
            <pc:docMk/>
            <pc:sldMk cId="1416899627" sldId="329"/>
            <ac:spMk id="4" creationId="{12EF184C-9AE1-6CDB-870A-1258F74B7250}"/>
          </ac:spMkLst>
        </pc:spChg>
        <pc:spChg chg="mod">
          <ac:chgData name="Martina Gloria" userId="S::martina.gloria@iit.it::1639cf16-6866-4f11-9ba9-8efb4e105911" providerId="AD" clId="Web-{AF48E5E7-C649-133C-00F3-062714C1A9E8}" dt="2024-10-15T08:12:40.129" v="383" actId="1076"/>
          <ac:spMkLst>
            <pc:docMk/>
            <pc:sldMk cId="1416899627" sldId="329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AF48E5E7-C649-133C-00F3-062714C1A9E8}" dt="2024-10-15T07:37:25.938" v="40" actId="20577"/>
          <ac:spMkLst>
            <pc:docMk/>
            <pc:sldMk cId="1416899627" sldId="329"/>
            <ac:spMk id="8" creationId="{F9103268-819C-04CB-2966-29AB01B42C1D}"/>
          </ac:spMkLst>
        </pc:spChg>
        <pc:spChg chg="del">
          <ac:chgData name="Martina Gloria" userId="S::martina.gloria@iit.it::1639cf16-6866-4f11-9ba9-8efb4e105911" providerId="AD" clId="Web-{AF48E5E7-C649-133C-00F3-062714C1A9E8}" dt="2024-10-15T07:37:16.422" v="36"/>
          <ac:spMkLst>
            <pc:docMk/>
            <pc:sldMk cId="1416899627" sldId="329"/>
            <ac:spMk id="9" creationId="{C84B1C55-AC62-8967-41EC-8EC225A89DB8}"/>
          </ac:spMkLst>
        </pc:spChg>
        <pc:spChg chg="del">
          <ac:chgData name="Martina Gloria" userId="S::martina.gloria@iit.it::1639cf16-6866-4f11-9ba9-8efb4e105911" providerId="AD" clId="Web-{AF48E5E7-C649-133C-00F3-062714C1A9E8}" dt="2024-10-15T07:37:34.876" v="42"/>
          <ac:spMkLst>
            <pc:docMk/>
            <pc:sldMk cId="1416899627" sldId="329"/>
            <ac:spMk id="10" creationId="{DE101AA7-0E52-090A-FA7E-4EDB79ACF7AA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8:13:09.396" v="400" actId="20577"/>
          <ac:spMkLst>
            <pc:docMk/>
            <pc:sldMk cId="1416899627" sldId="329"/>
            <ac:spMk id="11" creationId="{91FEF33C-971A-DC85-089A-EFC0F05C2C34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7:41:24.697" v="105"/>
          <ac:spMkLst>
            <pc:docMk/>
            <pc:sldMk cId="1416899627" sldId="329"/>
            <ac:spMk id="12" creationId="{05BC0D8C-6D0D-0EE7-1060-02A5E4A353E4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8:00:27.460" v="317"/>
          <ac:spMkLst>
            <pc:docMk/>
            <pc:sldMk cId="1416899627" sldId="329"/>
            <ac:spMk id="14" creationId="{36AD22A0-B29A-8DA0-7E68-6B123D1402E0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7:49:17.403" v="176"/>
          <ac:spMkLst>
            <pc:docMk/>
            <pc:sldMk cId="1416899627" sldId="329"/>
            <ac:spMk id="17" creationId="{9D44D450-A085-233D-7E1A-B30E39926170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1:32.798" v="194" actId="1076"/>
          <ac:spMkLst>
            <pc:docMk/>
            <pc:sldMk cId="1416899627" sldId="329"/>
            <ac:spMk id="19" creationId="{BF08491E-2612-AF42-75C6-95EBE3D68719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1:38.221" v="196" actId="1076"/>
          <ac:spMkLst>
            <pc:docMk/>
            <pc:sldMk cId="1416899627" sldId="329"/>
            <ac:spMk id="20" creationId="{347B1C8D-9A85-799F-0063-3514FCDA5E08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2:20.863" v="205" actId="1076"/>
          <ac:spMkLst>
            <pc:docMk/>
            <pc:sldMk cId="1416899627" sldId="329"/>
            <ac:spMk id="22" creationId="{FD93FEFB-A289-87C7-D831-B278C7D34828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2:47.692" v="215" actId="14100"/>
          <ac:spMkLst>
            <pc:docMk/>
            <pc:sldMk cId="1416899627" sldId="329"/>
            <ac:spMk id="23" creationId="{F4F80402-B095-7FB4-A9A1-823A9D0A63F5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7:22.421" v="281" actId="1076"/>
          <ac:spMkLst>
            <pc:docMk/>
            <pc:sldMk cId="1416899627" sldId="329"/>
            <ac:spMk id="26" creationId="{65FDD324-C158-A9B5-7865-AF3859F450DF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6:46.467" v="267" actId="20577"/>
          <ac:spMkLst>
            <pc:docMk/>
            <pc:sldMk cId="1416899627" sldId="329"/>
            <ac:spMk id="27" creationId="{E6EAE088-F7B6-833A-025C-4ED3AB0C04FA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7:58:28.721" v="310" actId="1076"/>
          <ac:spMkLst>
            <pc:docMk/>
            <pc:sldMk cId="1416899627" sldId="329"/>
            <ac:spMk id="29" creationId="{402BEF68-D25D-1669-C5F5-2638D2035BDC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8:00:54.695" v="322" actId="20577"/>
          <ac:spMkLst>
            <pc:docMk/>
            <pc:sldMk cId="1416899627" sldId="329"/>
            <ac:spMk id="31" creationId="{060D960D-2CDC-3CE4-62BB-9F61318D9C13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8:11:58.127" v="369"/>
          <ac:spMkLst>
            <pc:docMk/>
            <pc:sldMk cId="1416899627" sldId="329"/>
            <ac:spMk id="34" creationId="{339EC8E9-2C98-C53C-D076-A6FF8D6A1BAC}"/>
          </ac:spMkLst>
        </pc:spChg>
        <pc:grpChg chg="add">
          <ac:chgData name="Martina Gloria" userId="S::martina.gloria@iit.it::1639cf16-6866-4f11-9ba9-8efb4e105911" providerId="AD" clId="Web-{AF48E5E7-C649-133C-00F3-062714C1A9E8}" dt="2024-10-15T07:51:54.534" v="197"/>
          <ac:grpSpMkLst>
            <pc:docMk/>
            <pc:sldMk cId="1416899627" sldId="329"/>
            <ac:grpSpMk id="21" creationId="{F505E672-B069-1322-0024-DF4870C79480}"/>
          </ac:grpSpMkLst>
        </pc:grpChg>
        <pc:grpChg chg="add">
          <ac:chgData name="Martina Gloria" userId="S::martina.gloria@iit.it::1639cf16-6866-4f11-9ba9-8efb4e105911" providerId="AD" clId="Web-{AF48E5E7-C649-133C-00F3-062714C1A9E8}" dt="2024-10-15T07:53:02.255" v="216"/>
          <ac:grpSpMkLst>
            <pc:docMk/>
            <pc:sldMk cId="1416899627" sldId="329"/>
            <ac:grpSpMk id="24" creationId="{AE4525E8-FD09-B471-4913-7CA1B4B67D25}"/>
          </ac:grpSpMkLst>
        </pc:grpChg>
        <pc:grpChg chg="add">
          <ac:chgData name="Martina Gloria" userId="S::martina.gloria@iit.it::1639cf16-6866-4f11-9ba9-8efb4e105911" providerId="AD" clId="Web-{AF48E5E7-C649-133C-00F3-062714C1A9E8}" dt="2024-10-15T07:58:41.425" v="311"/>
          <ac:grpSpMkLst>
            <pc:docMk/>
            <pc:sldMk cId="1416899627" sldId="329"/>
            <ac:grpSpMk id="32" creationId="{8A3FE6E6-F883-FE3B-90B4-29AF2831D568}"/>
          </ac:grpSpMkLst>
        </pc:grpChg>
        <pc:picChg chg="add del mod">
          <ac:chgData name="Martina Gloria" userId="S::martina.gloria@iit.it::1639cf16-6866-4f11-9ba9-8efb4e105911" providerId="AD" clId="Web-{AF48E5E7-C649-133C-00F3-062714C1A9E8}" dt="2024-10-15T07:46:40.834" v="162"/>
          <ac:picMkLst>
            <pc:docMk/>
            <pc:sldMk cId="1416899627" sldId="329"/>
            <ac:picMk id="13" creationId="{F3F0DCEA-7136-580F-FE4D-27D598F471CD}"/>
          </ac:picMkLst>
        </pc:picChg>
        <pc:picChg chg="add del mod">
          <ac:chgData name="Martina Gloria" userId="S::martina.gloria@iit.it::1639cf16-6866-4f11-9ba9-8efb4e105911" providerId="AD" clId="Web-{AF48E5E7-C649-133C-00F3-062714C1A9E8}" dt="2024-10-15T07:46:44.397" v="165"/>
          <ac:picMkLst>
            <pc:docMk/>
            <pc:sldMk cId="1416899627" sldId="329"/>
            <ac:picMk id="15" creationId="{AD3927A3-CBC3-D53E-EE79-1DF1F11F5D87}"/>
          </ac:picMkLst>
        </pc:picChg>
        <pc:picChg chg="add del mod">
          <ac:chgData name="Martina Gloria" userId="S::martina.gloria@iit.it::1639cf16-6866-4f11-9ba9-8efb4e105911" providerId="AD" clId="Web-{AF48E5E7-C649-133C-00F3-062714C1A9E8}" dt="2024-10-15T07:48:13.666" v="167"/>
          <ac:picMkLst>
            <pc:docMk/>
            <pc:sldMk cId="1416899627" sldId="329"/>
            <ac:picMk id="16" creationId="{24D5D5E1-3B2D-15FB-27B2-9374C11BFA84}"/>
          </ac:picMkLst>
        </pc:picChg>
        <pc:picChg chg="add del mod">
          <ac:chgData name="Martina Gloria" userId="S::martina.gloria@iit.it::1639cf16-6866-4f11-9ba9-8efb4e105911" providerId="AD" clId="Web-{AF48E5E7-C649-133C-00F3-062714C1A9E8}" dt="2024-10-15T07:48:38.729" v="171"/>
          <ac:picMkLst>
            <pc:docMk/>
            <pc:sldMk cId="1416899627" sldId="329"/>
            <ac:picMk id="18" creationId="{6501F0BC-4E93-D954-5D87-072B11455C6D}"/>
          </ac:picMkLst>
        </pc:picChg>
        <pc:cxnChg chg="add mod">
          <ac:chgData name="Martina Gloria" userId="S::martina.gloria@iit.it::1639cf16-6866-4f11-9ba9-8efb4e105911" providerId="AD" clId="Web-{AF48E5E7-C649-133C-00F3-062714C1A9E8}" dt="2024-10-15T07:55:03.994" v="248" actId="1076"/>
          <ac:cxnSpMkLst>
            <pc:docMk/>
            <pc:sldMk cId="1416899627" sldId="329"/>
            <ac:cxnSpMk id="25" creationId="{92773108-2CC6-947D-9358-4799486D1F1B}"/>
          </ac:cxnSpMkLst>
        </pc:cxnChg>
        <pc:cxnChg chg="add mod">
          <ac:chgData name="Martina Gloria" userId="S::martina.gloria@iit.it::1639cf16-6866-4f11-9ba9-8efb4e105911" providerId="AD" clId="Web-{AF48E5E7-C649-133C-00F3-062714C1A9E8}" dt="2024-10-15T07:58:09.923" v="301" actId="1076"/>
          <ac:cxnSpMkLst>
            <pc:docMk/>
            <pc:sldMk cId="1416899627" sldId="329"/>
            <ac:cxnSpMk id="28" creationId="{A61881AC-A11B-348D-F224-3086F94C5B69}"/>
          </ac:cxnSpMkLst>
        </pc:cxnChg>
        <pc:cxnChg chg="add mod">
          <ac:chgData name="Martina Gloria" userId="S::martina.gloria@iit.it::1639cf16-6866-4f11-9ba9-8efb4e105911" providerId="AD" clId="Web-{AF48E5E7-C649-133C-00F3-062714C1A9E8}" dt="2024-10-15T07:57:18.484" v="280" actId="1076"/>
          <ac:cxnSpMkLst>
            <pc:docMk/>
            <pc:sldMk cId="1416899627" sldId="329"/>
            <ac:cxnSpMk id="30" creationId="{BC325804-647B-86CA-8D2A-485C55CD0236}"/>
          </ac:cxnSpMkLst>
        </pc:cxnChg>
      </pc:sldChg>
      <pc:sldChg chg="addSp delSp modSp add replId">
        <pc:chgData name="Martina Gloria" userId="S::martina.gloria@iit.it::1639cf16-6866-4f11-9ba9-8efb4e105911" providerId="AD" clId="Web-{AF48E5E7-C649-133C-00F3-062714C1A9E8}" dt="2024-10-15T08:28:17.338" v="595" actId="1076"/>
        <pc:sldMkLst>
          <pc:docMk/>
          <pc:sldMk cId="763116216" sldId="333"/>
        </pc:sldMkLst>
        <pc:spChg chg="add">
          <ac:chgData name="Martina Gloria" userId="S::martina.gloria@iit.it::1639cf16-6866-4f11-9ba9-8efb4e105911" providerId="AD" clId="Web-{AF48E5E7-C649-133C-00F3-062714C1A9E8}" dt="2024-10-15T07:42:31.465" v="111"/>
          <ac:spMkLst>
            <pc:docMk/>
            <pc:sldMk cId="763116216" sldId="333"/>
            <ac:spMk id="2" creationId="{8040FDD2-3ACD-BE2C-1F0D-CBD3758B0F86}"/>
          </ac:spMkLst>
        </pc:spChg>
        <pc:spChg chg="mod">
          <ac:chgData name="Martina Gloria" userId="S::martina.gloria@iit.it::1639cf16-6866-4f11-9ba9-8efb4e105911" providerId="AD" clId="Web-{AF48E5E7-C649-133C-00F3-062714C1A9E8}" dt="2024-10-15T08:28:16.416" v="594" actId="14100"/>
          <ac:spMkLst>
            <pc:docMk/>
            <pc:sldMk cId="763116216" sldId="333"/>
            <ac:spMk id="4" creationId="{12EF184C-9AE1-6CDB-870A-1258F74B7250}"/>
          </ac:spMkLst>
        </pc:spChg>
        <pc:spChg chg="mod">
          <ac:chgData name="Martina Gloria" userId="S::martina.gloria@iit.it::1639cf16-6866-4f11-9ba9-8efb4e105911" providerId="AD" clId="Web-{AF48E5E7-C649-133C-00F3-062714C1A9E8}" dt="2024-10-15T08:28:17.338" v="595" actId="1076"/>
          <ac:spMkLst>
            <pc:docMk/>
            <pc:sldMk cId="763116216" sldId="333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AF48E5E7-C649-133C-00F3-062714C1A9E8}" dt="2024-10-15T08:03:55.390" v="334" actId="20577"/>
          <ac:spMkLst>
            <pc:docMk/>
            <pc:sldMk cId="763116216" sldId="333"/>
            <ac:spMk id="8" creationId="{F9103268-819C-04CB-2966-29AB01B42C1D}"/>
          </ac:spMkLst>
        </pc:spChg>
        <pc:spChg chg="del">
          <ac:chgData name="Martina Gloria" userId="S::martina.gloria@iit.it::1639cf16-6866-4f11-9ba9-8efb4e105911" providerId="AD" clId="Web-{AF48E5E7-C649-133C-00F3-062714C1A9E8}" dt="2024-10-15T08:13:20.209" v="401"/>
          <ac:spMkLst>
            <pc:docMk/>
            <pc:sldMk cId="763116216" sldId="333"/>
            <ac:spMk id="9" creationId="{C84B1C55-AC62-8967-41EC-8EC225A89DB8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8:28:06.837" v="592" actId="1076"/>
          <ac:spMkLst>
            <pc:docMk/>
            <pc:sldMk cId="763116216" sldId="333"/>
            <ac:spMk id="10" creationId="{DE101AA7-0E52-090A-FA7E-4EDB79ACF7AA}"/>
          </ac:spMkLst>
        </pc:spChg>
        <pc:spChg chg="add del mod">
          <ac:chgData name="Martina Gloria" userId="S::martina.gloria@iit.it::1639cf16-6866-4f11-9ba9-8efb4e105911" providerId="AD" clId="Web-{AF48E5E7-C649-133C-00F3-062714C1A9E8}" dt="2024-10-15T08:27:35.430" v="587"/>
          <ac:spMkLst>
            <pc:docMk/>
            <pc:sldMk cId="763116216" sldId="333"/>
            <ac:spMk id="11" creationId="{6BC29713-A628-0EEC-26AB-E5D1D0F8BA1F}"/>
          </ac:spMkLst>
        </pc:spChg>
        <pc:picChg chg="add del mod">
          <ac:chgData name="Martina Gloria" userId="S::martina.gloria@iit.it::1639cf16-6866-4f11-9ba9-8efb4e105911" providerId="AD" clId="Web-{AF48E5E7-C649-133C-00F3-062714C1A9E8}" dt="2024-10-15T08:27:22.523" v="584"/>
          <ac:picMkLst>
            <pc:docMk/>
            <pc:sldMk cId="763116216" sldId="333"/>
            <ac:picMk id="12" creationId="{B127864C-B599-365D-738A-5AEFF1491A56}"/>
          </ac:picMkLst>
        </pc:picChg>
      </pc:sldChg>
      <pc:sldChg chg="addSp delSp modSp add replId">
        <pc:chgData name="Martina Gloria" userId="S::martina.gloria@iit.it::1639cf16-6866-4f11-9ba9-8efb4e105911" providerId="AD" clId="Web-{AF48E5E7-C649-133C-00F3-062714C1A9E8}" dt="2024-10-15T08:38:42.253" v="645"/>
        <pc:sldMkLst>
          <pc:docMk/>
          <pc:sldMk cId="1198719297" sldId="334"/>
        </pc:sldMkLst>
        <pc:spChg chg="del">
          <ac:chgData name="Martina Gloria" userId="S::martina.gloria@iit.it::1639cf16-6866-4f11-9ba9-8efb4e105911" providerId="AD" clId="Web-{AF48E5E7-C649-133C-00F3-062714C1A9E8}" dt="2024-10-15T08:28:51.105" v="605"/>
          <ac:spMkLst>
            <pc:docMk/>
            <pc:sldMk cId="1198719297" sldId="334"/>
            <ac:spMk id="2" creationId="{8040FDD2-3ACD-BE2C-1F0D-CBD3758B0F86}"/>
          </ac:spMkLst>
        </pc:spChg>
        <pc:spChg chg="del">
          <ac:chgData name="Martina Gloria" userId="S::martina.gloria@iit.it::1639cf16-6866-4f11-9ba9-8efb4e105911" providerId="AD" clId="Web-{AF48E5E7-C649-133C-00F3-062714C1A9E8}" dt="2024-10-15T08:28:27.619" v="596"/>
          <ac:spMkLst>
            <pc:docMk/>
            <pc:sldMk cId="1198719297" sldId="334"/>
            <ac:spMk id="4" creationId="{12EF184C-9AE1-6CDB-870A-1258F74B7250}"/>
          </ac:spMkLst>
        </pc:spChg>
        <pc:spChg chg="del">
          <ac:chgData name="Martina Gloria" userId="S::martina.gloria@iit.it::1639cf16-6866-4f11-9ba9-8efb4e105911" providerId="AD" clId="Web-{AF48E5E7-C649-133C-00F3-062714C1A9E8}" dt="2024-10-15T08:28:40.311" v="602"/>
          <ac:spMkLst>
            <pc:docMk/>
            <pc:sldMk cId="1198719297" sldId="334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AF48E5E7-C649-133C-00F3-062714C1A9E8}" dt="2024-10-15T08:28:35.448" v="600" actId="20577"/>
          <ac:spMkLst>
            <pc:docMk/>
            <pc:sldMk cId="1198719297" sldId="334"/>
            <ac:spMk id="8" creationId="{F9103268-819C-04CB-2966-29AB01B42C1D}"/>
          </ac:spMkLst>
        </pc:spChg>
        <pc:spChg chg="add mod">
          <ac:chgData name="Martina Gloria" userId="S::martina.gloria@iit.it::1639cf16-6866-4f11-9ba9-8efb4e105911" providerId="AD" clId="Web-{AF48E5E7-C649-133C-00F3-062714C1A9E8}" dt="2024-10-15T08:35:59.137" v="643" actId="20577"/>
          <ac:spMkLst>
            <pc:docMk/>
            <pc:sldMk cId="1198719297" sldId="334"/>
            <ac:spMk id="9" creationId="{6BC29713-A628-0EEC-26AB-E5D1D0F8BA1F}"/>
          </ac:spMkLst>
        </pc:spChg>
        <pc:spChg chg="del">
          <ac:chgData name="Martina Gloria" userId="S::martina.gloria@iit.it::1639cf16-6866-4f11-9ba9-8efb4e105911" providerId="AD" clId="Web-{AF48E5E7-C649-133C-00F3-062714C1A9E8}" dt="2024-10-15T08:28:29.823" v="597"/>
          <ac:spMkLst>
            <pc:docMk/>
            <pc:sldMk cId="1198719297" sldId="334"/>
            <ac:spMk id="10" creationId="{DE101AA7-0E52-090A-FA7E-4EDB79ACF7AA}"/>
          </ac:spMkLst>
        </pc:spChg>
        <pc:spChg chg="add del">
          <ac:chgData name="Martina Gloria" userId="S::martina.gloria@iit.it::1639cf16-6866-4f11-9ba9-8efb4e105911" providerId="AD" clId="Web-{AF48E5E7-C649-133C-00F3-062714C1A9E8}" dt="2024-10-15T08:28:44.292" v="604"/>
          <ac:spMkLst>
            <pc:docMk/>
            <pc:sldMk cId="1198719297" sldId="334"/>
            <ac:spMk id="11" creationId="{6BC29713-A628-0EEC-26AB-E5D1D0F8BA1F}"/>
          </ac:spMkLst>
        </pc:spChg>
        <pc:picChg chg="add del mod modCrop">
          <ac:chgData name="Martina Gloria" userId="S::martina.gloria@iit.it::1639cf16-6866-4f11-9ba9-8efb4e105911" providerId="AD" clId="Web-{AF48E5E7-C649-133C-00F3-062714C1A9E8}" dt="2024-10-15T08:30:05.858" v="619"/>
          <ac:picMkLst>
            <pc:docMk/>
            <pc:sldMk cId="1198719297" sldId="334"/>
            <ac:picMk id="12" creationId="{8F308C4C-A0F1-CD4E-E579-AE9654D4AA31}"/>
          </ac:picMkLst>
        </pc:picChg>
        <pc:picChg chg="add del mod">
          <ac:chgData name="Martina Gloria" userId="S::martina.gloria@iit.it::1639cf16-6866-4f11-9ba9-8efb4e105911" providerId="AD" clId="Web-{AF48E5E7-C649-133C-00F3-062714C1A9E8}" dt="2024-10-15T08:30:04.373" v="618"/>
          <ac:picMkLst>
            <pc:docMk/>
            <pc:sldMk cId="1198719297" sldId="334"/>
            <ac:picMk id="13" creationId="{3487C5E9-870C-E8A7-5C96-30F68DFF8901}"/>
          </ac:picMkLst>
        </pc:picChg>
        <pc:picChg chg="add del mod modCrop">
          <ac:chgData name="Martina Gloria" userId="S::martina.gloria@iit.it::1639cf16-6866-4f11-9ba9-8efb4e105911" providerId="AD" clId="Web-{AF48E5E7-C649-133C-00F3-062714C1A9E8}" dt="2024-10-15T08:38:42.253" v="645"/>
          <ac:picMkLst>
            <pc:docMk/>
            <pc:sldMk cId="1198719297" sldId="334"/>
            <ac:picMk id="14" creationId="{237B0E8C-D359-0322-AFD0-A9118469FF99}"/>
          </ac:picMkLst>
        </pc:picChg>
        <pc:picChg chg="add mod">
          <ac:chgData name="Martina Gloria" userId="S::martina.gloria@iit.it::1639cf16-6866-4f11-9ba9-8efb4e105911" providerId="AD" clId="Web-{AF48E5E7-C649-133C-00F3-062714C1A9E8}" dt="2024-10-15T08:38:12.252" v="644" actId="1076"/>
          <ac:picMkLst>
            <pc:docMk/>
            <pc:sldMk cId="1198719297" sldId="334"/>
            <ac:picMk id="15" creationId="{3E5D5246-D8FC-05C4-D5BD-56FABE122BC7}"/>
          </ac:picMkLst>
        </pc:picChg>
      </pc:sldChg>
      <pc:sldChg chg="addSp delSp modSp add del replId">
        <pc:chgData name="Martina Gloria" userId="S::martina.gloria@iit.it::1639cf16-6866-4f11-9ba9-8efb4e105911" providerId="AD" clId="Web-{AF48E5E7-C649-133C-00F3-062714C1A9E8}" dt="2024-10-15T08:27:25.242" v="585"/>
        <pc:sldMkLst>
          <pc:docMk/>
          <pc:sldMk cId="2720162953" sldId="334"/>
        </pc:sldMkLst>
        <pc:picChg chg="add del mod">
          <ac:chgData name="Martina Gloria" userId="S::martina.gloria@iit.it::1639cf16-6866-4f11-9ba9-8efb4e105911" providerId="AD" clId="Web-{AF48E5E7-C649-133C-00F3-062714C1A9E8}" dt="2024-10-15T08:27:12.851" v="581"/>
          <ac:picMkLst>
            <pc:docMk/>
            <pc:sldMk cId="2720162953" sldId="334"/>
            <ac:picMk id="9" creationId="{5523A209-6576-222C-B0A8-4CB92641531F}"/>
          </ac:picMkLst>
        </pc:picChg>
      </pc:sldChg>
      <pc:sldChg chg="addSp delSp modSp add replId">
        <pc:chgData name="Martina Gloria" userId="S::martina.gloria@iit.it::1639cf16-6866-4f11-9ba9-8efb4e105911" providerId="AD" clId="Web-{AF48E5E7-C649-133C-00F3-062714C1A9E8}" dt="2024-10-15T08:38:52.159" v="649" actId="1076"/>
        <pc:sldMkLst>
          <pc:docMk/>
          <pc:sldMk cId="3838689440" sldId="335"/>
        </pc:sldMkLst>
        <pc:picChg chg="add mod">
          <ac:chgData name="Martina Gloria" userId="S::martina.gloria@iit.it::1639cf16-6866-4f11-9ba9-8efb4e105911" providerId="AD" clId="Web-{AF48E5E7-C649-133C-00F3-062714C1A9E8}" dt="2024-10-15T08:38:52.159" v="649" actId="1076"/>
          <ac:picMkLst>
            <pc:docMk/>
            <pc:sldMk cId="3838689440" sldId="335"/>
            <ac:picMk id="2" creationId="{DB20B47A-5C1D-FE5D-86D2-E7B0DE9FF0BE}"/>
          </ac:picMkLst>
        </pc:picChg>
        <pc:picChg chg="del">
          <ac:chgData name="Martina Gloria" userId="S::martina.gloria@iit.it::1639cf16-6866-4f11-9ba9-8efb4e105911" providerId="AD" clId="Web-{AF48E5E7-C649-133C-00F3-062714C1A9E8}" dt="2024-10-15T08:38:48.425" v="647"/>
          <ac:picMkLst>
            <pc:docMk/>
            <pc:sldMk cId="3838689440" sldId="335"/>
            <ac:picMk id="15" creationId="{3E5D5246-D8FC-05C4-D5BD-56FABE122BC7}"/>
          </ac:picMkLst>
        </pc:picChg>
      </pc:sldChg>
    </pc:docChg>
  </pc:docChgLst>
  <pc:docChgLst>
    <pc:chgData name="Martina Gloria" userId="S::martina.gloria@iit.it::1639cf16-6866-4f11-9ba9-8efb4e105911" providerId="AD" clId="Web-{771787B3-CD9D-3CCA-801A-7DD7F0981650}"/>
    <pc:docChg chg="addSld delSld modSld">
      <pc:chgData name="Martina Gloria" userId="S::martina.gloria@iit.it::1639cf16-6866-4f11-9ba9-8efb4e105911" providerId="AD" clId="Web-{771787B3-CD9D-3CCA-801A-7DD7F0981650}" dt="2024-10-22T08:50:41.480" v="541" actId="1076"/>
      <pc:docMkLst>
        <pc:docMk/>
      </pc:docMkLst>
      <pc:sldChg chg="modSp">
        <pc:chgData name="Martina Gloria" userId="S::martina.gloria@iit.it::1639cf16-6866-4f11-9ba9-8efb4e105911" providerId="AD" clId="Web-{771787B3-CD9D-3CCA-801A-7DD7F0981650}" dt="2024-10-22T07:40:24.860" v="414" actId="20577"/>
        <pc:sldMkLst>
          <pc:docMk/>
          <pc:sldMk cId="1416899627" sldId="329"/>
        </pc:sldMkLst>
        <pc:spChg chg="mod">
          <ac:chgData name="Martina Gloria" userId="S::martina.gloria@iit.it::1639cf16-6866-4f11-9ba9-8efb4e105911" providerId="AD" clId="Web-{771787B3-CD9D-3CCA-801A-7DD7F0981650}" dt="2024-10-22T07:40:24.860" v="414" actId="20577"/>
          <ac:spMkLst>
            <pc:docMk/>
            <pc:sldMk cId="1416899627" sldId="329"/>
            <ac:spMk id="5" creationId="{08704C30-B069-0C52-5913-272DF1622225}"/>
          </ac:spMkLst>
        </pc:spChg>
      </pc:sldChg>
      <pc:sldChg chg="modSp">
        <pc:chgData name="Martina Gloria" userId="S::martina.gloria@iit.it::1639cf16-6866-4f11-9ba9-8efb4e105911" providerId="AD" clId="Web-{771787B3-CD9D-3CCA-801A-7DD7F0981650}" dt="2024-10-22T07:36:15.944" v="387" actId="14100"/>
        <pc:sldMkLst>
          <pc:docMk/>
          <pc:sldMk cId="4067516650" sldId="332"/>
        </pc:sldMkLst>
        <pc:spChg chg="mod">
          <ac:chgData name="Martina Gloria" userId="S::martina.gloria@iit.it::1639cf16-6866-4f11-9ba9-8efb4e105911" providerId="AD" clId="Web-{771787B3-CD9D-3CCA-801A-7DD7F0981650}" dt="2024-10-22T07:36:15.944" v="387" actId="14100"/>
          <ac:spMkLst>
            <pc:docMk/>
            <pc:sldMk cId="4067516650" sldId="332"/>
            <ac:spMk id="8" creationId="{F9103268-819C-04CB-2966-29AB01B42C1D}"/>
          </ac:spMkLst>
        </pc:spChg>
      </pc:sldChg>
      <pc:sldChg chg="addAnim delAnim modAnim">
        <pc:chgData name="Martina Gloria" userId="S::martina.gloria@iit.it::1639cf16-6866-4f11-9ba9-8efb4e105911" providerId="AD" clId="Web-{771787B3-CD9D-3CCA-801A-7DD7F0981650}" dt="2024-10-22T08:15:06.542" v="484"/>
        <pc:sldMkLst>
          <pc:docMk/>
          <pc:sldMk cId="763116216" sldId="333"/>
        </pc:sldMkLst>
      </pc:sldChg>
      <pc:sldChg chg="addAnim modAnim">
        <pc:chgData name="Martina Gloria" userId="S::martina.gloria@iit.it::1639cf16-6866-4f11-9ba9-8efb4e105911" providerId="AD" clId="Web-{771787B3-CD9D-3CCA-801A-7DD7F0981650}" dt="2024-10-22T07:44:11.541" v="417"/>
        <pc:sldMkLst>
          <pc:docMk/>
          <pc:sldMk cId="3758112753" sldId="345"/>
        </pc:sldMkLst>
      </pc:sldChg>
      <pc:sldChg chg="addSp delSp modSp add del">
        <pc:chgData name="Martina Gloria" userId="S::martina.gloria@iit.it::1639cf16-6866-4f11-9ba9-8efb4e105911" providerId="AD" clId="Web-{771787B3-CD9D-3CCA-801A-7DD7F0981650}" dt="2024-10-22T07:32:50.030" v="386" actId="1076"/>
        <pc:sldMkLst>
          <pc:docMk/>
          <pc:sldMk cId="85882731" sldId="346"/>
        </pc:sldMkLst>
        <pc:spChg chg="add del mod">
          <ac:chgData name="Martina Gloria" userId="S::martina.gloria@iit.it::1639cf16-6866-4f11-9ba9-8efb4e105911" providerId="AD" clId="Web-{771787B3-CD9D-3CCA-801A-7DD7F0981650}" dt="2024-10-22T07:06:31.591" v="5"/>
          <ac:spMkLst>
            <pc:docMk/>
            <pc:sldMk cId="85882731" sldId="346"/>
            <ac:spMk id="8" creationId="{F541E1E7-9695-BA99-7EAE-F2E1E5F79E83}"/>
          </ac:spMkLst>
        </pc:spChg>
        <pc:spChg chg="add del mod">
          <ac:chgData name="Martina Gloria" userId="S::martina.gloria@iit.it::1639cf16-6866-4f11-9ba9-8efb4e105911" providerId="AD" clId="Web-{771787B3-CD9D-3CCA-801A-7DD7F0981650}" dt="2024-10-22T07:06:40.279" v="9"/>
          <ac:spMkLst>
            <pc:docMk/>
            <pc:sldMk cId="85882731" sldId="346"/>
            <ac:spMk id="9" creationId="{4D136F1A-44B3-D26B-38BF-D996D03BE576}"/>
          </ac:spMkLst>
        </pc:spChg>
        <pc:spChg chg="add mod">
          <ac:chgData name="Martina Gloria" userId="S::martina.gloria@iit.it::1639cf16-6866-4f11-9ba9-8efb4e105911" providerId="AD" clId="Web-{771787B3-CD9D-3CCA-801A-7DD7F0981650}" dt="2024-10-22T07:25:59.294" v="286"/>
          <ac:spMkLst>
            <pc:docMk/>
            <pc:sldMk cId="85882731" sldId="346"/>
            <ac:spMk id="13" creationId="{65F75438-10DE-160A-49A4-7B907D65CF36}"/>
          </ac:spMkLst>
        </pc:spChg>
        <pc:spChg chg="add mod topLvl">
          <ac:chgData name="Martina Gloria" userId="S::martina.gloria@iit.it::1639cf16-6866-4f11-9ba9-8efb4e105911" providerId="AD" clId="Web-{771787B3-CD9D-3CCA-801A-7DD7F0981650}" dt="2024-10-22T07:32:49.967" v="384" actId="1076"/>
          <ac:spMkLst>
            <pc:docMk/>
            <pc:sldMk cId="85882731" sldId="346"/>
            <ac:spMk id="16" creationId="{D03B5283-DBE4-DC10-1FE9-00B19B6FBF28}"/>
          </ac:spMkLst>
        </pc:spChg>
        <pc:spChg chg="mod">
          <ac:chgData name="Martina Gloria" userId="S::martina.gloria@iit.it::1639cf16-6866-4f11-9ba9-8efb4e105911" providerId="AD" clId="Web-{771787B3-CD9D-3CCA-801A-7DD7F0981650}" dt="2024-10-22T07:32:32.029" v="375" actId="1076"/>
          <ac:spMkLst>
            <pc:docMk/>
            <pc:sldMk cId="85882731" sldId="346"/>
            <ac:spMk id="20" creationId="{E01AE858-A65E-659E-CC8C-5CD671B35EC1}"/>
          </ac:spMkLst>
        </pc:spChg>
        <pc:spChg chg="add mod">
          <ac:chgData name="Martina Gloria" userId="S::martina.gloria@iit.it::1639cf16-6866-4f11-9ba9-8efb4e105911" providerId="AD" clId="Web-{771787B3-CD9D-3CCA-801A-7DD7F0981650}" dt="2024-10-22T07:32:40.592" v="383" actId="20577"/>
          <ac:spMkLst>
            <pc:docMk/>
            <pc:sldMk cId="85882731" sldId="346"/>
            <ac:spMk id="30" creationId="{3E81CF40-64F8-F471-2063-91BD46C31806}"/>
          </ac:spMkLst>
        </pc:spChg>
        <pc:spChg chg="add mod topLvl">
          <ac:chgData name="Martina Gloria" userId="S::martina.gloria@iit.it::1639cf16-6866-4f11-9ba9-8efb4e105911" providerId="AD" clId="Web-{771787B3-CD9D-3CCA-801A-7DD7F0981650}" dt="2024-10-22T07:32:49.983" v="385" actId="1076"/>
          <ac:spMkLst>
            <pc:docMk/>
            <pc:sldMk cId="85882731" sldId="346"/>
            <ac:spMk id="31" creationId="{3EB309C5-38D5-08A1-42E5-42F9A5A734D7}"/>
          </ac:spMkLst>
        </pc:spChg>
        <pc:grpChg chg="add mod">
          <ac:chgData name="Martina Gloria" userId="S::martina.gloria@iit.it::1639cf16-6866-4f11-9ba9-8efb4e105911" providerId="AD" clId="Web-{771787B3-CD9D-3CCA-801A-7DD7F0981650}" dt="2024-10-22T07:32:50.030" v="386" actId="1076"/>
          <ac:grpSpMkLst>
            <pc:docMk/>
            <pc:sldMk cId="85882731" sldId="346"/>
            <ac:grpSpMk id="32" creationId="{C58EDFF1-6255-297E-B7B9-AC269BF18443}"/>
          </ac:grpSpMkLst>
        </pc:grpChg>
        <pc:grpChg chg="add del">
          <ac:chgData name="Martina Gloria" userId="S::martina.gloria@iit.it::1639cf16-6866-4f11-9ba9-8efb4e105911" providerId="AD" clId="Web-{771787B3-CD9D-3CCA-801A-7DD7F0981650}" dt="2024-10-22T07:32:21.763" v="370"/>
          <ac:grpSpMkLst>
            <pc:docMk/>
            <pc:sldMk cId="85882731" sldId="346"/>
            <ac:grpSpMk id="33" creationId="{08043D2D-991C-FCB7-0E0F-AFC85CF2543A}"/>
          </ac:grpSpMkLst>
        </pc:grpChg>
        <pc:picChg chg="add del mod">
          <ac:chgData name="Martina Gloria" userId="S::martina.gloria@iit.it::1639cf16-6866-4f11-9ba9-8efb4e105911" providerId="AD" clId="Web-{771787B3-CD9D-3CCA-801A-7DD7F0981650}" dt="2024-10-22T07:04:58.618" v="1"/>
          <ac:picMkLst>
            <pc:docMk/>
            <pc:sldMk cId="85882731" sldId="346"/>
            <ac:picMk id="5" creationId="{FB8C0FB4-39AB-1569-7297-A7D0EF141A83}"/>
          </ac:picMkLst>
        </pc:picChg>
      </pc:sldChg>
      <pc:sldChg chg="addSp delSp modSp modTransition addAnim delAnim modAnim">
        <pc:chgData name="Martina Gloria" userId="S::martina.gloria@iit.it::1639cf16-6866-4f11-9ba9-8efb4e105911" providerId="AD" clId="Web-{771787B3-CD9D-3CCA-801A-7DD7F0981650}" dt="2024-10-22T08:50:41.480" v="541" actId="1076"/>
        <pc:sldMkLst>
          <pc:docMk/>
          <pc:sldMk cId="161830090" sldId="347"/>
        </pc:sldMkLst>
        <pc:spChg chg="add mod">
          <ac:chgData name="Martina Gloria" userId="S::martina.gloria@iit.it::1639cf16-6866-4f11-9ba9-8efb4e105911" providerId="AD" clId="Web-{771787B3-CD9D-3CCA-801A-7DD7F0981650}" dt="2024-10-22T08:17:01.218" v="509" actId="1076"/>
          <ac:spMkLst>
            <pc:docMk/>
            <pc:sldMk cId="161830090" sldId="347"/>
            <ac:spMk id="13" creationId="{086BDE47-8991-01DC-C40B-634A7CC4E2D0}"/>
          </ac:spMkLst>
        </pc:spChg>
        <pc:picChg chg="add mod">
          <ac:chgData name="Martina Gloria" userId="S::martina.gloria@iit.it::1639cf16-6866-4f11-9ba9-8efb4e105911" providerId="AD" clId="Web-{771787B3-CD9D-3CCA-801A-7DD7F0981650}" dt="2024-10-22T08:28:14.399" v="526" actId="1076"/>
          <ac:picMkLst>
            <pc:docMk/>
            <pc:sldMk cId="161830090" sldId="347"/>
            <ac:picMk id="5" creationId="{D51EA0F6-98EA-5EAE-2756-5B3C1EC5F8B3}"/>
          </ac:picMkLst>
        </pc:picChg>
        <pc:picChg chg="add mod">
          <ac:chgData name="Martina Gloria" userId="S::martina.gloria@iit.it::1639cf16-6866-4f11-9ba9-8efb4e105911" providerId="AD" clId="Web-{771787B3-CD9D-3CCA-801A-7DD7F0981650}" dt="2024-10-22T08:50:41.480" v="541" actId="1076"/>
          <ac:picMkLst>
            <pc:docMk/>
            <pc:sldMk cId="161830090" sldId="347"/>
            <ac:picMk id="8" creationId="{29A83521-70E5-6CD2-BC5C-992A90343900}"/>
          </ac:picMkLst>
        </pc:picChg>
        <pc:picChg chg="add del mod modCrop">
          <ac:chgData name="Martina Gloria" userId="S::martina.gloria@iit.it::1639cf16-6866-4f11-9ba9-8efb4e105911" providerId="AD" clId="Web-{771787B3-CD9D-3CCA-801A-7DD7F0981650}" dt="2024-10-22T08:16:03.060" v="485"/>
          <ac:picMkLst>
            <pc:docMk/>
            <pc:sldMk cId="161830090" sldId="347"/>
            <ac:picMk id="9" creationId="{383D6473-FBA5-A503-DF02-0FAC9A8AD7F4}"/>
          </ac:picMkLst>
        </pc:picChg>
      </pc:sldChg>
      <pc:sldChg chg="addSp delSp modSp add replId modTransition addAnim delAnim modAnim">
        <pc:chgData name="Martina Gloria" userId="S::martina.gloria@iit.it::1639cf16-6866-4f11-9ba9-8efb4e105911" providerId="AD" clId="Web-{771787B3-CD9D-3CCA-801A-7DD7F0981650}" dt="2024-10-22T08:28:53.760" v="540" actId="1076"/>
        <pc:sldMkLst>
          <pc:docMk/>
          <pc:sldMk cId="3726800306" sldId="348"/>
        </pc:sldMkLst>
        <pc:spChg chg="add">
          <ac:chgData name="Martina Gloria" userId="S::martina.gloria@iit.it::1639cf16-6866-4f11-9ba9-8efb4e105911" providerId="AD" clId="Web-{771787B3-CD9D-3CCA-801A-7DD7F0981650}" dt="2024-10-22T08:17:20.797" v="514"/>
          <ac:spMkLst>
            <pc:docMk/>
            <pc:sldMk cId="3726800306" sldId="348"/>
            <ac:spMk id="33" creationId="{2A291328-E962-002D-5CD1-DDA23252793D}"/>
          </ac:spMkLst>
        </pc:spChg>
        <pc:picChg chg="del">
          <ac:chgData name="Martina Gloria" userId="S::martina.gloria@iit.it::1639cf16-6866-4f11-9ba9-8efb4e105911" providerId="AD" clId="Web-{771787B3-CD9D-3CCA-801A-7DD7F0981650}" dt="2024-10-22T08:10:10.376" v="442"/>
          <ac:picMkLst>
            <pc:docMk/>
            <pc:sldMk cId="3726800306" sldId="348"/>
            <ac:picMk id="5" creationId="{D51EA0F6-98EA-5EAE-2756-5B3C1EC5F8B3}"/>
          </ac:picMkLst>
        </pc:picChg>
        <pc:picChg chg="del">
          <ac:chgData name="Martina Gloria" userId="S::martina.gloria@iit.it::1639cf16-6866-4f11-9ba9-8efb4e105911" providerId="AD" clId="Web-{771787B3-CD9D-3CCA-801A-7DD7F0981650}" dt="2024-10-22T08:10:11.985" v="443"/>
          <ac:picMkLst>
            <pc:docMk/>
            <pc:sldMk cId="3726800306" sldId="348"/>
            <ac:picMk id="8" creationId="{29A83521-70E5-6CD2-BC5C-992A90343900}"/>
          </ac:picMkLst>
        </pc:picChg>
        <pc:picChg chg="del mod">
          <ac:chgData name="Martina Gloria" userId="S::martina.gloria@iit.it::1639cf16-6866-4f11-9ba9-8efb4e105911" providerId="AD" clId="Web-{771787B3-CD9D-3CCA-801A-7DD7F0981650}" dt="2024-10-22T08:16:04.623" v="486"/>
          <ac:picMkLst>
            <pc:docMk/>
            <pc:sldMk cId="3726800306" sldId="348"/>
            <ac:picMk id="9" creationId="{383D6473-FBA5-A503-DF02-0FAC9A8AD7F4}"/>
          </ac:picMkLst>
        </pc:picChg>
        <pc:picChg chg="add mod ord modCrop">
          <ac:chgData name="Martina Gloria" userId="S::martina.gloria@iit.it::1639cf16-6866-4f11-9ba9-8efb4e105911" providerId="AD" clId="Web-{771787B3-CD9D-3CCA-801A-7DD7F0981650}" dt="2024-10-22T08:28:53.760" v="540" actId="1076"/>
          <ac:picMkLst>
            <pc:docMk/>
            <pc:sldMk cId="3726800306" sldId="348"/>
            <ac:picMk id="13" creationId="{0BDF8925-CC9F-74DE-A5BF-2BB2D6B6D97F}"/>
          </ac:picMkLst>
        </pc:picChg>
        <pc:picChg chg="add mod modCrop">
          <ac:chgData name="Martina Gloria" userId="S::martina.gloria@iit.it::1639cf16-6866-4f11-9ba9-8efb4e105911" providerId="AD" clId="Web-{771787B3-CD9D-3CCA-801A-7DD7F0981650}" dt="2024-10-22T08:28:50.447" v="539" actId="1076"/>
          <ac:picMkLst>
            <pc:docMk/>
            <pc:sldMk cId="3726800306" sldId="348"/>
            <ac:picMk id="16" creationId="{D751477F-ED74-AA2C-2A5B-B517124D6F5E}"/>
          </ac:picMkLst>
        </pc:picChg>
        <pc:picChg chg="add del mod">
          <ac:chgData name="Martina Gloria" userId="S::martina.gloria@iit.it::1639cf16-6866-4f11-9ba9-8efb4e105911" providerId="AD" clId="Web-{771787B3-CD9D-3CCA-801A-7DD7F0981650}" dt="2024-10-22T08:17:07.547" v="511"/>
          <ac:picMkLst>
            <pc:docMk/>
            <pc:sldMk cId="3726800306" sldId="348"/>
            <ac:picMk id="30" creationId="{FBE4A4DD-901D-5C04-7805-CB9932A33FAA}"/>
          </ac:picMkLst>
        </pc:picChg>
        <pc:picChg chg="add del mod">
          <ac:chgData name="Martina Gloria" userId="S::martina.gloria@iit.it::1639cf16-6866-4f11-9ba9-8efb4e105911" providerId="AD" clId="Web-{771787B3-CD9D-3CCA-801A-7DD7F0981650}" dt="2024-10-22T08:17:15.938" v="513"/>
          <ac:picMkLst>
            <pc:docMk/>
            <pc:sldMk cId="3726800306" sldId="348"/>
            <ac:picMk id="31" creationId="{A59F04DB-4635-95E3-D511-6CB8C52C5962}"/>
          </ac:picMkLst>
        </pc:picChg>
      </pc:sldChg>
    </pc:docChg>
  </pc:docChgLst>
  <pc:docChgLst>
    <pc:chgData name="Martina Gloria" userId="S::martina.gloria@iit.it::1639cf16-6866-4f11-9ba9-8efb4e105911" providerId="AD" clId="Web-{526DCD89-08BF-0689-9955-7AED0779BB4B}"/>
    <pc:docChg chg="addSld modSld">
      <pc:chgData name="Martina Gloria" userId="S::martina.gloria@iit.it::1639cf16-6866-4f11-9ba9-8efb4e105911" providerId="AD" clId="Web-{526DCD89-08BF-0689-9955-7AED0779BB4B}" dt="2024-10-21T15:14:29.815" v="364"/>
      <pc:docMkLst>
        <pc:docMk/>
      </pc:docMkLst>
      <pc:sldChg chg="modSp">
        <pc:chgData name="Martina Gloria" userId="S::martina.gloria@iit.it::1639cf16-6866-4f11-9ba9-8efb4e105911" providerId="AD" clId="Web-{526DCD89-08BF-0689-9955-7AED0779BB4B}" dt="2024-10-21T14:57:57.961" v="329" actId="1076"/>
        <pc:sldMkLst>
          <pc:docMk/>
          <pc:sldMk cId="1416899627" sldId="329"/>
        </pc:sldMkLst>
        <pc:spChg chg="mod">
          <ac:chgData name="Martina Gloria" userId="S::martina.gloria@iit.it::1639cf16-6866-4f11-9ba9-8efb4e105911" providerId="AD" clId="Web-{526DCD89-08BF-0689-9955-7AED0779BB4B}" dt="2024-10-21T14:57:54.992" v="328" actId="1076"/>
          <ac:spMkLst>
            <pc:docMk/>
            <pc:sldMk cId="1416899627" sldId="329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526DCD89-08BF-0689-9955-7AED0779BB4B}" dt="2024-10-21T14:57:57.961" v="329" actId="1076"/>
          <ac:spMkLst>
            <pc:docMk/>
            <pc:sldMk cId="1416899627" sldId="329"/>
            <ac:spMk id="11" creationId="{91FEF33C-971A-DC85-089A-EFC0F05C2C34}"/>
          </ac:spMkLst>
        </pc:spChg>
      </pc:sldChg>
      <pc:sldChg chg="addSp delSp modSp">
        <pc:chgData name="Martina Gloria" userId="S::martina.gloria@iit.it::1639cf16-6866-4f11-9ba9-8efb4e105911" providerId="AD" clId="Web-{526DCD89-08BF-0689-9955-7AED0779BB4B}" dt="2024-10-21T15:14:29.815" v="364"/>
        <pc:sldMkLst>
          <pc:docMk/>
          <pc:sldMk cId="2529029840" sldId="330"/>
        </pc:sldMkLst>
        <pc:spChg chg="add del mod">
          <ac:chgData name="Martina Gloria" userId="S::martina.gloria@iit.it::1639cf16-6866-4f11-9ba9-8efb4e105911" providerId="AD" clId="Web-{526DCD89-08BF-0689-9955-7AED0779BB4B}" dt="2024-10-21T15:14:25.752" v="363"/>
          <ac:spMkLst>
            <pc:docMk/>
            <pc:sldMk cId="2529029840" sldId="330"/>
            <ac:spMk id="2" creationId="{1876B41F-5B4F-8D86-5B04-C898EF9BA3F0}"/>
          </ac:spMkLst>
        </pc:spChg>
        <pc:spChg chg="mod">
          <ac:chgData name="Martina Gloria" userId="S::martina.gloria@iit.it::1639cf16-6866-4f11-9ba9-8efb4e105911" providerId="AD" clId="Web-{526DCD89-08BF-0689-9955-7AED0779BB4B}" dt="2024-10-21T11:37:50.853" v="316" actId="20577"/>
          <ac:spMkLst>
            <pc:docMk/>
            <pc:sldMk cId="2529029840" sldId="330"/>
            <ac:spMk id="8" creationId="{F9103268-819C-04CB-2966-29AB01B42C1D}"/>
          </ac:spMkLst>
        </pc:spChg>
        <pc:picChg chg="add del mod">
          <ac:chgData name="Martina Gloria" userId="S::martina.gloria@iit.it::1639cf16-6866-4f11-9ba9-8efb4e105911" providerId="AD" clId="Web-{526DCD89-08BF-0689-9955-7AED0779BB4B}" dt="2024-10-21T15:14:29.815" v="364"/>
          <ac:picMkLst>
            <pc:docMk/>
            <pc:sldMk cId="2529029840" sldId="330"/>
            <ac:picMk id="4" creationId="{650FE2E4-F8B1-A35A-B9A1-92A1942C6AA6}"/>
          </ac:picMkLst>
        </pc:picChg>
      </pc:sldChg>
      <pc:sldChg chg="delSp modSp addAnim delAnim modAnim">
        <pc:chgData name="Martina Gloria" userId="S::martina.gloria@iit.it::1639cf16-6866-4f11-9ba9-8efb4e105911" providerId="AD" clId="Web-{526DCD89-08BF-0689-9955-7AED0779BB4B}" dt="2024-10-21T15:06:35.389" v="353"/>
        <pc:sldMkLst>
          <pc:docMk/>
          <pc:sldMk cId="763116216" sldId="333"/>
        </pc:sldMkLst>
        <pc:spChg chg="mod">
          <ac:chgData name="Martina Gloria" userId="S::martina.gloria@iit.it::1639cf16-6866-4f11-9ba9-8efb4e105911" providerId="AD" clId="Web-{526DCD89-08BF-0689-9955-7AED0779BB4B}" dt="2024-10-21T11:16:08.659" v="121" actId="20577"/>
          <ac:spMkLst>
            <pc:docMk/>
            <pc:sldMk cId="763116216" sldId="333"/>
            <ac:spMk id="4" creationId="{12EF184C-9AE1-6CDB-870A-1258F74B7250}"/>
          </ac:spMkLst>
        </pc:spChg>
        <pc:spChg chg="del">
          <ac:chgData name="Martina Gloria" userId="S::martina.gloria@iit.it::1639cf16-6866-4f11-9ba9-8efb4e105911" providerId="AD" clId="Web-{526DCD89-08BF-0689-9955-7AED0779BB4B}" dt="2024-10-21T11:15:50.188" v="112"/>
          <ac:spMkLst>
            <pc:docMk/>
            <pc:sldMk cId="763116216" sldId="333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526DCD89-08BF-0689-9955-7AED0779BB4B}" dt="2024-10-21T11:16:15.643" v="123" actId="1076"/>
          <ac:spMkLst>
            <pc:docMk/>
            <pc:sldMk cId="763116216" sldId="333"/>
            <ac:spMk id="9" creationId="{8D4C1856-03B5-8779-2BF2-66308BB5F5D2}"/>
          </ac:spMkLst>
        </pc:spChg>
      </pc:sldChg>
      <pc:sldChg chg="modSp">
        <pc:chgData name="Martina Gloria" userId="S::martina.gloria@iit.it::1639cf16-6866-4f11-9ba9-8efb4e105911" providerId="AD" clId="Web-{526DCD89-08BF-0689-9955-7AED0779BB4B}" dt="2024-10-21T15:08:43.754" v="361" actId="1076"/>
        <pc:sldMkLst>
          <pc:docMk/>
          <pc:sldMk cId="1198719297" sldId="334"/>
        </pc:sldMkLst>
        <pc:spChg chg="mod">
          <ac:chgData name="Martina Gloria" userId="S::martina.gloria@iit.it::1639cf16-6866-4f11-9ba9-8efb4e105911" providerId="AD" clId="Web-{526DCD89-08BF-0689-9955-7AED0779BB4B}" dt="2024-10-21T15:08:43.754" v="361" actId="1076"/>
          <ac:spMkLst>
            <pc:docMk/>
            <pc:sldMk cId="1198719297" sldId="334"/>
            <ac:spMk id="2" creationId="{05BF3FFD-7085-BB5D-66AE-69B4831463E0}"/>
          </ac:spMkLst>
        </pc:spChg>
        <pc:spChg chg="mod">
          <ac:chgData name="Martina Gloria" userId="S::martina.gloria@iit.it::1639cf16-6866-4f11-9ba9-8efb4e105911" providerId="AD" clId="Web-{526DCD89-08BF-0689-9955-7AED0779BB4B}" dt="2024-10-21T11:21:48.114" v="125" actId="14100"/>
          <ac:spMkLst>
            <pc:docMk/>
            <pc:sldMk cId="1198719297" sldId="334"/>
            <ac:spMk id="9" creationId="{6BC29713-A628-0EEC-26AB-E5D1D0F8BA1F}"/>
          </ac:spMkLst>
        </pc:spChg>
      </pc:sldChg>
      <pc:sldChg chg="modSp">
        <pc:chgData name="Martina Gloria" userId="S::martina.gloria@iit.it::1639cf16-6866-4f11-9ba9-8efb4e105911" providerId="AD" clId="Web-{526DCD89-08BF-0689-9955-7AED0779BB4B}" dt="2024-10-21T11:23:08.398" v="128" actId="1076"/>
        <pc:sldMkLst>
          <pc:docMk/>
          <pc:sldMk cId="3838689440" sldId="335"/>
        </pc:sldMkLst>
        <pc:spChg chg="mod">
          <ac:chgData name="Martina Gloria" userId="S::martina.gloria@iit.it::1639cf16-6866-4f11-9ba9-8efb4e105911" providerId="AD" clId="Web-{526DCD89-08BF-0689-9955-7AED0779BB4B}" dt="2024-10-21T11:23:00.648" v="126" actId="1076"/>
          <ac:spMkLst>
            <pc:docMk/>
            <pc:sldMk cId="3838689440" sldId="335"/>
            <ac:spMk id="9" creationId="{6BC29713-A628-0EEC-26AB-E5D1D0F8BA1F}"/>
          </ac:spMkLst>
        </pc:spChg>
        <pc:spChg chg="mod">
          <ac:chgData name="Martina Gloria" userId="S::martina.gloria@iit.it::1639cf16-6866-4f11-9ba9-8efb4e105911" providerId="AD" clId="Web-{526DCD89-08BF-0689-9955-7AED0779BB4B}" dt="2024-10-21T11:23:08.398" v="128" actId="1076"/>
          <ac:spMkLst>
            <pc:docMk/>
            <pc:sldMk cId="3838689440" sldId="335"/>
            <ac:spMk id="10" creationId="{2EBAE53A-C262-852C-A8E0-3870AABC013B}"/>
          </ac:spMkLst>
        </pc:spChg>
        <pc:picChg chg="mod">
          <ac:chgData name="Martina Gloria" userId="S::martina.gloria@iit.it::1639cf16-6866-4f11-9ba9-8efb4e105911" providerId="AD" clId="Web-{526DCD89-08BF-0689-9955-7AED0779BB4B}" dt="2024-10-21T11:23:08.398" v="127" actId="1076"/>
          <ac:picMkLst>
            <pc:docMk/>
            <pc:sldMk cId="3838689440" sldId="335"/>
            <ac:picMk id="13" creationId="{311BFEF2-3506-E0AE-1BAD-6BF869041B87}"/>
          </ac:picMkLst>
        </pc:picChg>
      </pc:sldChg>
      <pc:sldChg chg="addSp delSp modSp">
        <pc:chgData name="Martina Gloria" userId="S::martina.gloria@iit.it::1639cf16-6866-4f11-9ba9-8efb4e105911" providerId="AD" clId="Web-{526DCD89-08BF-0689-9955-7AED0779BB4B}" dt="2024-10-21T11:14:33.760" v="111" actId="20577"/>
        <pc:sldMkLst>
          <pc:docMk/>
          <pc:sldMk cId="2256050987" sldId="336"/>
        </pc:sldMkLst>
        <pc:spChg chg="add mod">
          <ac:chgData name="Martina Gloria" userId="S::martina.gloria@iit.it::1639cf16-6866-4f11-9ba9-8efb4e105911" providerId="AD" clId="Web-{526DCD89-08BF-0689-9955-7AED0779BB4B}" dt="2024-10-21T11:14:30.791" v="110" actId="20577"/>
          <ac:spMkLst>
            <pc:docMk/>
            <pc:sldMk cId="2256050987" sldId="336"/>
            <ac:spMk id="3" creationId="{DF3AE661-465C-2F4A-EBFB-C7AE931B3483}"/>
          </ac:spMkLst>
        </pc:spChg>
        <pc:spChg chg="mod">
          <ac:chgData name="Martina Gloria" userId="S::martina.gloria@iit.it::1639cf16-6866-4f11-9ba9-8efb4e105911" providerId="AD" clId="Web-{526DCD89-08BF-0689-9955-7AED0779BB4B}" dt="2024-10-21T11:14:26.854" v="109" actId="20577"/>
          <ac:spMkLst>
            <pc:docMk/>
            <pc:sldMk cId="2256050987" sldId="336"/>
            <ac:spMk id="5" creationId="{A44FE10C-9FCF-733B-7066-84F1C63C9B4C}"/>
          </ac:spMkLst>
        </pc:spChg>
        <pc:spChg chg="add mod">
          <ac:chgData name="Martina Gloria" userId="S::martina.gloria@iit.it::1639cf16-6866-4f11-9ba9-8efb4e105911" providerId="AD" clId="Web-{526DCD89-08BF-0689-9955-7AED0779BB4B}" dt="2024-10-21T11:14:33.760" v="111" actId="20577"/>
          <ac:spMkLst>
            <pc:docMk/>
            <pc:sldMk cId="2256050987" sldId="336"/>
            <ac:spMk id="8" creationId="{25A9D285-6482-896F-1C36-411FD36D5013}"/>
          </ac:spMkLst>
        </pc:spChg>
        <pc:spChg chg="add mod">
          <ac:chgData name="Martina Gloria" userId="S::martina.gloria@iit.it::1639cf16-6866-4f11-9ba9-8efb4e105911" providerId="AD" clId="Web-{526DCD89-08BF-0689-9955-7AED0779BB4B}" dt="2024-10-21T11:14:23.510" v="108" actId="20577"/>
          <ac:spMkLst>
            <pc:docMk/>
            <pc:sldMk cId="2256050987" sldId="336"/>
            <ac:spMk id="9" creationId="{6DB7648C-7F9E-6247-2F23-C0A941406541}"/>
          </ac:spMkLst>
        </pc:spChg>
        <pc:picChg chg="mod">
          <ac:chgData name="Martina Gloria" userId="S::martina.gloria@iit.it::1639cf16-6866-4f11-9ba9-8efb4e105911" providerId="AD" clId="Web-{526DCD89-08BF-0689-9955-7AED0779BB4B}" dt="2024-10-21T11:05:46.500" v="73" actId="1076"/>
          <ac:picMkLst>
            <pc:docMk/>
            <pc:sldMk cId="2256050987" sldId="336"/>
            <ac:picMk id="2" creationId="{42AAAE5A-DFD5-2024-EF0D-392438BCDC43}"/>
          </ac:picMkLst>
        </pc:picChg>
        <pc:picChg chg="add mod">
          <ac:chgData name="Martina Gloria" userId="S::martina.gloria@iit.it::1639cf16-6866-4f11-9ba9-8efb4e105911" providerId="AD" clId="Web-{526DCD89-08BF-0689-9955-7AED0779BB4B}" dt="2024-10-21T11:10:52.759" v="97" actId="1076"/>
          <ac:picMkLst>
            <pc:docMk/>
            <pc:sldMk cId="2256050987" sldId="336"/>
            <ac:picMk id="6" creationId="{E1E43F7F-E8D9-0313-D51C-ECE6757172B5}"/>
          </ac:picMkLst>
        </pc:picChg>
        <pc:picChg chg="mod">
          <ac:chgData name="Martina Gloria" userId="S::martina.gloria@iit.it::1639cf16-6866-4f11-9ba9-8efb4e105911" providerId="AD" clId="Web-{526DCD89-08BF-0689-9955-7AED0779BB4B}" dt="2024-10-21T11:05:51.344" v="74" actId="14100"/>
          <ac:picMkLst>
            <pc:docMk/>
            <pc:sldMk cId="2256050987" sldId="336"/>
            <ac:picMk id="11" creationId="{7967511A-D8C9-FA9A-7482-66B7E2F67CC3}"/>
          </ac:picMkLst>
        </pc:picChg>
        <pc:picChg chg="add del mod modCrop">
          <ac:chgData name="Martina Gloria" userId="S::martina.gloria@iit.it::1639cf16-6866-4f11-9ba9-8efb4e105911" providerId="AD" clId="Web-{526DCD89-08BF-0689-9955-7AED0779BB4B}" dt="2024-10-21T11:10:23.303" v="93"/>
          <ac:picMkLst>
            <pc:docMk/>
            <pc:sldMk cId="2256050987" sldId="336"/>
            <ac:picMk id="12" creationId="{38E91301-67B8-509D-B23E-ADBB0D8E73CF}"/>
          </ac:picMkLst>
        </pc:picChg>
      </pc:sldChg>
      <pc:sldChg chg="addSp delSp modSp add replId addAnim">
        <pc:chgData name="Martina Gloria" userId="S::martina.gloria@iit.it::1639cf16-6866-4f11-9ba9-8efb4e105911" providerId="AD" clId="Web-{526DCD89-08BF-0689-9955-7AED0779BB4B}" dt="2024-10-21T11:38:49.746" v="326" actId="1076"/>
        <pc:sldMkLst>
          <pc:docMk/>
          <pc:sldMk cId="125616584" sldId="337"/>
        </pc:sldMkLst>
        <pc:spChg chg="mod">
          <ac:chgData name="Martina Gloria" userId="S::martina.gloria@iit.it::1639cf16-6866-4f11-9ba9-8efb4e105911" providerId="AD" clId="Web-{526DCD89-08BF-0689-9955-7AED0779BB4B}" dt="2024-10-21T11:38:49.731" v="324" actId="1076"/>
          <ac:spMkLst>
            <pc:docMk/>
            <pc:sldMk cId="125616584" sldId="337"/>
            <ac:spMk id="2" creationId="{1876B41F-5B4F-8D86-5B04-C898EF9BA3F0}"/>
          </ac:spMkLst>
        </pc:spChg>
        <pc:spChg chg="del">
          <ac:chgData name="Martina Gloria" userId="S::martina.gloria@iit.it::1639cf16-6866-4f11-9ba9-8efb4e105911" providerId="AD" clId="Web-{526DCD89-08BF-0689-9955-7AED0779BB4B}" dt="2024-10-21T11:38:05.057" v="317"/>
          <ac:spMkLst>
            <pc:docMk/>
            <pc:sldMk cId="125616584" sldId="337"/>
            <ac:spMk id="8" creationId="{F9103268-819C-04CB-2966-29AB01B42C1D}"/>
          </ac:spMkLst>
        </pc:spChg>
        <pc:spChg chg="add mod">
          <ac:chgData name="Martina Gloria" userId="S::martina.gloria@iit.it::1639cf16-6866-4f11-9ba9-8efb4e105911" providerId="AD" clId="Web-{526DCD89-08BF-0689-9955-7AED0779BB4B}" dt="2024-10-21T11:38:49.731" v="325" actId="1076"/>
          <ac:spMkLst>
            <pc:docMk/>
            <pc:sldMk cId="125616584" sldId="337"/>
            <ac:spMk id="10" creationId="{00B2CFE0-8D32-B530-0BAD-17DFFA0C4F86}"/>
          </ac:spMkLst>
        </pc:spChg>
        <pc:spChg chg="add">
          <ac:chgData name="Martina Gloria" userId="S::martina.gloria@iit.it::1639cf16-6866-4f11-9ba9-8efb4e105911" providerId="AD" clId="Web-{526DCD89-08BF-0689-9955-7AED0779BB4B}" dt="2024-10-21T11:38:05.385" v="318"/>
          <ac:spMkLst>
            <pc:docMk/>
            <pc:sldMk cId="125616584" sldId="337"/>
            <ac:spMk id="12" creationId="{15BF1540-42E7-2AB2-712F-B2EA4D456DC1}"/>
          </ac:spMkLst>
        </pc:spChg>
        <pc:spChg chg="add mod">
          <ac:chgData name="Martina Gloria" userId="S::martina.gloria@iit.it::1639cf16-6866-4f11-9ba9-8efb4e105911" providerId="AD" clId="Web-{526DCD89-08BF-0689-9955-7AED0779BB4B}" dt="2024-10-21T11:38:49.746" v="326" actId="1076"/>
          <ac:spMkLst>
            <pc:docMk/>
            <pc:sldMk cId="125616584" sldId="337"/>
            <ac:spMk id="14" creationId="{D87C2721-6BB7-7311-C7C4-D7326AA9109A}"/>
          </ac:spMkLst>
        </pc:spChg>
        <pc:picChg chg="del">
          <ac:chgData name="Martina Gloria" userId="S::martina.gloria@iit.it::1639cf16-6866-4f11-9ba9-8efb4e105911" providerId="AD" clId="Web-{526DCD89-08BF-0689-9955-7AED0779BB4B}" dt="2024-10-21T11:31:59.840" v="159"/>
          <ac:picMkLst>
            <pc:docMk/>
            <pc:sldMk cId="125616584" sldId="337"/>
            <ac:picMk id="4" creationId="{650FE2E4-F8B1-A35A-B9A1-92A1942C6AA6}"/>
          </ac:picMkLst>
        </pc:picChg>
        <pc:picChg chg="add del mod">
          <ac:chgData name="Martina Gloria" userId="S::martina.gloria@iit.it::1639cf16-6866-4f11-9ba9-8efb4e105911" providerId="AD" clId="Web-{526DCD89-08BF-0689-9955-7AED0779BB4B}" dt="2024-10-21T11:32:12.184" v="162"/>
          <ac:picMkLst>
            <pc:docMk/>
            <pc:sldMk cId="125616584" sldId="337"/>
            <ac:picMk id="5" creationId="{EB1B9DCC-BF23-8FF4-A7F4-5C76BEC44037}"/>
          </ac:picMkLst>
        </pc:picChg>
        <pc:picChg chg="add mod">
          <ac:chgData name="Martina Gloria" userId="S::martina.gloria@iit.it::1639cf16-6866-4f11-9ba9-8efb4e105911" providerId="AD" clId="Web-{526DCD89-08BF-0689-9955-7AED0779BB4B}" dt="2024-10-21T11:32:45.436" v="164" actId="1076"/>
          <ac:picMkLst>
            <pc:docMk/>
            <pc:sldMk cId="125616584" sldId="337"/>
            <ac:picMk id="9" creationId="{B098D2C2-422D-DFEF-EC54-38FD3475CEA3}"/>
          </ac:picMkLst>
        </pc:picChg>
      </pc:sldChg>
      <pc:sldChg chg="add replId">
        <pc:chgData name="Martina Gloria" userId="S::martina.gloria@iit.it::1639cf16-6866-4f11-9ba9-8efb4e105911" providerId="AD" clId="Web-{526DCD89-08BF-0689-9955-7AED0779BB4B}" dt="2024-10-21T11:38:54.043" v="327"/>
        <pc:sldMkLst>
          <pc:docMk/>
          <pc:sldMk cId="3464803464" sldId="338"/>
        </pc:sldMkLst>
      </pc:sldChg>
      <pc:sldChg chg="add replId">
        <pc:chgData name="Martina Gloria" userId="S::martina.gloria@iit.it::1639cf16-6866-4f11-9ba9-8efb4e105911" providerId="AD" clId="Web-{526DCD89-08BF-0689-9955-7AED0779BB4B}" dt="2024-10-21T15:14:18.971" v="362"/>
        <pc:sldMkLst>
          <pc:docMk/>
          <pc:sldMk cId="2085035670" sldId="339"/>
        </pc:sldMkLst>
      </pc:sldChg>
    </pc:docChg>
  </pc:docChgLst>
  <pc:docChgLst>
    <pc:chgData name="Martina Gloria" userId="1639cf16-6866-4f11-9ba9-8efb4e105911" providerId="ADAL" clId="{BD9BFEE7-82A2-4722-BF59-E955ACBA1C40}"/>
    <pc:docChg chg="undo redo custSel addSld delSld modSld">
      <pc:chgData name="Martina Gloria" userId="1639cf16-6866-4f11-9ba9-8efb4e105911" providerId="ADAL" clId="{BD9BFEE7-82A2-4722-BF59-E955ACBA1C40}" dt="2024-10-22T12:57:13.284" v="2363" actId="1076"/>
      <pc:docMkLst>
        <pc:docMk/>
      </pc:docMkLst>
      <pc:sldChg chg="modSp mod">
        <pc:chgData name="Martina Gloria" userId="1639cf16-6866-4f11-9ba9-8efb4e105911" providerId="ADAL" clId="{BD9BFEE7-82A2-4722-BF59-E955ACBA1C40}" dt="2024-10-21T15:02:26.686" v="2017" actId="1076"/>
        <pc:sldMkLst>
          <pc:docMk/>
          <pc:sldMk cId="3919511443" sldId="327"/>
        </pc:sldMkLst>
        <pc:spChg chg="mod">
          <ac:chgData name="Martina Gloria" userId="1639cf16-6866-4f11-9ba9-8efb4e105911" providerId="ADAL" clId="{BD9BFEE7-82A2-4722-BF59-E955ACBA1C40}" dt="2024-10-21T15:02:26.686" v="2017" actId="1076"/>
          <ac:spMkLst>
            <pc:docMk/>
            <pc:sldMk cId="3919511443" sldId="327"/>
            <ac:spMk id="9" creationId="{C84B1C55-AC62-8967-41EC-8EC225A89DB8}"/>
          </ac:spMkLst>
        </pc:spChg>
      </pc:sldChg>
      <pc:sldChg chg="modSp mod modAnim">
        <pc:chgData name="Martina Gloria" userId="1639cf16-6866-4f11-9ba9-8efb4e105911" providerId="ADAL" clId="{BD9BFEE7-82A2-4722-BF59-E955ACBA1C40}" dt="2024-10-22T12:05:16.296" v="2092"/>
        <pc:sldMkLst>
          <pc:docMk/>
          <pc:sldMk cId="1416899627" sldId="329"/>
        </pc:sldMkLst>
        <pc:spChg chg="mod">
          <ac:chgData name="Martina Gloria" userId="1639cf16-6866-4f11-9ba9-8efb4e105911" providerId="ADAL" clId="{BD9BFEE7-82A2-4722-BF59-E955ACBA1C40}" dt="2024-10-21T15:07:21.279" v="2085" actId="1076"/>
          <ac:spMkLst>
            <pc:docMk/>
            <pc:sldMk cId="1416899627" sldId="329"/>
            <ac:spMk id="11" creationId="{91FEF33C-971A-DC85-089A-EFC0F05C2C34}"/>
          </ac:spMkLst>
        </pc:spChg>
      </pc:sldChg>
      <pc:sldChg chg="addSp delSp modSp del mod">
        <pc:chgData name="Martina Gloria" userId="1639cf16-6866-4f11-9ba9-8efb4e105911" providerId="ADAL" clId="{BD9BFEE7-82A2-4722-BF59-E955ACBA1C40}" dt="2024-10-21T13:53:30.854" v="114" actId="47"/>
        <pc:sldMkLst>
          <pc:docMk/>
          <pc:sldMk cId="2529029840" sldId="330"/>
        </pc:sldMkLst>
        <pc:spChg chg="del">
          <ac:chgData name="Martina Gloria" userId="1639cf16-6866-4f11-9ba9-8efb4e105911" providerId="ADAL" clId="{BD9BFEE7-82A2-4722-BF59-E955ACBA1C40}" dt="2024-10-21T13:38:01.573" v="0"/>
          <ac:spMkLst>
            <pc:docMk/>
            <pc:sldMk cId="2529029840" sldId="330"/>
            <ac:spMk id="2" creationId="{D1374FF7-A041-BBBD-03F1-9D277C1742F7}"/>
          </ac:spMkLst>
        </pc:spChg>
        <pc:spChg chg="del">
          <ac:chgData name="Martina Gloria" userId="1639cf16-6866-4f11-9ba9-8efb4e105911" providerId="ADAL" clId="{BD9BFEE7-82A2-4722-BF59-E955ACBA1C40}" dt="2024-10-21T13:38:01.573" v="0"/>
          <ac:spMkLst>
            <pc:docMk/>
            <pc:sldMk cId="2529029840" sldId="330"/>
            <ac:spMk id="4" creationId="{803D1B5D-88C5-9013-2957-D79905F3D0C6}"/>
          </ac:spMkLst>
        </pc:spChg>
        <pc:spChg chg="add del mod ord">
          <ac:chgData name="Martina Gloria" userId="1639cf16-6866-4f11-9ba9-8efb4e105911" providerId="ADAL" clId="{BD9BFEE7-82A2-4722-BF59-E955ACBA1C40}" dt="2024-10-21T13:43:14.970" v="42"/>
          <ac:spMkLst>
            <pc:docMk/>
            <pc:sldMk cId="2529029840" sldId="330"/>
            <ac:spMk id="8" creationId="{F2E23D2C-D412-5212-CFFC-8D58A2F88872}"/>
          </ac:spMkLst>
        </pc:spChg>
        <pc:spChg chg="add del mod ord">
          <ac:chgData name="Martina Gloria" userId="1639cf16-6866-4f11-9ba9-8efb4e105911" providerId="ADAL" clId="{BD9BFEE7-82A2-4722-BF59-E955ACBA1C40}" dt="2024-10-21T13:43:14.970" v="42"/>
          <ac:spMkLst>
            <pc:docMk/>
            <pc:sldMk cId="2529029840" sldId="330"/>
            <ac:spMk id="10" creationId="{43503351-67B3-B1B5-2AE6-4CF043674614}"/>
          </ac:spMkLst>
        </pc:spChg>
        <pc:spChg chg="mod">
          <ac:chgData name="Martina Gloria" userId="1639cf16-6866-4f11-9ba9-8efb4e105911" providerId="ADAL" clId="{BD9BFEE7-82A2-4722-BF59-E955ACBA1C40}" dt="2024-10-21T13:40:25.624" v="19"/>
          <ac:spMkLst>
            <pc:docMk/>
            <pc:sldMk cId="2529029840" sldId="330"/>
            <ac:spMk id="12" creationId="{B5F4B630-5EEB-CF68-EA75-730A0E1A071A}"/>
          </ac:spMkLst>
        </pc:spChg>
        <pc:spChg chg="mod">
          <ac:chgData name="Martina Gloria" userId="1639cf16-6866-4f11-9ba9-8efb4e105911" providerId="ADAL" clId="{BD9BFEE7-82A2-4722-BF59-E955ACBA1C40}" dt="2024-10-21T13:41:09.097" v="22"/>
          <ac:spMkLst>
            <pc:docMk/>
            <pc:sldMk cId="2529029840" sldId="330"/>
            <ac:spMk id="13" creationId="{D8A9CDBB-E541-499D-91A8-4C7A311C9552}"/>
          </ac:spMkLst>
        </pc:spChg>
        <pc:spChg chg="mod">
          <ac:chgData name="Martina Gloria" userId="1639cf16-6866-4f11-9ba9-8efb4e105911" providerId="ADAL" clId="{BD9BFEE7-82A2-4722-BF59-E955ACBA1C40}" dt="2024-10-21T13:42:15.095" v="34"/>
          <ac:spMkLst>
            <pc:docMk/>
            <pc:sldMk cId="2529029840" sldId="330"/>
            <ac:spMk id="14" creationId="{6AB4DC17-5F0B-0051-5447-214D062797AB}"/>
          </ac:spMkLst>
        </pc:spChg>
        <pc:spChg chg="mod">
          <ac:chgData name="Martina Gloria" userId="1639cf16-6866-4f11-9ba9-8efb4e105911" providerId="ADAL" clId="{BD9BFEE7-82A2-4722-BF59-E955ACBA1C40}" dt="2024-10-21T13:43:14.970" v="42"/>
          <ac:spMkLst>
            <pc:docMk/>
            <pc:sldMk cId="2529029840" sldId="330"/>
            <ac:spMk id="16" creationId="{7DF02038-98E2-4459-E268-7F7240DB8F7F}"/>
          </ac:spMkLst>
        </pc:spChg>
        <pc:grpChg chg="add mod">
          <ac:chgData name="Martina Gloria" userId="1639cf16-6866-4f11-9ba9-8efb4e105911" providerId="ADAL" clId="{BD9BFEE7-82A2-4722-BF59-E955ACBA1C40}" dt="2024-10-21T13:39:07.376" v="10" actId="164"/>
          <ac:grpSpMkLst>
            <pc:docMk/>
            <pc:sldMk cId="2529029840" sldId="330"/>
            <ac:grpSpMk id="11" creationId="{216EEF1E-B6CD-A58F-A2E1-334BD8E65550}"/>
          </ac:grpSpMkLst>
        </pc:grpChg>
        <pc:grpChg chg="add mod">
          <ac:chgData name="Martina Gloria" userId="1639cf16-6866-4f11-9ba9-8efb4e105911" providerId="ADAL" clId="{BD9BFEE7-82A2-4722-BF59-E955ACBA1C40}" dt="2024-10-21T13:41:57.419" v="33" actId="164"/>
          <ac:grpSpMkLst>
            <pc:docMk/>
            <pc:sldMk cId="2529029840" sldId="330"/>
            <ac:grpSpMk id="15" creationId="{A2A18F9E-FB41-0224-ACA6-CEB57C932E73}"/>
          </ac:grpSpMkLst>
        </pc:grpChg>
        <pc:cxnChg chg="mod ord">
          <ac:chgData name="Martina Gloria" userId="1639cf16-6866-4f11-9ba9-8efb4e105911" providerId="ADAL" clId="{BD9BFEE7-82A2-4722-BF59-E955ACBA1C40}" dt="2024-10-21T13:41:57.419" v="33" actId="164"/>
          <ac:cxnSpMkLst>
            <pc:docMk/>
            <pc:sldMk cId="2529029840" sldId="330"/>
            <ac:cxnSpMk id="5" creationId="{5DFA909E-ADE7-B7A1-BA56-F5114AC8E973}"/>
          </ac:cxnSpMkLst>
        </pc:cxnChg>
        <pc:cxnChg chg="mod ord">
          <ac:chgData name="Martina Gloria" userId="1639cf16-6866-4f11-9ba9-8efb4e105911" providerId="ADAL" clId="{BD9BFEE7-82A2-4722-BF59-E955ACBA1C40}" dt="2024-10-21T13:41:57.419" v="33" actId="164"/>
          <ac:cxnSpMkLst>
            <pc:docMk/>
            <pc:sldMk cId="2529029840" sldId="330"/>
            <ac:cxnSpMk id="9" creationId="{42EEF75E-14EF-76D8-6452-9B01E36A8BD9}"/>
          </ac:cxnSpMkLst>
        </pc:cxnChg>
      </pc:sldChg>
      <pc:sldChg chg="del">
        <pc:chgData name="Martina Gloria" userId="1639cf16-6866-4f11-9ba9-8efb4e105911" providerId="ADAL" clId="{BD9BFEE7-82A2-4722-BF59-E955ACBA1C40}" dt="2024-10-21T15:00:37.565" v="1934" actId="47"/>
        <pc:sldMkLst>
          <pc:docMk/>
          <pc:sldMk cId="188206389" sldId="331"/>
        </pc:sldMkLst>
      </pc:sldChg>
      <pc:sldChg chg="addSp delSp modSp mod">
        <pc:chgData name="Martina Gloria" userId="1639cf16-6866-4f11-9ba9-8efb4e105911" providerId="ADAL" clId="{BD9BFEE7-82A2-4722-BF59-E955ACBA1C40}" dt="2024-10-21T15:06:12.689" v="2083" actId="1076"/>
        <pc:sldMkLst>
          <pc:docMk/>
          <pc:sldMk cId="4067516650" sldId="332"/>
        </pc:sldMkLst>
        <pc:spChg chg="add del mod">
          <ac:chgData name="Martina Gloria" userId="1639cf16-6866-4f11-9ba9-8efb4e105911" providerId="ADAL" clId="{BD9BFEE7-82A2-4722-BF59-E955ACBA1C40}" dt="2024-10-21T15:01:50.766" v="1984" actId="478"/>
          <ac:spMkLst>
            <pc:docMk/>
            <pc:sldMk cId="4067516650" sldId="332"/>
            <ac:spMk id="2" creationId="{E60FA008-EABB-AE6A-CD7B-D85F900DA01E}"/>
          </ac:spMkLst>
        </pc:spChg>
        <pc:spChg chg="mod">
          <ac:chgData name="Martina Gloria" userId="1639cf16-6866-4f11-9ba9-8efb4e105911" providerId="ADAL" clId="{BD9BFEE7-82A2-4722-BF59-E955ACBA1C40}" dt="2024-10-21T15:05:52.514" v="2080" actId="20577"/>
          <ac:spMkLst>
            <pc:docMk/>
            <pc:sldMk cId="4067516650" sldId="332"/>
            <ac:spMk id="8" creationId="{F9103268-819C-04CB-2966-29AB01B42C1D}"/>
          </ac:spMkLst>
        </pc:spChg>
        <pc:spChg chg="add del mod">
          <ac:chgData name="Martina Gloria" userId="1639cf16-6866-4f11-9ba9-8efb4e105911" providerId="ADAL" clId="{BD9BFEE7-82A2-4722-BF59-E955ACBA1C40}" dt="2024-10-21T15:03:52.733" v="2050" actId="478"/>
          <ac:spMkLst>
            <pc:docMk/>
            <pc:sldMk cId="4067516650" sldId="332"/>
            <ac:spMk id="9" creationId="{AFA6FD5C-CAA2-633A-BDDE-658926AEB697}"/>
          </ac:spMkLst>
        </pc:spChg>
        <pc:picChg chg="add mod">
          <ac:chgData name="Martina Gloria" userId="1639cf16-6866-4f11-9ba9-8efb4e105911" providerId="ADAL" clId="{BD9BFEE7-82A2-4722-BF59-E955ACBA1C40}" dt="2024-10-21T15:02:43.171" v="2019" actId="1076"/>
          <ac:picMkLst>
            <pc:docMk/>
            <pc:sldMk cId="4067516650" sldId="332"/>
            <ac:picMk id="5" creationId="{C87BCDF7-6A86-DB56-43EE-FBA8B1BE0B28}"/>
          </ac:picMkLst>
        </pc:picChg>
        <pc:picChg chg="add mod ord modCrop">
          <ac:chgData name="Martina Gloria" userId="1639cf16-6866-4f11-9ba9-8efb4e105911" providerId="ADAL" clId="{BD9BFEE7-82A2-4722-BF59-E955ACBA1C40}" dt="2024-10-21T15:06:12.689" v="2083" actId="1076"/>
          <ac:picMkLst>
            <pc:docMk/>
            <pc:sldMk cId="4067516650" sldId="332"/>
            <ac:picMk id="11" creationId="{E9D7F46C-A607-1639-2085-F6348E46FCED}"/>
          </ac:picMkLst>
        </pc:picChg>
      </pc:sldChg>
      <pc:sldChg chg="modAnim">
        <pc:chgData name="Martina Gloria" userId="1639cf16-6866-4f11-9ba9-8efb4e105911" providerId="ADAL" clId="{BD9BFEE7-82A2-4722-BF59-E955ACBA1C40}" dt="2024-10-21T15:08:01.946" v="2091"/>
        <pc:sldMkLst>
          <pc:docMk/>
          <pc:sldMk cId="763116216" sldId="333"/>
        </pc:sldMkLst>
      </pc:sldChg>
      <pc:sldChg chg="del modAnim">
        <pc:chgData name="Martina Gloria" userId="1639cf16-6866-4f11-9ba9-8efb4e105911" providerId="ADAL" clId="{BD9BFEE7-82A2-4722-BF59-E955ACBA1C40}" dt="2024-10-21T14:37:37.348" v="1061" actId="47"/>
        <pc:sldMkLst>
          <pc:docMk/>
          <pc:sldMk cId="125616584" sldId="337"/>
        </pc:sldMkLst>
      </pc:sldChg>
      <pc:sldChg chg="del">
        <pc:chgData name="Martina Gloria" userId="1639cf16-6866-4f11-9ba9-8efb4e105911" providerId="ADAL" clId="{BD9BFEE7-82A2-4722-BF59-E955ACBA1C40}" dt="2024-10-21T14:37:39.761" v="1062" actId="47"/>
        <pc:sldMkLst>
          <pc:docMk/>
          <pc:sldMk cId="3464803464" sldId="338"/>
        </pc:sldMkLst>
      </pc:sldChg>
      <pc:sldChg chg="del">
        <pc:chgData name="Martina Gloria" userId="1639cf16-6866-4f11-9ba9-8efb4e105911" providerId="ADAL" clId="{BD9BFEE7-82A2-4722-BF59-E955ACBA1C40}" dt="2024-10-21T14:37:33.503" v="1060" actId="47"/>
        <pc:sldMkLst>
          <pc:docMk/>
          <pc:sldMk cId="2085035670" sldId="339"/>
        </pc:sldMkLst>
      </pc:sldChg>
      <pc:sldChg chg="add del">
        <pc:chgData name="Martina Gloria" userId="1639cf16-6866-4f11-9ba9-8efb4e105911" providerId="ADAL" clId="{BD9BFEE7-82A2-4722-BF59-E955ACBA1C40}" dt="2024-10-21T13:43:14.545" v="41" actId="2890"/>
        <pc:sldMkLst>
          <pc:docMk/>
          <pc:sldMk cId="354805496" sldId="340"/>
        </pc:sldMkLst>
      </pc:sldChg>
      <pc:sldChg chg="add del">
        <pc:chgData name="Martina Gloria" userId="1639cf16-6866-4f11-9ba9-8efb4e105911" providerId="ADAL" clId="{BD9BFEE7-82A2-4722-BF59-E955ACBA1C40}" dt="2024-10-21T13:42:47.333" v="37" actId="2890"/>
        <pc:sldMkLst>
          <pc:docMk/>
          <pc:sldMk cId="2224508053" sldId="340"/>
        </pc:sldMkLst>
      </pc:sldChg>
      <pc:sldChg chg="addSp delSp modSp add del mod">
        <pc:chgData name="Martina Gloria" userId="1639cf16-6866-4f11-9ba9-8efb4e105911" providerId="ADAL" clId="{BD9BFEE7-82A2-4722-BF59-E955ACBA1C40}" dt="2024-10-21T14:05:00.445" v="305" actId="47"/>
        <pc:sldMkLst>
          <pc:docMk/>
          <pc:sldMk cId="3004050715" sldId="340"/>
        </pc:sldMkLst>
        <pc:spChg chg="add del mod">
          <ac:chgData name="Martina Gloria" userId="1639cf16-6866-4f11-9ba9-8efb4e105911" providerId="ADAL" clId="{BD9BFEE7-82A2-4722-BF59-E955ACBA1C40}" dt="2024-10-21T13:50:00.228" v="88"/>
          <ac:spMkLst>
            <pc:docMk/>
            <pc:sldMk cId="3004050715" sldId="340"/>
            <ac:spMk id="2" creationId="{32A1E790-392A-F523-A505-4CA1FDC87686}"/>
          </ac:spMkLst>
        </pc:spChg>
        <pc:spChg chg="add del mod">
          <ac:chgData name="Martina Gloria" userId="1639cf16-6866-4f11-9ba9-8efb4e105911" providerId="ADAL" clId="{BD9BFEE7-82A2-4722-BF59-E955ACBA1C40}" dt="2024-10-21T13:50:00.228" v="88"/>
          <ac:spMkLst>
            <pc:docMk/>
            <pc:sldMk cId="3004050715" sldId="340"/>
            <ac:spMk id="4" creationId="{A4106846-76F2-82BC-37A0-15B3C480AA3F}"/>
          </ac:spMkLst>
        </pc:spChg>
        <pc:spChg chg="del">
          <ac:chgData name="Martina Gloria" userId="1639cf16-6866-4f11-9ba9-8efb4e105911" providerId="ADAL" clId="{BD9BFEE7-82A2-4722-BF59-E955ACBA1C40}" dt="2024-10-21T13:46:44.285" v="51"/>
          <ac:spMkLst>
            <pc:docMk/>
            <pc:sldMk cId="3004050715" sldId="340"/>
            <ac:spMk id="8" creationId="{12CA03CB-CB98-C1C1-B329-847FE8B6C524}"/>
          </ac:spMkLst>
        </pc:spChg>
        <pc:spChg chg="del">
          <ac:chgData name="Martina Gloria" userId="1639cf16-6866-4f11-9ba9-8efb4e105911" providerId="ADAL" clId="{BD9BFEE7-82A2-4722-BF59-E955ACBA1C40}" dt="2024-10-21T13:46:44.285" v="51"/>
          <ac:spMkLst>
            <pc:docMk/>
            <pc:sldMk cId="3004050715" sldId="340"/>
            <ac:spMk id="10" creationId="{1E7653C4-80D4-4B62-8257-7B38FE75DD21}"/>
          </ac:spMkLst>
        </pc:spChg>
        <pc:spChg chg="mod">
          <ac:chgData name="Martina Gloria" userId="1639cf16-6866-4f11-9ba9-8efb4e105911" providerId="ADAL" clId="{BD9BFEE7-82A2-4722-BF59-E955ACBA1C40}" dt="2024-10-21T13:47:20.450" v="53"/>
          <ac:spMkLst>
            <pc:docMk/>
            <pc:sldMk cId="3004050715" sldId="340"/>
            <ac:spMk id="11" creationId="{5DA54E3D-6DA3-74B5-F721-4BD85A9F509C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2" creationId="{5EE92B3A-7622-DB36-EEAE-7F9F345C0B46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3" creationId="{80650370-3BEE-3064-AA87-FE93B222B5E1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4" creationId="{EC172FF8-4B4D-FFCA-2F65-2C0E4D4ABD16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5" creationId="{3A255545-12ED-93D7-3A10-1F3970C7DEAF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6" creationId="{DB9147EC-83B0-526E-41E4-12E75C69CBEE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7" creationId="{B3CA26F0-7373-17CE-69AA-F74E63797C0A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8" creationId="{5C05F15F-D603-5575-66FD-1F982D9026B9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19" creationId="{894C11C2-9113-8B33-094D-9B92A137D4E1}"/>
          </ac:spMkLst>
        </pc:spChg>
        <pc:spChg chg="mod">
          <ac:chgData name="Martina Gloria" userId="1639cf16-6866-4f11-9ba9-8efb4e105911" providerId="ADAL" clId="{BD9BFEE7-82A2-4722-BF59-E955ACBA1C40}" dt="2024-10-21T13:47:29.038" v="59"/>
          <ac:spMkLst>
            <pc:docMk/>
            <pc:sldMk cId="3004050715" sldId="340"/>
            <ac:spMk id="20" creationId="{F2B8C484-B4DF-6B5E-75AF-02A0027A22B2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1" creationId="{3E853D2C-2819-4750-E362-2D9F05024B3E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2" creationId="{2C4E68E0-D7F9-A88E-D4BE-20BEC7837CB1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3" creationId="{28656B1D-D91C-3DBB-01C9-DB421C34C2B9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4" creationId="{0CAD32DD-3BAB-2BAB-5891-FD83775C24C3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5" creationId="{25633082-D650-7DF8-C489-926D2334A767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6" creationId="{CE12674F-F9DC-87F9-3E20-1B984D205AF2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7" creationId="{B15C4C6D-759C-8D06-1EB6-C8AC7EC40CE6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8" creationId="{52489D08-7FC9-6DCD-6473-F2D90601F560}"/>
          </ac:spMkLst>
        </pc:spChg>
        <pc:spChg chg="mod">
          <ac:chgData name="Martina Gloria" userId="1639cf16-6866-4f11-9ba9-8efb4e105911" providerId="ADAL" clId="{BD9BFEE7-82A2-4722-BF59-E955ACBA1C40}" dt="2024-10-21T13:48:39.345" v="65"/>
          <ac:spMkLst>
            <pc:docMk/>
            <pc:sldMk cId="3004050715" sldId="340"/>
            <ac:spMk id="29" creationId="{E1242D05-3FBE-A7C7-8737-36755879FA72}"/>
          </ac:spMkLst>
        </pc:spChg>
        <pc:spChg chg="add mod">
          <ac:chgData name="Martina Gloria" userId="1639cf16-6866-4f11-9ba9-8efb4e105911" providerId="ADAL" clId="{BD9BFEE7-82A2-4722-BF59-E955ACBA1C40}" dt="2024-10-21T13:48:41.788" v="66"/>
          <ac:spMkLst>
            <pc:docMk/>
            <pc:sldMk cId="3004050715" sldId="340"/>
            <ac:spMk id="30" creationId="{5050CF4F-DCB0-B630-3FD7-F44A9329E426}"/>
          </ac:spMkLst>
        </pc:spChg>
        <pc:spChg chg="add mod">
          <ac:chgData name="Martina Gloria" userId="1639cf16-6866-4f11-9ba9-8efb4e105911" providerId="ADAL" clId="{BD9BFEE7-82A2-4722-BF59-E955ACBA1C40}" dt="2024-10-21T13:48:41.788" v="66"/>
          <ac:spMkLst>
            <pc:docMk/>
            <pc:sldMk cId="3004050715" sldId="340"/>
            <ac:spMk id="31" creationId="{8D28C298-F7B4-AD15-5C2D-9858DE51B6FD}"/>
          </ac:spMkLst>
        </pc:spChg>
        <pc:spChg chg="add del mod">
          <ac:chgData name="Martina Gloria" userId="1639cf16-6866-4f11-9ba9-8efb4e105911" providerId="ADAL" clId="{BD9BFEE7-82A2-4722-BF59-E955ACBA1C40}" dt="2024-10-21T13:50:00.228" v="88"/>
          <ac:spMkLst>
            <pc:docMk/>
            <pc:sldMk cId="3004050715" sldId="340"/>
            <ac:spMk id="32" creationId="{3FFBD7FA-A61C-42C8-1ED4-156F7FBCF4B3}"/>
          </ac:spMkLst>
        </pc:spChg>
        <pc:spChg chg="add del mod">
          <ac:chgData name="Martina Gloria" userId="1639cf16-6866-4f11-9ba9-8efb4e105911" providerId="ADAL" clId="{BD9BFEE7-82A2-4722-BF59-E955ACBA1C40}" dt="2024-10-21T13:50:03.237" v="94" actId="478"/>
          <ac:spMkLst>
            <pc:docMk/>
            <pc:sldMk cId="3004050715" sldId="340"/>
            <ac:spMk id="33" creationId="{6572DA84-2B06-460B-D761-1976B0653E10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34" creationId="{BA80752A-0D28-8938-23BD-AE200B7D2742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35" creationId="{7B3290BB-57E5-A879-23FD-56819F1C1749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36" creationId="{2243BFA8-E00A-5E05-256C-38E52C812E6D}"/>
          </ac:spMkLst>
        </pc:spChg>
        <pc:spChg chg="add del mod">
          <ac:chgData name="Martina Gloria" userId="1639cf16-6866-4f11-9ba9-8efb4e105911" providerId="ADAL" clId="{BD9BFEE7-82A2-4722-BF59-E955ACBA1C40}" dt="2024-10-21T13:50:00.989" v="91" actId="478"/>
          <ac:spMkLst>
            <pc:docMk/>
            <pc:sldMk cId="3004050715" sldId="340"/>
            <ac:spMk id="37" creationId="{1D8659E1-2F64-8CBD-6EB3-67C404F9FCC1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38" creationId="{7FBAC6F6-11B3-FF57-A767-6E3FC5E16FDD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39" creationId="{B6EB6ED7-940C-A250-8B03-612E5C96F90C}"/>
          </ac:spMkLst>
        </pc:spChg>
        <pc:spChg chg="add del mod">
          <ac:chgData name="Martina Gloria" userId="1639cf16-6866-4f11-9ba9-8efb4e105911" providerId="ADAL" clId="{BD9BFEE7-82A2-4722-BF59-E955ACBA1C40}" dt="2024-10-21T13:50:02.420" v="92" actId="478"/>
          <ac:spMkLst>
            <pc:docMk/>
            <pc:sldMk cId="3004050715" sldId="340"/>
            <ac:spMk id="40" creationId="{DC29F40D-3F35-3028-F89B-B70F06ADE32D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1" creationId="{9568CB1D-D12E-0703-6D7F-5C44ACC71D3F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2" creationId="{7FC06BC1-BD18-42D9-7359-72E68F3AC121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3" creationId="{ACCC92A2-23DD-EDF7-DD01-66E95C63F376}"/>
          </ac:spMkLst>
        </pc:spChg>
        <pc:spChg chg="add del mod">
          <ac:chgData name="Martina Gloria" userId="1639cf16-6866-4f11-9ba9-8efb4e105911" providerId="ADAL" clId="{BD9BFEE7-82A2-4722-BF59-E955ACBA1C40}" dt="2024-10-21T13:50:02.607" v="93" actId="478"/>
          <ac:spMkLst>
            <pc:docMk/>
            <pc:sldMk cId="3004050715" sldId="340"/>
            <ac:spMk id="44" creationId="{E295D264-B0E4-2451-B087-B67BF3E7F67C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5" creationId="{D8A0D32C-70BA-E582-7FE4-3363A3A85941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6" creationId="{0B5408F8-9450-B590-F207-9E617679096E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7" creationId="{36808B61-774E-02A1-0423-014715202A68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8" creationId="{216FD9F8-9E49-9E17-3DB1-BB4E8BD832C5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49" creationId="{718D2089-4F82-5AFF-456B-2316DF573DCD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0" creationId="{5CBC7620-3C18-8ADF-EC45-50ABEBB10AC6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1" creationId="{82E2C633-CADD-F05F-8DA7-4107EE46DB77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2" creationId="{C2BF92A3-2A0F-F2FD-B5FF-47755A1E5887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3" creationId="{F199F719-59D3-F152-6B37-2A3970369D06}"/>
          </ac:spMkLst>
        </pc:spChg>
        <pc:spChg chg="add del 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4" creationId="{BF819A79-F7BE-9490-CC8C-308B653FF91E}"/>
          </ac:spMkLst>
        </pc:spChg>
        <pc:spChg chg="mod">
          <ac:chgData name="Martina Gloria" userId="1639cf16-6866-4f11-9ba9-8efb4e105911" providerId="ADAL" clId="{BD9BFEE7-82A2-4722-BF59-E955ACBA1C40}" dt="2024-10-21T13:58:51.920" v="185"/>
          <ac:spMkLst>
            <pc:docMk/>
            <pc:sldMk cId="3004050715" sldId="340"/>
            <ac:spMk id="55" creationId="{391B482C-9644-D62B-4743-CB82CDE9794D}"/>
          </ac:spMkLst>
        </pc:spChg>
        <pc:spChg chg="mod">
          <ac:chgData name="Martina Gloria" userId="1639cf16-6866-4f11-9ba9-8efb4e105911" providerId="ADAL" clId="{BD9BFEE7-82A2-4722-BF59-E955ACBA1C40}" dt="2024-10-21T13:59:01.170" v="187"/>
          <ac:spMkLst>
            <pc:docMk/>
            <pc:sldMk cId="3004050715" sldId="340"/>
            <ac:spMk id="56" creationId="{258704F3-6068-E3E1-A15E-53816DC1CFC9}"/>
          </ac:spMkLst>
        </pc:spChg>
        <pc:cxnChg chg="del">
          <ac:chgData name="Martina Gloria" userId="1639cf16-6866-4f11-9ba9-8efb4e105911" providerId="ADAL" clId="{BD9BFEE7-82A2-4722-BF59-E955ACBA1C40}" dt="2024-10-21T13:46:05.054" v="44" actId="478"/>
          <ac:cxnSpMkLst>
            <pc:docMk/>
            <pc:sldMk cId="3004050715" sldId="340"/>
            <ac:cxnSpMk id="5" creationId="{D0CA58A6-F46B-82D3-18D1-7E95FF67A154}"/>
          </ac:cxnSpMkLst>
        </pc:cxnChg>
        <pc:cxnChg chg="del">
          <ac:chgData name="Martina Gloria" userId="1639cf16-6866-4f11-9ba9-8efb4e105911" providerId="ADAL" clId="{BD9BFEE7-82A2-4722-BF59-E955ACBA1C40}" dt="2024-10-21T13:46:06.260" v="45" actId="478"/>
          <ac:cxnSpMkLst>
            <pc:docMk/>
            <pc:sldMk cId="3004050715" sldId="340"/>
            <ac:cxnSpMk id="9" creationId="{6B8EB9BB-6214-D14B-8140-0AA3913FDE89}"/>
          </ac:cxnSpMkLst>
        </pc:cxnChg>
      </pc:sldChg>
      <pc:sldChg chg="addSp delSp modSp add mod">
        <pc:chgData name="Martina Gloria" userId="1639cf16-6866-4f11-9ba9-8efb4e105911" providerId="ADAL" clId="{BD9BFEE7-82A2-4722-BF59-E955ACBA1C40}" dt="2024-10-21T14:20:47.727" v="919" actId="1076"/>
        <pc:sldMkLst>
          <pc:docMk/>
          <pc:sldMk cId="1422206942" sldId="341"/>
        </pc:sldMkLst>
        <pc:spChg chg="add del mod">
          <ac:chgData name="Martina Gloria" userId="1639cf16-6866-4f11-9ba9-8efb4e105911" providerId="ADAL" clId="{BD9BFEE7-82A2-4722-BF59-E955ACBA1C40}" dt="2024-10-21T14:02:38.904" v="272"/>
          <ac:spMkLst>
            <pc:docMk/>
            <pc:sldMk cId="1422206942" sldId="341"/>
            <ac:spMk id="2" creationId="{51037BA4-BA0D-F110-698B-928C007A1DDF}"/>
          </ac:spMkLst>
        </pc:spChg>
        <pc:spChg chg="add del mod">
          <ac:chgData name="Martina Gloria" userId="1639cf16-6866-4f11-9ba9-8efb4e105911" providerId="ADAL" clId="{BD9BFEE7-82A2-4722-BF59-E955ACBA1C40}" dt="2024-10-21T14:02:38.904" v="272"/>
          <ac:spMkLst>
            <pc:docMk/>
            <pc:sldMk cId="1422206942" sldId="341"/>
            <ac:spMk id="4" creationId="{1A32C0EC-0C41-B29F-8087-3BB527A97C6E}"/>
          </ac:spMkLst>
        </pc:spChg>
        <pc:spChg chg="add del mod">
          <ac:chgData name="Martina Gloria" userId="1639cf16-6866-4f11-9ba9-8efb4e105911" providerId="ADAL" clId="{BD9BFEE7-82A2-4722-BF59-E955ACBA1C40}" dt="2024-10-21T14:02:38.904" v="272"/>
          <ac:spMkLst>
            <pc:docMk/>
            <pc:sldMk cId="1422206942" sldId="341"/>
            <ac:spMk id="5" creationId="{6AB60A28-7748-1161-2E87-562445444A86}"/>
          </ac:spMkLst>
        </pc:spChg>
        <pc:spChg chg="add del mod">
          <ac:chgData name="Martina Gloria" userId="1639cf16-6866-4f11-9ba9-8efb4e105911" providerId="ADAL" clId="{BD9BFEE7-82A2-4722-BF59-E955ACBA1C40}" dt="2024-10-21T14:02:38.904" v="272"/>
          <ac:spMkLst>
            <pc:docMk/>
            <pc:sldMk cId="1422206942" sldId="341"/>
            <ac:spMk id="8" creationId="{8906001F-14DF-D181-C536-6CC77A3A0EB7}"/>
          </ac:spMkLst>
        </pc:spChg>
        <pc:spChg chg="del mod">
          <ac:chgData name="Martina Gloria" userId="1639cf16-6866-4f11-9ba9-8efb4e105911" providerId="ADAL" clId="{BD9BFEE7-82A2-4722-BF59-E955ACBA1C40}" dt="2024-10-21T14:02:49.120" v="276" actId="478"/>
          <ac:spMkLst>
            <pc:docMk/>
            <pc:sldMk cId="1422206942" sldId="341"/>
            <ac:spMk id="9" creationId="{E3CF995C-D6AE-2BD8-859E-BCD09228C1F9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0" creationId="{5B264431-7A50-A601-2455-99F3D6B39F9C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1" creationId="{33DA24F7-D906-38D7-669C-135B4E6D6726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2" creationId="{2521E826-3319-3F67-9574-B987AE8E1291}"/>
          </ac:spMkLst>
        </pc:spChg>
        <pc:spChg chg="del mod">
          <ac:chgData name="Martina Gloria" userId="1639cf16-6866-4f11-9ba9-8efb4e105911" providerId="ADAL" clId="{BD9BFEE7-82A2-4722-BF59-E955ACBA1C40}" dt="2024-10-21T14:02:44.583" v="274" actId="478"/>
          <ac:spMkLst>
            <pc:docMk/>
            <pc:sldMk cId="1422206942" sldId="341"/>
            <ac:spMk id="13" creationId="{4D844A6D-0159-9E5A-1914-847ECB0C56BD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4" creationId="{B684B4B1-C778-48CE-41A4-1E8BB6B7B763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5" creationId="{92ACBC05-4687-677E-FB80-8900974660B0}"/>
          </ac:spMkLst>
        </pc:spChg>
        <pc:spChg chg="del mod">
          <ac:chgData name="Martina Gloria" userId="1639cf16-6866-4f11-9ba9-8efb4e105911" providerId="ADAL" clId="{BD9BFEE7-82A2-4722-BF59-E955ACBA1C40}" dt="2024-10-21T14:02:46.864" v="275" actId="478"/>
          <ac:spMkLst>
            <pc:docMk/>
            <pc:sldMk cId="1422206942" sldId="341"/>
            <ac:spMk id="16" creationId="{69805905-D408-F36F-037B-583D8FEDEB95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7" creationId="{DCDE3F17-EF5E-9229-C906-CF33BAA227EC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8" creationId="{91EF4B15-30A8-0012-4823-9567BE46D7A6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19" creationId="{5638E3BA-63F4-75FC-01D0-734087A900D5}"/>
          </ac:spMkLst>
        </pc:spChg>
        <pc:spChg chg="del mod">
          <ac:chgData name="Martina Gloria" userId="1639cf16-6866-4f11-9ba9-8efb4e105911" providerId="ADAL" clId="{BD9BFEE7-82A2-4722-BF59-E955ACBA1C40}" dt="2024-10-21T14:02:42.314" v="273" actId="478"/>
          <ac:spMkLst>
            <pc:docMk/>
            <pc:sldMk cId="1422206942" sldId="341"/>
            <ac:spMk id="20" creationId="{44777E0C-FAAF-D94D-8D60-287E3D81BF96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1" creationId="{5208CDEB-8156-2F3B-BFAB-3FD4CCC3093E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2" creationId="{71CC3A0D-97E5-5B57-3C0C-66C560D3D9EE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3" creationId="{4AF3E0AC-FDCB-5A39-25FC-E08261EF9528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4" creationId="{08B893EB-A933-2ADA-B7CD-CCF8D3F09333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5" creationId="{1F3B4CC3-A0DC-60D7-6238-1FD59C0A053B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6" creationId="{79E8A84A-CAB0-7C20-A045-6D45B86CA41B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7" creationId="{1F04C061-A7AE-4226-DE77-BF4327DEA390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8" creationId="{8CFE98CE-D54A-C786-D69E-FEE259E48E60}"/>
          </ac:spMkLst>
        </pc:spChg>
        <pc:spChg chg="mod">
          <ac:chgData name="Martina Gloria" userId="1639cf16-6866-4f11-9ba9-8efb4e105911" providerId="ADAL" clId="{BD9BFEE7-82A2-4722-BF59-E955ACBA1C40}" dt="2024-10-21T14:15:04.548" v="833" actId="164"/>
          <ac:spMkLst>
            <pc:docMk/>
            <pc:sldMk cId="1422206942" sldId="341"/>
            <ac:spMk id="29" creationId="{433A6383-3CD8-17FE-55EC-04B50967A41A}"/>
          </ac:spMkLst>
        </pc:spChg>
        <pc:spChg chg="add mod">
          <ac:chgData name="Martina Gloria" userId="1639cf16-6866-4f11-9ba9-8efb4e105911" providerId="ADAL" clId="{BD9BFEE7-82A2-4722-BF59-E955ACBA1C40}" dt="2024-10-21T14:20:47.727" v="919" actId="1076"/>
          <ac:spMkLst>
            <pc:docMk/>
            <pc:sldMk cId="1422206942" sldId="341"/>
            <ac:spMk id="30" creationId="{B51FC445-D0F7-9AD9-B35F-274D485FDC61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34" creationId="{E5AD2406-A623-2A4A-ED2A-55BB25664ADA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35" creationId="{0CC725EE-E9DC-6CFE-55AB-198EB10315AD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36" creationId="{ED361F3B-6D88-C4DD-C677-A045F1A7E572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38" creationId="{A296F6D9-E091-2C5D-2093-14A49CA24511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39" creationId="{86D772AD-FBAB-ABCC-7FA3-32D3A3DAA995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1" creationId="{345EB319-7A37-43BE-F70A-5665DC6A5408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2" creationId="{1EB789B6-585A-B1F6-4A4C-90C42B12C0B7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3" creationId="{62950DE2-479D-3F26-45FA-06AB4924AD15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5" creationId="{E5FA6AAD-8C6F-1F94-6588-04C7A18C4E4E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6" creationId="{4D69AA13-F778-7E61-6A32-278CBA9FB966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7" creationId="{764FA145-0601-6D67-498F-508BFEA8011F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8" creationId="{EEB334A4-BA5D-19B1-F9F2-062F4B1B5B6A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49" creationId="{49D36E44-2F79-72CA-7D16-B77CFF090372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50" creationId="{BB6E00E9-3BD4-3740-71E4-0EFBEF4A6886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51" creationId="{30770FB5-A688-5D93-9381-81597286D1F7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52" creationId="{13CFA72E-CE83-83F8-6C6A-036A64096651}"/>
          </ac:spMkLst>
        </pc:spChg>
        <pc:spChg chg="del">
          <ac:chgData name="Martina Gloria" userId="1639cf16-6866-4f11-9ba9-8efb4e105911" providerId="ADAL" clId="{BD9BFEE7-82A2-4722-BF59-E955ACBA1C40}" dt="2024-10-21T13:59:22.350" v="190" actId="478"/>
          <ac:spMkLst>
            <pc:docMk/>
            <pc:sldMk cId="1422206942" sldId="341"/>
            <ac:spMk id="53" creationId="{CAC339D4-8C4E-A1F8-8DE8-FD92F301F845}"/>
          </ac:spMkLst>
        </pc:spChg>
        <pc:spChg chg="del">
          <ac:chgData name="Martina Gloria" userId="1639cf16-6866-4f11-9ba9-8efb4e105911" providerId="ADAL" clId="{BD9BFEE7-82A2-4722-BF59-E955ACBA1C40}" dt="2024-10-21T13:59:19.094" v="189" actId="478"/>
          <ac:spMkLst>
            <pc:docMk/>
            <pc:sldMk cId="1422206942" sldId="341"/>
            <ac:spMk id="54" creationId="{2EAAFC4B-A1F2-3B18-E6E9-800A2C2CF48F}"/>
          </ac:spMkLst>
        </pc:spChg>
        <pc:grpChg chg="add mod">
          <ac:chgData name="Martina Gloria" userId="1639cf16-6866-4f11-9ba9-8efb4e105911" providerId="ADAL" clId="{BD9BFEE7-82A2-4722-BF59-E955ACBA1C40}" dt="2024-10-21T14:20:45.474" v="918" actId="1076"/>
          <ac:grpSpMkLst>
            <pc:docMk/>
            <pc:sldMk cId="1422206942" sldId="341"/>
            <ac:grpSpMk id="31" creationId="{7B09DD7F-8334-3CF8-4EEA-34CB30829348}"/>
          </ac:grpSpMkLst>
        </pc:grpChg>
      </pc:sldChg>
      <pc:sldChg chg="addSp delSp modSp add del mod">
        <pc:chgData name="Martina Gloria" userId="1639cf16-6866-4f11-9ba9-8efb4e105911" providerId="ADAL" clId="{BD9BFEE7-82A2-4722-BF59-E955ACBA1C40}" dt="2024-10-21T14:13:44.489" v="703" actId="47"/>
        <pc:sldMkLst>
          <pc:docMk/>
          <pc:sldMk cId="1443602966" sldId="342"/>
        </pc:sldMkLst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0" creationId="{AC72F0E4-909C-5443-C491-5374E68F9758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1" creationId="{784DF4D2-5E53-00F4-8BA6-42D74B47AB39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2" creationId="{C337D9D8-5CB4-88FF-CCEC-0747AAADA465}"/>
          </ac:spMkLst>
        </pc:spChg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4" creationId="{FBEDE176-DF9C-8963-7AED-729FB8B16932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5" creationId="{CE799156-453A-E9BC-3525-A0EF0F90CA2F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7" creationId="{500A7D38-BBD9-E403-E634-C38A8D4D700C}"/>
          </ac:spMkLst>
        </pc:spChg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8" creationId="{D98FA8FE-CB8E-C9AE-6366-6A39C2A47930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19" creationId="{CCC556BC-2B4A-4D06-2A10-56904F31030E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1" creationId="{286F079E-E46F-1EB8-E3F4-80F1B9C32145}"/>
          </ac:spMkLst>
        </pc:spChg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2" creationId="{B145E691-006C-3E02-B856-1BD42BDD31E1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3" creationId="{B8670AF7-C80A-BCE8-9746-AFF83B89E069}"/>
          </ac:spMkLst>
        </pc:spChg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4" creationId="{453D03F0-9D59-9FEB-B9D2-3BE662DCF8A5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5" creationId="{06ED0EA3-65DD-1072-E7FC-939F2896C7B6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6" creationId="{166B467D-5814-34DF-2594-DF6074ABE0C3}"/>
          </ac:spMkLst>
        </pc:spChg>
        <pc:spChg chg="mod topLvl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7" creationId="{0790A612-D7E3-0DB1-D099-2BC375897BF6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8" creationId="{BFA8EC20-B382-D1CC-DB5F-82676AE4C825}"/>
          </ac:spMkLst>
        </pc:spChg>
        <pc:spChg chg="mod">
          <ac:chgData name="Martina Gloria" userId="1639cf16-6866-4f11-9ba9-8efb4e105911" providerId="ADAL" clId="{BD9BFEE7-82A2-4722-BF59-E955ACBA1C40}" dt="2024-10-21T14:10:35.470" v="502" actId="164"/>
          <ac:spMkLst>
            <pc:docMk/>
            <pc:sldMk cId="1443602966" sldId="342"/>
            <ac:spMk id="29" creationId="{18C9579F-A157-0CC4-C7AD-27B5E56AB133}"/>
          </ac:spMkLst>
        </pc:spChg>
        <pc:spChg chg="add del mod">
          <ac:chgData name="Martina Gloria" userId="1639cf16-6866-4f11-9ba9-8efb4e105911" providerId="ADAL" clId="{BD9BFEE7-82A2-4722-BF59-E955ACBA1C40}" dt="2024-10-21T14:10:19.040" v="501" actId="478"/>
          <ac:spMkLst>
            <pc:docMk/>
            <pc:sldMk cId="1443602966" sldId="342"/>
            <ac:spMk id="30" creationId="{42537B52-B8E2-8E48-3063-CAEE7B775907}"/>
          </ac:spMkLst>
        </pc:spChg>
        <pc:grpChg chg="add mod topLvl">
          <ac:chgData name="Martina Gloria" userId="1639cf16-6866-4f11-9ba9-8efb4e105911" providerId="ADAL" clId="{BD9BFEE7-82A2-4722-BF59-E955ACBA1C40}" dt="2024-10-21T14:10:13.457" v="494" actId="164"/>
          <ac:grpSpMkLst>
            <pc:docMk/>
            <pc:sldMk cId="1443602966" sldId="342"/>
            <ac:grpSpMk id="2" creationId="{79F639EA-573E-EAA5-9AAF-B0E205929C15}"/>
          </ac:grpSpMkLst>
        </pc:grpChg>
        <pc:grpChg chg="add del mod">
          <ac:chgData name="Martina Gloria" userId="1639cf16-6866-4f11-9ba9-8efb4e105911" providerId="ADAL" clId="{BD9BFEE7-82A2-4722-BF59-E955ACBA1C40}" dt="2024-10-21T14:10:13.230" v="493" actId="164"/>
          <ac:grpSpMkLst>
            <pc:docMk/>
            <pc:sldMk cId="1443602966" sldId="342"/>
            <ac:grpSpMk id="4" creationId="{1221FB01-0C12-8481-D53D-9E3D976BAAF5}"/>
          </ac:grpSpMkLst>
        </pc:grpChg>
        <pc:grpChg chg="add del mod">
          <ac:chgData name="Martina Gloria" userId="1639cf16-6866-4f11-9ba9-8efb4e105911" providerId="ADAL" clId="{BD9BFEE7-82A2-4722-BF59-E955ACBA1C40}" dt="2024-10-21T14:10:12.330" v="489" actId="164"/>
          <ac:grpSpMkLst>
            <pc:docMk/>
            <pc:sldMk cId="1443602966" sldId="342"/>
            <ac:grpSpMk id="5" creationId="{3EB0262B-7D01-305E-151B-E2F602910CB0}"/>
          </ac:grpSpMkLst>
        </pc:grpChg>
        <pc:grpChg chg="add mod">
          <ac:chgData name="Martina Gloria" userId="1639cf16-6866-4f11-9ba9-8efb4e105911" providerId="ADAL" clId="{BD9BFEE7-82A2-4722-BF59-E955ACBA1C40}" dt="2024-10-21T14:13:35.138" v="701" actId="1038"/>
          <ac:grpSpMkLst>
            <pc:docMk/>
            <pc:sldMk cId="1443602966" sldId="342"/>
            <ac:grpSpMk id="8" creationId="{04DE14A8-C553-3245-EAE3-C1777EF7BC65}"/>
          </ac:grpSpMkLst>
        </pc:grpChg>
      </pc:sldChg>
      <pc:sldChg chg="modSp add del mod">
        <pc:chgData name="Martina Gloria" userId="1639cf16-6866-4f11-9ba9-8efb4e105911" providerId="ADAL" clId="{BD9BFEE7-82A2-4722-BF59-E955ACBA1C40}" dt="2024-10-21T14:13:30.463" v="696" actId="2890"/>
        <pc:sldMkLst>
          <pc:docMk/>
          <pc:sldMk cId="1578084453" sldId="343"/>
        </pc:sldMkLst>
        <pc:grpChg chg="mod">
          <ac:chgData name="Martina Gloria" userId="1639cf16-6866-4f11-9ba9-8efb4e105911" providerId="ADAL" clId="{BD9BFEE7-82A2-4722-BF59-E955ACBA1C40}" dt="2024-10-21T14:13:29.814" v="695" actId="1037"/>
          <ac:grpSpMkLst>
            <pc:docMk/>
            <pc:sldMk cId="1578084453" sldId="343"/>
            <ac:grpSpMk id="8" creationId="{3256A747-0BFA-DA01-C728-1AF6C37B5E2E}"/>
          </ac:grpSpMkLst>
        </pc:grpChg>
      </pc:sldChg>
      <pc:sldChg chg="addSp delSp modSp add mod modTransition modAnim">
        <pc:chgData name="Martina Gloria" userId="1639cf16-6866-4f11-9ba9-8efb4e105911" providerId="ADAL" clId="{BD9BFEE7-82A2-4722-BF59-E955ACBA1C40}" dt="2024-10-22T12:29:16.221" v="2264"/>
        <pc:sldMkLst>
          <pc:docMk/>
          <pc:sldMk cId="2906809411" sldId="343"/>
        </pc:sldMkLst>
        <pc:spChg chg="add mod">
          <ac:chgData name="Martina Gloria" userId="1639cf16-6866-4f11-9ba9-8efb4e105911" providerId="ADAL" clId="{BD9BFEE7-82A2-4722-BF59-E955ACBA1C40}" dt="2024-10-21T14:16:27.069" v="834"/>
          <ac:spMkLst>
            <pc:docMk/>
            <pc:sldMk cId="2906809411" sldId="343"/>
            <ac:spMk id="4" creationId="{5DAD8BE8-8764-D9DF-7685-2718D8DBA681}"/>
          </ac:spMkLst>
        </pc:spChg>
        <pc:spChg chg="add mod">
          <ac:chgData name="Martina Gloria" userId="1639cf16-6866-4f11-9ba9-8efb4e105911" providerId="ADAL" clId="{BD9BFEE7-82A2-4722-BF59-E955ACBA1C40}" dt="2024-10-21T14:31:30.788" v="1056" actId="1076"/>
          <ac:spMkLst>
            <pc:docMk/>
            <pc:sldMk cId="2906809411" sldId="343"/>
            <ac:spMk id="8" creationId="{82AE6A63-5414-9950-9049-26DCE3B6B934}"/>
          </ac:spMkLst>
        </pc:spChg>
        <pc:spChg chg="add mod">
          <ac:chgData name="Martina Gloria" userId="1639cf16-6866-4f11-9ba9-8efb4e105911" providerId="ADAL" clId="{BD9BFEE7-82A2-4722-BF59-E955ACBA1C40}" dt="2024-10-21T14:31:37.686" v="1059" actId="113"/>
          <ac:spMkLst>
            <pc:docMk/>
            <pc:sldMk cId="2906809411" sldId="343"/>
            <ac:spMk id="9" creationId="{3B4A4256-DA0C-E85A-4CC7-16E0435986F6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0" creationId="{18BA0C11-E5C3-51BB-CEFB-15E2465080D2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1" creationId="{760FC498-AA9A-C766-27E2-2532375C4A0F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2" creationId="{95C48536-30ED-F8C8-CB37-9ED31CB4DBB3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4" creationId="{C50CD05A-0BFA-5824-372E-62B3F682C8E2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5" creationId="{A6EABE3C-3B39-C3F5-BDDA-8A2A36B71427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7" creationId="{D86BD6D7-D6F6-C5CE-436F-609370A2D40A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8" creationId="{20FAE3F5-7514-0B93-041E-C45CAADCC82B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19" creationId="{C4D9F17F-0B04-300C-A560-92B3BD443A32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1" creationId="{7F574E2F-AEEA-910C-B2E3-2DFCD771FFB0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2" creationId="{BED73E75-7418-E949-C056-5BD16AC8D9CF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3" creationId="{7681863E-C2BB-1970-8722-4C7EC30A6E05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4" creationId="{DF2C9928-5258-FF69-B158-8A0FBD5E30CB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5" creationId="{D863E3D9-57F6-859D-971A-0E949E44DF73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6" creationId="{99786A21-AD6C-8529-C5F0-3F9E6DE51D68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7" creationId="{1C7F9027-DDF6-4DEC-0B65-06C3576ABA6E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8" creationId="{B70A1C76-D1C2-9462-4F07-C8C536F001A7}"/>
          </ac:spMkLst>
        </pc:spChg>
        <pc:spChg chg="mod">
          <ac:chgData name="Martina Gloria" userId="1639cf16-6866-4f11-9ba9-8efb4e105911" providerId="ADAL" clId="{BD9BFEE7-82A2-4722-BF59-E955ACBA1C40}" dt="2024-10-21T14:14:07.945" v="707" actId="164"/>
          <ac:spMkLst>
            <pc:docMk/>
            <pc:sldMk cId="2906809411" sldId="343"/>
            <ac:spMk id="29" creationId="{391133CC-F788-D0CE-B1E0-0CF9D18E5CF7}"/>
          </ac:spMkLst>
        </pc:spChg>
        <pc:spChg chg="del">
          <ac:chgData name="Martina Gloria" userId="1639cf16-6866-4f11-9ba9-8efb4e105911" providerId="ADAL" clId="{BD9BFEE7-82A2-4722-BF59-E955ACBA1C40}" dt="2024-10-21T14:13:54.454" v="705" actId="478"/>
          <ac:spMkLst>
            <pc:docMk/>
            <pc:sldMk cId="2906809411" sldId="343"/>
            <ac:spMk id="30" creationId="{FF825478-1F04-28CD-A6EC-40430A09D82D}"/>
          </ac:spMkLst>
        </pc:spChg>
        <pc:grpChg chg="add mod">
          <ac:chgData name="Martina Gloria" userId="1639cf16-6866-4f11-9ba9-8efb4e105911" providerId="ADAL" clId="{BD9BFEE7-82A2-4722-BF59-E955ACBA1C40}" dt="2024-10-21T14:14:26.508" v="832" actId="688"/>
          <ac:grpSpMkLst>
            <pc:docMk/>
            <pc:sldMk cId="2906809411" sldId="343"/>
            <ac:grpSpMk id="2" creationId="{ED6B2950-34D3-9D5B-A041-3D4D8AB5B0C7}"/>
          </ac:grpSpMkLst>
        </pc:grpChg>
        <pc:picChg chg="add mod">
          <ac:chgData name="Martina Gloria" userId="1639cf16-6866-4f11-9ba9-8efb4e105911" providerId="ADAL" clId="{BD9BFEE7-82A2-4722-BF59-E955ACBA1C40}" dt="2024-10-21T14:19:54.341" v="851" actId="1076"/>
          <ac:picMkLst>
            <pc:docMk/>
            <pc:sldMk cId="2906809411" sldId="343"/>
            <ac:picMk id="5" creationId="{B22EEFFA-1A63-CF18-0225-9AAB1C2F5274}"/>
          </ac:picMkLst>
        </pc:picChg>
      </pc:sldChg>
      <pc:sldChg chg="addSp delSp modSp add mod modTransition delAnim modAnim">
        <pc:chgData name="Martina Gloria" userId="1639cf16-6866-4f11-9ba9-8efb4e105911" providerId="ADAL" clId="{BD9BFEE7-82A2-4722-BF59-E955ACBA1C40}" dt="2024-10-22T12:29:11.016" v="2263"/>
        <pc:sldMkLst>
          <pc:docMk/>
          <pc:sldMk cId="2543179749" sldId="344"/>
        </pc:sldMkLst>
        <pc:spChg chg="add del mod">
          <ac:chgData name="Martina Gloria" userId="1639cf16-6866-4f11-9ba9-8efb4e105911" providerId="ADAL" clId="{BD9BFEE7-82A2-4722-BF59-E955ACBA1C40}" dt="2024-10-21T14:19:20.062" v="843" actId="21"/>
          <ac:spMkLst>
            <pc:docMk/>
            <pc:sldMk cId="2543179749" sldId="344"/>
            <ac:spMk id="5" creationId="{82AE6A63-5414-9950-9049-26DCE3B6B934}"/>
          </ac:spMkLst>
        </pc:spChg>
        <pc:spChg chg="add del mod">
          <ac:chgData name="Martina Gloria" userId="1639cf16-6866-4f11-9ba9-8efb4e105911" providerId="ADAL" clId="{BD9BFEE7-82A2-4722-BF59-E955ACBA1C40}" dt="2024-10-21T14:24:43.815" v="982" actId="478"/>
          <ac:spMkLst>
            <pc:docMk/>
            <pc:sldMk cId="2543179749" sldId="344"/>
            <ac:spMk id="8" creationId="{A82F0F61-B37A-11C0-4FE0-A707C86D2523}"/>
          </ac:spMkLst>
        </pc:spChg>
        <pc:spChg chg="add mod">
          <ac:chgData name="Martina Gloria" userId="1639cf16-6866-4f11-9ba9-8efb4e105911" providerId="ADAL" clId="{BD9BFEE7-82A2-4722-BF59-E955ACBA1C40}" dt="2024-10-21T14:24:54.544" v="985" actId="1076"/>
          <ac:spMkLst>
            <pc:docMk/>
            <pc:sldMk cId="2543179749" sldId="344"/>
            <ac:spMk id="13" creationId="{A454A540-0C39-22D3-A8C2-C14B2683ABE1}"/>
          </ac:spMkLst>
        </pc:spChg>
        <pc:spChg chg="add del mod">
          <ac:chgData name="Martina Gloria" userId="1639cf16-6866-4f11-9ba9-8efb4e105911" providerId="ADAL" clId="{BD9BFEE7-82A2-4722-BF59-E955ACBA1C40}" dt="2024-10-21T14:23:11.651" v="933" actId="478"/>
          <ac:spMkLst>
            <pc:docMk/>
            <pc:sldMk cId="2543179749" sldId="344"/>
            <ac:spMk id="16" creationId="{A6380B21-CC84-A063-8DBD-D61A2DA522C3}"/>
          </ac:spMkLst>
        </pc:spChg>
        <pc:grpChg chg="mod">
          <ac:chgData name="Martina Gloria" userId="1639cf16-6866-4f11-9ba9-8efb4e105911" providerId="ADAL" clId="{BD9BFEE7-82A2-4722-BF59-E955ACBA1C40}" dt="2024-10-21T14:16:53.805" v="837" actId="688"/>
          <ac:grpSpMkLst>
            <pc:docMk/>
            <pc:sldMk cId="2543179749" sldId="344"/>
            <ac:grpSpMk id="2" creationId="{F2BE7999-A262-CAE2-C9BD-1D440AF35EF4}"/>
          </ac:grpSpMkLst>
        </pc:grpChg>
        <pc:picChg chg="add mod">
          <ac:chgData name="Martina Gloria" userId="1639cf16-6866-4f11-9ba9-8efb4e105911" providerId="ADAL" clId="{BD9BFEE7-82A2-4722-BF59-E955ACBA1C40}" dt="2024-10-21T14:24:48.798" v="983" actId="1076"/>
          <ac:picMkLst>
            <pc:docMk/>
            <pc:sldMk cId="2543179749" sldId="344"/>
            <ac:picMk id="9" creationId="{D742DB93-FD1B-37E6-724F-01F9DB4F4CDE}"/>
          </ac:picMkLst>
        </pc:picChg>
      </pc:sldChg>
      <pc:sldChg chg="addSp delSp modSp add mod delAnim modAnim">
        <pc:chgData name="Martina Gloria" userId="1639cf16-6866-4f11-9ba9-8efb4e105911" providerId="ADAL" clId="{BD9BFEE7-82A2-4722-BF59-E955ACBA1C40}" dt="2024-10-22T12:30:39.195" v="2271" actId="1076"/>
        <pc:sldMkLst>
          <pc:docMk/>
          <pc:sldMk cId="3758112753" sldId="345"/>
        </pc:sldMkLst>
        <pc:spChg chg="add mod">
          <ac:chgData name="Martina Gloria" userId="1639cf16-6866-4f11-9ba9-8efb4e105911" providerId="ADAL" clId="{BD9BFEE7-82A2-4722-BF59-E955ACBA1C40}" dt="2024-10-22T12:12:54.410" v="2094" actId="1076"/>
          <ac:spMkLst>
            <pc:docMk/>
            <pc:sldMk cId="3758112753" sldId="345"/>
            <ac:spMk id="5" creationId="{7BDC79BD-1219-843A-3097-234F5D5B890D}"/>
          </ac:spMkLst>
        </pc:spChg>
        <pc:spChg chg="add mod">
          <ac:chgData name="Martina Gloria" userId="1639cf16-6866-4f11-9ba9-8efb4e105911" providerId="ADAL" clId="{BD9BFEE7-82A2-4722-BF59-E955ACBA1C40}" dt="2024-10-22T12:12:54.410" v="2094" actId="1076"/>
          <ac:spMkLst>
            <pc:docMk/>
            <pc:sldMk cId="3758112753" sldId="345"/>
            <ac:spMk id="8" creationId="{939B1A53-539F-E9A2-7766-A542D830732A}"/>
          </ac:spMkLst>
        </pc:spChg>
        <pc:spChg chg="add mod">
          <ac:chgData name="Martina Gloria" userId="1639cf16-6866-4f11-9ba9-8efb4e105911" providerId="ADAL" clId="{BD9BFEE7-82A2-4722-BF59-E955ACBA1C40}" dt="2024-10-22T12:30:34.846" v="2270" actId="1076"/>
          <ac:spMkLst>
            <pc:docMk/>
            <pc:sldMk cId="3758112753" sldId="345"/>
            <ac:spMk id="9" creationId="{A058A8EC-C4CB-626B-03F7-FAAA87ADCF62}"/>
          </ac:spMkLst>
        </pc:spChg>
        <pc:spChg chg="mod">
          <ac:chgData name="Martina Gloria" userId="1639cf16-6866-4f11-9ba9-8efb4e105911" providerId="ADAL" clId="{BD9BFEE7-82A2-4722-BF59-E955ACBA1C40}" dt="2024-10-22T12:27:03.187" v="2249" actId="164"/>
          <ac:spMkLst>
            <pc:docMk/>
            <pc:sldMk cId="3758112753" sldId="345"/>
            <ac:spMk id="13" creationId="{A8D2A219-065A-03D0-068C-86024C6F8BDC}"/>
          </ac:spMkLst>
        </pc:spChg>
        <pc:grpChg chg="mod">
          <ac:chgData name="Martina Gloria" userId="1639cf16-6866-4f11-9ba9-8efb4e105911" providerId="ADAL" clId="{BD9BFEE7-82A2-4722-BF59-E955ACBA1C40}" dt="2024-10-21T14:25:32.878" v="988" actId="688"/>
          <ac:grpSpMkLst>
            <pc:docMk/>
            <pc:sldMk cId="3758112753" sldId="345"/>
            <ac:grpSpMk id="2" creationId="{788F8ECF-4C66-AE4F-48A6-A2BE3FDEB6FF}"/>
          </ac:grpSpMkLst>
        </pc:grpChg>
        <pc:grpChg chg="add mod">
          <ac:chgData name="Martina Gloria" userId="1639cf16-6866-4f11-9ba9-8efb4e105911" providerId="ADAL" clId="{BD9BFEE7-82A2-4722-BF59-E955ACBA1C40}" dt="2024-10-22T12:30:39.195" v="2271" actId="1076"/>
          <ac:grpSpMkLst>
            <pc:docMk/>
            <pc:sldMk cId="3758112753" sldId="345"/>
            <ac:grpSpMk id="32" creationId="{591A8321-2CC2-58E7-A325-6539F0CE0C84}"/>
          </ac:grpSpMkLst>
        </pc:grpChg>
        <pc:picChg chg="del">
          <ac:chgData name="Martina Gloria" userId="1639cf16-6866-4f11-9ba9-8efb4e105911" providerId="ADAL" clId="{BD9BFEE7-82A2-4722-BF59-E955ACBA1C40}" dt="2024-10-21T14:28:20.825" v="989" actId="478"/>
          <ac:picMkLst>
            <pc:docMk/>
            <pc:sldMk cId="3758112753" sldId="345"/>
            <ac:picMk id="9" creationId="{4E58FA25-EBFA-7568-FFB8-3343B002E2BD}"/>
          </ac:picMkLst>
        </pc:picChg>
        <pc:picChg chg="add del mod modCrop">
          <ac:chgData name="Martina Gloria" userId="1639cf16-6866-4f11-9ba9-8efb4e105911" providerId="ADAL" clId="{BD9BFEE7-82A2-4722-BF59-E955ACBA1C40}" dt="2024-10-21T14:49:07.329" v="1559" actId="478"/>
          <ac:picMkLst>
            <pc:docMk/>
            <pc:sldMk cId="3758112753" sldId="345"/>
            <ac:picMk id="20" creationId="{98C7C3CF-5C36-800A-BEA4-D63D0D741875}"/>
          </ac:picMkLst>
        </pc:picChg>
        <pc:picChg chg="add del mod">
          <ac:chgData name="Martina Gloria" userId="1639cf16-6866-4f11-9ba9-8efb4e105911" providerId="ADAL" clId="{BD9BFEE7-82A2-4722-BF59-E955ACBA1C40}" dt="2024-10-22T12:25:50.480" v="2236" actId="478"/>
          <ac:picMkLst>
            <pc:docMk/>
            <pc:sldMk cId="3758112753" sldId="345"/>
            <ac:picMk id="20" creationId="{D2C9B0A3-289B-2290-32A6-F639745348DC}"/>
          </ac:picMkLst>
        </pc:picChg>
        <pc:picChg chg="add mod">
          <ac:chgData name="Martina Gloria" userId="1639cf16-6866-4f11-9ba9-8efb4e105911" providerId="ADAL" clId="{BD9BFEE7-82A2-4722-BF59-E955ACBA1C40}" dt="2024-10-22T12:27:03.187" v="2249" actId="164"/>
          <ac:picMkLst>
            <pc:docMk/>
            <pc:sldMk cId="3758112753" sldId="345"/>
            <ac:picMk id="31" creationId="{20827BC3-5255-BD12-5939-DE643DCA0D6D}"/>
          </ac:picMkLst>
        </pc:picChg>
        <pc:picChg chg="add del mod">
          <ac:chgData name="Martina Gloria" userId="1639cf16-6866-4f11-9ba9-8efb4e105911" providerId="ADAL" clId="{BD9BFEE7-82A2-4722-BF59-E955ACBA1C40}" dt="2024-10-21T14:50:39.266" v="1561" actId="478"/>
          <ac:picMkLst>
            <pc:docMk/>
            <pc:sldMk cId="3758112753" sldId="345"/>
            <ac:picMk id="31" creationId="{8C973917-9C67-500E-E8A1-D542358E8219}"/>
          </ac:picMkLst>
        </pc:picChg>
        <pc:picChg chg="add mod">
          <ac:chgData name="Martina Gloria" userId="1639cf16-6866-4f11-9ba9-8efb4e105911" providerId="ADAL" clId="{BD9BFEE7-82A2-4722-BF59-E955ACBA1C40}" dt="2024-10-22T12:12:54.410" v="2094" actId="1076"/>
          <ac:picMkLst>
            <pc:docMk/>
            <pc:sldMk cId="3758112753" sldId="345"/>
            <ac:picMk id="33" creationId="{F050430A-0367-68F0-924F-3502E7C196ED}"/>
          </ac:picMkLst>
        </pc:picChg>
      </pc:sldChg>
      <pc:sldChg chg="addSp delSp modSp add mod delAnim">
        <pc:chgData name="Martina Gloria" userId="1639cf16-6866-4f11-9ba9-8efb4e105911" providerId="ADAL" clId="{BD9BFEE7-82A2-4722-BF59-E955ACBA1C40}" dt="2024-10-21T15:00:27.590" v="1933" actId="113"/>
        <pc:sldMkLst>
          <pc:docMk/>
          <pc:sldMk cId="85882731" sldId="346"/>
        </pc:sldMkLst>
        <pc:spChg chg="del">
          <ac:chgData name="Martina Gloria" userId="1639cf16-6866-4f11-9ba9-8efb4e105911" providerId="ADAL" clId="{BD9BFEE7-82A2-4722-BF59-E955ACBA1C40}" dt="2024-10-21T14:52:00.669" v="1575" actId="478"/>
          <ac:spMkLst>
            <pc:docMk/>
            <pc:sldMk cId="85882731" sldId="346"/>
            <ac:spMk id="5" creationId="{20D71352-7E33-CCA9-E245-6832CE988080}"/>
          </ac:spMkLst>
        </pc:spChg>
        <pc:spChg chg="del">
          <ac:chgData name="Martina Gloria" userId="1639cf16-6866-4f11-9ba9-8efb4e105911" providerId="ADAL" clId="{BD9BFEE7-82A2-4722-BF59-E955ACBA1C40}" dt="2024-10-21T14:52:03.509" v="1576" actId="478"/>
          <ac:spMkLst>
            <pc:docMk/>
            <pc:sldMk cId="85882731" sldId="346"/>
            <ac:spMk id="8" creationId="{F273E19F-4160-7A35-E8A5-2CFCC3D44C9B}"/>
          </ac:spMkLst>
        </pc:spChg>
        <pc:spChg chg="del mod">
          <ac:chgData name="Martina Gloria" userId="1639cf16-6866-4f11-9ba9-8efb4e105911" providerId="ADAL" clId="{BD9BFEE7-82A2-4722-BF59-E955ACBA1C40}" dt="2024-10-21T14:51:58.113" v="1574" actId="478"/>
          <ac:spMkLst>
            <pc:docMk/>
            <pc:sldMk cId="85882731" sldId="346"/>
            <ac:spMk id="13" creationId="{24F5F657-CE50-7746-98B6-3ED348E042B2}"/>
          </ac:spMkLst>
        </pc:spChg>
        <pc:spChg chg="add del">
          <ac:chgData name="Martina Gloria" userId="1639cf16-6866-4f11-9ba9-8efb4e105911" providerId="ADAL" clId="{BD9BFEE7-82A2-4722-BF59-E955ACBA1C40}" dt="2024-10-21T14:53:01.308" v="1578" actId="478"/>
          <ac:spMkLst>
            <pc:docMk/>
            <pc:sldMk cId="85882731" sldId="346"/>
            <ac:spMk id="16" creationId="{D414F1E7-9746-AEC1-E367-42F8DF7FA734}"/>
          </ac:spMkLst>
        </pc:spChg>
        <pc:spChg chg="add mod">
          <ac:chgData name="Martina Gloria" userId="1639cf16-6866-4f11-9ba9-8efb4e105911" providerId="ADAL" clId="{BD9BFEE7-82A2-4722-BF59-E955ACBA1C40}" dt="2024-10-21T15:00:27.590" v="1933" actId="113"/>
          <ac:spMkLst>
            <pc:docMk/>
            <pc:sldMk cId="85882731" sldId="346"/>
            <ac:spMk id="20" creationId="{E01AE858-A65E-659E-CC8C-5CD671B35EC1}"/>
          </ac:spMkLst>
        </pc:spChg>
        <pc:grpChg chg="mod">
          <ac:chgData name="Martina Gloria" userId="1639cf16-6866-4f11-9ba9-8efb4e105911" providerId="ADAL" clId="{BD9BFEE7-82A2-4722-BF59-E955ACBA1C40}" dt="2024-10-21T14:51:52.139" v="1572" actId="688"/>
          <ac:grpSpMkLst>
            <pc:docMk/>
            <pc:sldMk cId="85882731" sldId="346"/>
            <ac:grpSpMk id="2" creationId="{06F1E5D2-958E-6D23-FB51-AD147ACFB395}"/>
          </ac:grpSpMkLst>
        </pc:grpChg>
        <pc:picChg chg="del">
          <ac:chgData name="Martina Gloria" userId="1639cf16-6866-4f11-9ba9-8efb4e105911" providerId="ADAL" clId="{BD9BFEE7-82A2-4722-BF59-E955ACBA1C40}" dt="2024-10-21T14:52:03.509" v="1576" actId="478"/>
          <ac:picMkLst>
            <pc:docMk/>
            <pc:sldMk cId="85882731" sldId="346"/>
            <ac:picMk id="33" creationId="{8EF66F11-4992-AB65-01AE-6E7CC25612ED}"/>
          </ac:picMkLst>
        </pc:picChg>
      </pc:sldChg>
      <pc:sldChg chg="addSp modSp add mod modTransition modAnim">
        <pc:chgData name="Martina Gloria" userId="1639cf16-6866-4f11-9ba9-8efb4e105911" providerId="ADAL" clId="{BD9BFEE7-82A2-4722-BF59-E955ACBA1C40}" dt="2024-10-22T12:37:40.719" v="2359"/>
        <pc:sldMkLst>
          <pc:docMk/>
          <pc:sldMk cId="161830090" sldId="347"/>
        </pc:sldMkLst>
        <pc:spChg chg="add mod">
          <ac:chgData name="Martina Gloria" userId="1639cf16-6866-4f11-9ba9-8efb4e105911" providerId="ADAL" clId="{BD9BFEE7-82A2-4722-BF59-E955ACBA1C40}" dt="2024-10-22T12:36:42.075" v="2358" actId="1076"/>
          <ac:spMkLst>
            <pc:docMk/>
            <pc:sldMk cId="161830090" sldId="347"/>
            <ac:spMk id="9" creationId="{7762267A-7F26-9569-7A93-B75D3F557E37}"/>
          </ac:spMkLst>
        </pc:spChg>
        <pc:spChg chg="add mod">
          <ac:chgData name="Martina Gloria" userId="1639cf16-6866-4f11-9ba9-8efb4e105911" providerId="ADAL" clId="{BD9BFEE7-82A2-4722-BF59-E955ACBA1C40}" dt="2024-10-22T12:33:38.123" v="2344" actId="403"/>
          <ac:spMkLst>
            <pc:docMk/>
            <pc:sldMk cId="161830090" sldId="347"/>
            <ac:spMk id="16" creationId="{2DE178EE-3440-CBE2-7F87-0E24E74B021A}"/>
          </ac:spMkLst>
        </pc:spChg>
        <pc:spChg chg="mod">
          <ac:chgData name="Martina Gloria" userId="1639cf16-6866-4f11-9ba9-8efb4e105911" providerId="ADAL" clId="{BD9BFEE7-82A2-4722-BF59-E955ACBA1C40}" dt="2024-10-21T15:00:18.829" v="1930" actId="113"/>
          <ac:spMkLst>
            <pc:docMk/>
            <pc:sldMk cId="161830090" sldId="347"/>
            <ac:spMk id="20" creationId="{2A2631B1-9EDB-7909-1A8A-39CF96FC93DA}"/>
          </ac:spMkLst>
        </pc:spChg>
        <pc:picChg chg="mod modCrop">
          <ac:chgData name="Martina Gloria" userId="1639cf16-6866-4f11-9ba9-8efb4e105911" providerId="ADAL" clId="{BD9BFEE7-82A2-4722-BF59-E955ACBA1C40}" dt="2024-10-22T12:32:25.742" v="2278" actId="1076"/>
          <ac:picMkLst>
            <pc:docMk/>
            <pc:sldMk cId="161830090" sldId="347"/>
            <ac:picMk id="5" creationId="{D51EA0F6-98EA-5EAE-2756-5B3C1EC5F8B3}"/>
          </ac:picMkLst>
        </pc:picChg>
        <pc:picChg chg="mod">
          <ac:chgData name="Martina Gloria" userId="1639cf16-6866-4f11-9ba9-8efb4e105911" providerId="ADAL" clId="{BD9BFEE7-82A2-4722-BF59-E955ACBA1C40}" dt="2024-10-22T12:32:28.720" v="2279" actId="1076"/>
          <ac:picMkLst>
            <pc:docMk/>
            <pc:sldMk cId="161830090" sldId="347"/>
            <ac:picMk id="8" creationId="{29A83521-70E5-6CD2-BC5C-992A90343900}"/>
          </ac:picMkLst>
        </pc:picChg>
      </pc:sldChg>
      <pc:sldChg chg="addSp delSp modSp mod modTransition modAnim">
        <pc:chgData name="Martina Gloria" userId="1639cf16-6866-4f11-9ba9-8efb4e105911" providerId="ADAL" clId="{BD9BFEE7-82A2-4722-BF59-E955ACBA1C40}" dt="2024-10-22T12:57:13.284" v="2363" actId="1076"/>
        <pc:sldMkLst>
          <pc:docMk/>
          <pc:sldMk cId="3726800306" sldId="348"/>
        </pc:sldMkLst>
        <pc:spChg chg="add mod">
          <ac:chgData name="Martina Gloria" userId="1639cf16-6866-4f11-9ba9-8efb4e105911" providerId="ADAL" clId="{BD9BFEE7-82A2-4722-BF59-E955ACBA1C40}" dt="2024-10-22T12:35:56.024" v="2353" actId="1076"/>
          <ac:spMkLst>
            <pc:docMk/>
            <pc:sldMk cId="3726800306" sldId="348"/>
            <ac:spMk id="5" creationId="{ED4990DD-32AD-06F3-1331-366E12FB2405}"/>
          </ac:spMkLst>
        </pc:spChg>
        <pc:spChg chg="add mod">
          <ac:chgData name="Martina Gloria" userId="1639cf16-6866-4f11-9ba9-8efb4e105911" providerId="ADAL" clId="{BD9BFEE7-82A2-4722-BF59-E955ACBA1C40}" dt="2024-10-22T12:36:07.979" v="2354" actId="1076"/>
          <ac:spMkLst>
            <pc:docMk/>
            <pc:sldMk cId="3726800306" sldId="348"/>
            <ac:spMk id="8" creationId="{85F8ECF2-E86A-F359-896D-02CFFDCF3D9C}"/>
          </ac:spMkLst>
        </pc:spChg>
        <pc:picChg chg="mod">
          <ac:chgData name="Martina Gloria" userId="1639cf16-6866-4f11-9ba9-8efb4e105911" providerId="ADAL" clId="{BD9BFEE7-82A2-4722-BF59-E955ACBA1C40}" dt="2024-10-22T12:33:53.073" v="2347" actId="1076"/>
          <ac:picMkLst>
            <pc:docMk/>
            <pc:sldMk cId="3726800306" sldId="348"/>
            <ac:picMk id="13" creationId="{0BDF8925-CC9F-74DE-A5BF-2BB2D6B6D97F}"/>
          </ac:picMkLst>
        </pc:picChg>
        <pc:picChg chg="del mod">
          <ac:chgData name="Martina Gloria" userId="1639cf16-6866-4f11-9ba9-8efb4e105911" providerId="ADAL" clId="{BD9BFEE7-82A2-4722-BF59-E955ACBA1C40}" dt="2024-10-22T12:57:04.409" v="2360" actId="478"/>
          <ac:picMkLst>
            <pc:docMk/>
            <pc:sldMk cId="3726800306" sldId="348"/>
            <ac:picMk id="16" creationId="{D751477F-ED74-AA2C-2A5B-B517124D6F5E}"/>
          </ac:picMkLst>
        </pc:picChg>
        <pc:picChg chg="add mod">
          <ac:chgData name="Martina Gloria" userId="1639cf16-6866-4f11-9ba9-8efb4e105911" providerId="ADAL" clId="{BD9BFEE7-82A2-4722-BF59-E955ACBA1C40}" dt="2024-10-22T12:57:13.284" v="2363" actId="1076"/>
          <ac:picMkLst>
            <pc:docMk/>
            <pc:sldMk cId="3726800306" sldId="348"/>
            <ac:picMk id="30" creationId="{A162BE9D-CD6F-AEEA-1BD6-1F2B24828B84}"/>
          </ac:picMkLst>
        </pc:picChg>
      </pc:sldChg>
    </pc:docChg>
  </pc:docChgLst>
  <pc:docChgLst>
    <pc:chgData name="Martina Gloria" userId="S::martina.gloria@iit.it::1639cf16-6866-4f11-9ba9-8efb4e105911" providerId="AD" clId="Web-{3C629C26-8D8E-345C-30B2-EEA58E8F678E}"/>
    <pc:docChg chg="addSld delSld modSld">
      <pc:chgData name="Martina Gloria" userId="S::martina.gloria@iit.it::1639cf16-6866-4f11-9ba9-8efb4e105911" providerId="AD" clId="Web-{3C629C26-8D8E-345C-30B2-EEA58E8F678E}" dt="2024-07-29T09:18:14.194" v="835"/>
      <pc:docMkLst>
        <pc:docMk/>
      </pc:docMkLst>
      <pc:sldChg chg="modSp">
        <pc:chgData name="Martina Gloria" userId="S::martina.gloria@iit.it::1639cf16-6866-4f11-9ba9-8efb4e105911" providerId="AD" clId="Web-{3C629C26-8D8E-345C-30B2-EEA58E8F678E}" dt="2024-07-29T09:01:36.543" v="759"/>
        <pc:sldMkLst>
          <pc:docMk/>
          <pc:sldMk cId="3284210658" sldId="328"/>
        </pc:sldMkLst>
        <pc:graphicFrameChg chg="mod modGraphic">
          <ac:chgData name="Martina Gloria" userId="S::martina.gloria@iit.it::1639cf16-6866-4f11-9ba9-8efb4e105911" providerId="AD" clId="Web-{3C629C26-8D8E-345C-30B2-EEA58E8F678E}" dt="2024-07-29T09:01:36.543" v="759"/>
          <ac:graphicFrameMkLst>
            <pc:docMk/>
            <pc:sldMk cId="3284210658" sldId="328"/>
            <ac:graphicFrameMk id="7" creationId="{3BD311D3-9FB0-88C4-D722-DECB1DF88CA5}"/>
          </ac:graphicFrameMkLst>
        </pc:graphicFrameChg>
      </pc:sldChg>
      <pc:sldChg chg="modSp">
        <pc:chgData name="Martina Gloria" userId="S::martina.gloria@iit.it::1639cf16-6866-4f11-9ba9-8efb4e105911" providerId="AD" clId="Web-{3C629C26-8D8E-345C-30B2-EEA58E8F678E}" dt="2024-07-29T09:01:29.840" v="750"/>
        <pc:sldMkLst>
          <pc:docMk/>
          <pc:sldMk cId="3558898495" sldId="329"/>
        </pc:sldMkLst>
        <pc:graphicFrameChg chg="mod modGraphic">
          <ac:chgData name="Martina Gloria" userId="S::martina.gloria@iit.it::1639cf16-6866-4f11-9ba9-8efb4e105911" providerId="AD" clId="Web-{3C629C26-8D8E-345C-30B2-EEA58E8F678E}" dt="2024-07-29T09:01:23.730" v="740"/>
          <ac:graphicFrameMkLst>
            <pc:docMk/>
            <pc:sldMk cId="3558898495" sldId="329"/>
            <ac:graphicFrameMk id="9" creationId="{991F4F7E-661D-3404-43C4-021E2797ED19}"/>
          </ac:graphicFrameMkLst>
        </pc:graphicFrameChg>
        <pc:graphicFrameChg chg="mod modGraphic">
          <ac:chgData name="Martina Gloria" userId="S::martina.gloria@iit.it::1639cf16-6866-4f11-9ba9-8efb4e105911" providerId="AD" clId="Web-{3C629C26-8D8E-345C-30B2-EEA58E8F678E}" dt="2024-07-29T09:01:29.840" v="750"/>
          <ac:graphicFrameMkLst>
            <pc:docMk/>
            <pc:sldMk cId="3558898495" sldId="329"/>
            <ac:graphicFrameMk id="10" creationId="{B760F464-73D0-053E-4341-711061F86A5E}"/>
          </ac:graphicFrameMkLst>
        </pc:graphicFrameChg>
      </pc:sldChg>
      <pc:sldChg chg="mod modShow">
        <pc:chgData name="Martina Gloria" userId="S::martina.gloria@iit.it::1639cf16-6866-4f11-9ba9-8efb4e105911" providerId="AD" clId="Web-{3C629C26-8D8E-345C-30B2-EEA58E8F678E}" dt="2024-07-29T08:21:16.792" v="75"/>
        <pc:sldMkLst>
          <pc:docMk/>
          <pc:sldMk cId="825683004" sldId="333"/>
        </pc:sldMkLst>
      </pc:sldChg>
      <pc:sldChg chg="addSp delSp modSp addAnim delAnim modAnim">
        <pc:chgData name="Martina Gloria" userId="S::martina.gloria@iit.it::1639cf16-6866-4f11-9ba9-8efb4e105911" providerId="AD" clId="Web-{3C629C26-8D8E-345C-30B2-EEA58E8F678E}" dt="2024-07-29T09:07:13.380" v="784"/>
        <pc:sldMkLst>
          <pc:docMk/>
          <pc:sldMk cId="1742403979" sldId="342"/>
        </pc:sldMkLst>
        <pc:spChg chg="del">
          <ac:chgData name="Martina Gloria" userId="S::martina.gloria@iit.it::1639cf16-6866-4f11-9ba9-8efb4e105911" providerId="AD" clId="Web-{3C629C26-8D8E-345C-30B2-EEA58E8F678E}" dt="2024-07-29T08:28:04.975" v="99"/>
          <ac:spMkLst>
            <pc:docMk/>
            <pc:sldMk cId="1742403979" sldId="342"/>
            <ac:spMk id="2" creationId="{E90C29DE-B046-AB9C-3DA0-D9B6561D9C0D}"/>
          </ac:spMkLst>
        </pc:spChg>
        <pc:spChg chg="del">
          <ac:chgData name="Martina Gloria" userId="S::martina.gloria@iit.it::1639cf16-6866-4f11-9ba9-8efb4e105911" providerId="AD" clId="Web-{3C629C26-8D8E-345C-30B2-EEA58E8F678E}" dt="2024-07-29T08:29:27.977" v="103"/>
          <ac:spMkLst>
            <pc:docMk/>
            <pc:sldMk cId="1742403979" sldId="342"/>
            <ac:spMk id="3" creationId="{57AC1B96-AAD9-DB59-D5D9-2B3BC29877FC}"/>
          </ac:spMkLst>
        </pc:spChg>
        <pc:spChg chg="add del">
          <ac:chgData name="Martina Gloria" userId="S::martina.gloria@iit.it::1639cf16-6866-4f11-9ba9-8efb4e105911" providerId="AD" clId="Web-{3C629C26-8D8E-345C-30B2-EEA58E8F678E}" dt="2024-07-29T08:33:41.858" v="109"/>
          <ac:spMkLst>
            <pc:docMk/>
            <pc:sldMk cId="1742403979" sldId="342"/>
            <ac:spMk id="4" creationId="{6030AEA0-DFA6-410C-0CCD-80404873AD98}"/>
          </ac:spMkLst>
        </pc:spChg>
        <pc:spChg chg="mod">
          <ac:chgData name="Martina Gloria" userId="S::martina.gloria@iit.it::1639cf16-6866-4f11-9ba9-8efb4e105911" providerId="AD" clId="Web-{3C629C26-8D8E-345C-30B2-EEA58E8F678E}" dt="2024-07-29T08:27:57.803" v="98" actId="20577"/>
          <ac:spMkLst>
            <pc:docMk/>
            <pc:sldMk cId="1742403979" sldId="342"/>
            <ac:spMk id="5" creationId="{9FF55B7E-40DA-D9AD-7FF1-D510F7602301}"/>
          </ac:spMkLst>
        </pc:spChg>
        <pc:spChg chg="add mod">
          <ac:chgData name="Martina Gloria" userId="S::martina.gloria@iit.it::1639cf16-6866-4f11-9ba9-8efb4e105911" providerId="AD" clId="Web-{3C629C26-8D8E-345C-30B2-EEA58E8F678E}" dt="2024-07-29T08:37:45.506" v="136" actId="1076"/>
          <ac:spMkLst>
            <pc:docMk/>
            <pc:sldMk cId="1742403979" sldId="342"/>
            <ac:spMk id="9" creationId="{66114F25-750D-74EE-6B4D-5390BE76236D}"/>
          </ac:spMkLst>
        </pc:spChg>
        <pc:spChg chg="del">
          <ac:chgData name="Martina Gloria" userId="S::martina.gloria@iit.it::1639cf16-6866-4f11-9ba9-8efb4e105911" providerId="AD" clId="Web-{3C629C26-8D8E-345C-30B2-EEA58E8F678E}" dt="2024-07-29T08:29:25.070" v="101"/>
          <ac:spMkLst>
            <pc:docMk/>
            <pc:sldMk cId="1742403979" sldId="342"/>
            <ac:spMk id="14" creationId="{A0B14395-A24E-73A2-C36E-283570C9F435}"/>
          </ac:spMkLst>
        </pc:spChg>
        <pc:spChg chg="del">
          <ac:chgData name="Martina Gloria" userId="S::martina.gloria@iit.it::1639cf16-6866-4f11-9ba9-8efb4e105911" providerId="AD" clId="Web-{3C629C26-8D8E-345C-30B2-EEA58E8F678E}" dt="2024-07-29T08:29:29.852" v="104"/>
          <ac:spMkLst>
            <pc:docMk/>
            <pc:sldMk cId="1742403979" sldId="342"/>
            <ac:spMk id="15" creationId="{7D434ACF-8C84-78E1-9764-90997A632A01}"/>
          </ac:spMkLst>
        </pc:spChg>
        <pc:spChg chg="add mod">
          <ac:chgData name="Martina Gloria" userId="S::martina.gloria@iit.it::1639cf16-6866-4f11-9ba9-8efb4e105911" providerId="AD" clId="Web-{3C629C26-8D8E-345C-30B2-EEA58E8F678E}" dt="2024-07-29T08:47:27.193" v="485" actId="1076"/>
          <ac:spMkLst>
            <pc:docMk/>
            <pc:sldMk cId="1742403979" sldId="342"/>
            <ac:spMk id="19" creationId="{7A92AD8D-B0DD-6685-34DA-0CBA589B8395}"/>
          </ac:spMkLst>
        </pc:spChg>
        <pc:graphicFrameChg chg="add mod modGraphic">
          <ac:chgData name="Martina Gloria" userId="S::martina.gloria@iit.it::1639cf16-6866-4f11-9ba9-8efb4e105911" providerId="AD" clId="Web-{3C629C26-8D8E-345C-30B2-EEA58E8F678E}" dt="2024-07-29T09:07:13.380" v="784"/>
          <ac:graphicFrameMkLst>
            <pc:docMk/>
            <pc:sldMk cId="1742403979" sldId="342"/>
            <ac:graphicFrameMk id="8" creationId="{2A2B4D4C-FC0C-ADB0-97BA-A29605D8F6FE}"/>
          </ac:graphicFrameMkLst>
        </pc:graphicFrameChg>
        <pc:graphicFrameChg chg="del">
          <ac:chgData name="Martina Gloria" userId="S::martina.gloria@iit.it::1639cf16-6866-4f11-9ba9-8efb4e105911" providerId="AD" clId="Web-{3C629C26-8D8E-345C-30B2-EEA58E8F678E}" dt="2024-07-29T08:32:44.310" v="106"/>
          <ac:graphicFrameMkLst>
            <pc:docMk/>
            <pc:sldMk cId="1742403979" sldId="342"/>
            <ac:graphicFrameMk id="10" creationId="{E5DF3C77-8DB4-BEC2-8753-F344252477BA}"/>
          </ac:graphicFrameMkLst>
        </pc:graphicFrameChg>
        <pc:graphicFrameChg chg="del">
          <ac:chgData name="Martina Gloria" userId="S::martina.gloria@iit.it::1639cf16-6866-4f11-9ba9-8efb4e105911" providerId="AD" clId="Web-{3C629C26-8D8E-345C-30B2-EEA58E8F678E}" dt="2024-07-29T08:32:36.669" v="105"/>
          <ac:graphicFrameMkLst>
            <pc:docMk/>
            <pc:sldMk cId="1742403979" sldId="342"/>
            <ac:graphicFrameMk id="11" creationId="{08C1F8B5-DCDA-6655-4502-6F47AAE02995}"/>
          </ac:graphicFrameMkLst>
        </pc:graphicFrameChg>
        <pc:graphicFrameChg chg="del">
          <ac:chgData name="Martina Gloria" userId="S::martina.gloria@iit.it::1639cf16-6866-4f11-9ba9-8efb4e105911" providerId="AD" clId="Web-{3C629C26-8D8E-345C-30B2-EEA58E8F678E}" dt="2024-07-29T08:29:23.430" v="100"/>
          <ac:graphicFrameMkLst>
            <pc:docMk/>
            <pc:sldMk cId="1742403979" sldId="342"/>
            <ac:graphicFrameMk id="12" creationId="{1F956237-A700-986B-204F-3A15AB017B1C}"/>
          </ac:graphicFrameMkLst>
        </pc:graphicFrameChg>
        <pc:graphicFrameChg chg="del">
          <ac:chgData name="Martina Gloria" userId="S::martina.gloria@iit.it::1639cf16-6866-4f11-9ba9-8efb4e105911" providerId="AD" clId="Web-{3C629C26-8D8E-345C-30B2-EEA58E8F678E}" dt="2024-07-29T08:29:27.977" v="102"/>
          <ac:graphicFrameMkLst>
            <pc:docMk/>
            <pc:sldMk cId="1742403979" sldId="342"/>
            <ac:graphicFrameMk id="13" creationId="{9D83ECB7-5D53-A8CA-3341-2BCDA9562D4F}"/>
          </ac:graphicFrameMkLst>
        </pc:graphicFrameChg>
        <pc:graphicFrameChg chg="add del mod modGraphic">
          <ac:chgData name="Martina Gloria" userId="S::martina.gloria@iit.it::1639cf16-6866-4f11-9ba9-8efb4e105911" providerId="AD" clId="Web-{3C629C26-8D8E-345C-30B2-EEA58E8F678E}" dt="2024-07-29T08:58:38.992" v="713"/>
          <ac:graphicFrameMkLst>
            <pc:docMk/>
            <pc:sldMk cId="1742403979" sldId="342"/>
            <ac:graphicFrameMk id="17" creationId="{615ED2F3-E94A-02A7-F58B-3286C55EEA6D}"/>
          </ac:graphicFrameMkLst>
        </pc:graphicFrameChg>
        <pc:graphicFrameChg chg="add mod modGraphic">
          <ac:chgData name="Martina Gloria" userId="S::martina.gloria@iit.it::1639cf16-6866-4f11-9ba9-8efb4e105911" providerId="AD" clId="Web-{3C629C26-8D8E-345C-30B2-EEA58E8F678E}" dt="2024-07-29T08:58:36.101" v="712"/>
          <ac:graphicFrameMkLst>
            <pc:docMk/>
            <pc:sldMk cId="1742403979" sldId="342"/>
            <ac:graphicFrameMk id="21" creationId="{C576232D-3F03-0E92-2DBE-575F8A2ADDB9}"/>
          </ac:graphicFrameMkLst>
        </pc:graphicFrameChg>
        <pc:picChg chg="add del mod">
          <ac:chgData name="Martina Gloria" userId="S::martina.gloria@iit.it::1639cf16-6866-4f11-9ba9-8efb4e105911" providerId="AD" clId="Web-{3C629C26-8D8E-345C-30B2-EEA58E8F678E}" dt="2024-07-29T08:44:15.031" v="479"/>
          <ac:picMkLst>
            <pc:docMk/>
            <pc:sldMk cId="1742403979" sldId="342"/>
            <ac:picMk id="7" creationId="{DC0484BC-6BF6-D9D2-F058-02881FB3D651}"/>
          </ac:picMkLst>
        </pc:picChg>
      </pc:sldChg>
      <pc:sldChg chg="del">
        <pc:chgData name="Martina Gloria" userId="S::martina.gloria@iit.it::1639cf16-6866-4f11-9ba9-8efb4e105911" providerId="AD" clId="Web-{3C629C26-8D8E-345C-30B2-EEA58E8F678E}" dt="2024-07-29T08:54:07.531" v="534"/>
        <pc:sldMkLst>
          <pc:docMk/>
          <pc:sldMk cId="309024454" sldId="344"/>
        </pc:sldMkLst>
      </pc:sldChg>
      <pc:sldChg chg="mod modShow">
        <pc:chgData name="Martina Gloria" userId="S::martina.gloria@iit.it::1639cf16-6866-4f11-9ba9-8efb4e105911" providerId="AD" clId="Web-{3C629C26-8D8E-345C-30B2-EEA58E8F678E}" dt="2024-07-29T08:24:09.047" v="76"/>
        <pc:sldMkLst>
          <pc:docMk/>
          <pc:sldMk cId="2545466966" sldId="346"/>
        </pc:sldMkLst>
      </pc:sldChg>
      <pc:sldChg chg="addSp modSp">
        <pc:chgData name="Martina Gloria" userId="S::martina.gloria@iit.it::1639cf16-6866-4f11-9ba9-8efb4e105911" providerId="AD" clId="Web-{3C629C26-8D8E-345C-30B2-EEA58E8F678E}" dt="2024-07-29T08:16:34.441" v="74" actId="1076"/>
        <pc:sldMkLst>
          <pc:docMk/>
          <pc:sldMk cId="456592950" sldId="347"/>
        </pc:sldMkLst>
        <pc:spChg chg="add mod">
          <ac:chgData name="Martina Gloria" userId="S::martina.gloria@iit.it::1639cf16-6866-4f11-9ba9-8efb4e105911" providerId="AD" clId="Web-{3C629C26-8D8E-345C-30B2-EEA58E8F678E}" dt="2024-07-29T08:14:55.079" v="14" actId="20577"/>
          <ac:spMkLst>
            <pc:docMk/>
            <pc:sldMk cId="456592950" sldId="347"/>
            <ac:spMk id="2" creationId="{6030AEA0-DFA6-410C-0CCD-80404873AD98}"/>
          </ac:spMkLst>
        </pc:spChg>
        <pc:spChg chg="mod">
          <ac:chgData name="Martina Gloria" userId="S::martina.gloria@iit.it::1639cf16-6866-4f11-9ba9-8efb4e105911" providerId="AD" clId="Web-{3C629C26-8D8E-345C-30B2-EEA58E8F678E}" dt="2024-07-29T08:16:34.441" v="73" actId="1076"/>
          <ac:spMkLst>
            <pc:docMk/>
            <pc:sldMk cId="456592950" sldId="347"/>
            <ac:spMk id="15" creationId="{C57EE4BC-3E4D-8601-E38A-887EEA2B325A}"/>
          </ac:spMkLst>
        </pc:spChg>
        <pc:spChg chg="mod">
          <ac:chgData name="Martina Gloria" userId="S::martina.gloria@iit.it::1639cf16-6866-4f11-9ba9-8efb4e105911" providerId="AD" clId="Web-{3C629C26-8D8E-345C-30B2-EEA58E8F678E}" dt="2024-07-29T08:16:34.441" v="74" actId="1076"/>
          <ac:spMkLst>
            <pc:docMk/>
            <pc:sldMk cId="456592950" sldId="347"/>
            <ac:spMk id="16" creationId="{BA14EB11-2552-729B-FD18-3D9F99BBB743}"/>
          </ac:spMkLst>
        </pc:spChg>
      </pc:sldChg>
      <pc:sldChg chg="delSp modSp add del replId">
        <pc:chgData name="Martina Gloria" userId="S::martina.gloria@iit.it::1639cf16-6866-4f11-9ba9-8efb4e105911" providerId="AD" clId="Web-{3C629C26-8D8E-345C-30B2-EEA58E8F678E}" dt="2024-07-29T08:52:21.122" v="533"/>
        <pc:sldMkLst>
          <pc:docMk/>
          <pc:sldMk cId="207948888" sldId="348"/>
        </pc:sldMkLst>
        <pc:spChg chg="mod">
          <ac:chgData name="Martina Gloria" userId="S::martina.gloria@iit.it::1639cf16-6866-4f11-9ba9-8efb4e105911" providerId="AD" clId="Web-{3C629C26-8D8E-345C-30B2-EEA58E8F678E}" dt="2024-07-29T08:43:51.656" v="429" actId="1076"/>
          <ac:spMkLst>
            <pc:docMk/>
            <pc:sldMk cId="207948888" sldId="348"/>
            <ac:spMk id="9" creationId="{66114F25-750D-74EE-6B4D-5390BE76236D}"/>
          </ac:spMkLst>
        </pc:spChg>
        <pc:graphicFrameChg chg="del mod modGraphic">
          <ac:chgData name="Martina Gloria" userId="S::martina.gloria@iit.it::1639cf16-6866-4f11-9ba9-8efb4e105911" providerId="AD" clId="Web-{3C629C26-8D8E-345C-30B2-EEA58E8F678E}" dt="2024-07-29T08:46:56.301" v="480"/>
          <ac:graphicFrameMkLst>
            <pc:docMk/>
            <pc:sldMk cId="207948888" sldId="348"/>
            <ac:graphicFrameMk id="8" creationId="{2A2B4D4C-FC0C-ADB0-97BA-A29605D8F6FE}"/>
          </ac:graphicFrameMkLst>
        </pc:graphicFrameChg>
        <pc:picChg chg="del">
          <ac:chgData name="Martina Gloria" userId="S::martina.gloria@iit.it::1639cf16-6866-4f11-9ba9-8efb4e105911" providerId="AD" clId="Web-{3C629C26-8D8E-345C-30B2-EEA58E8F678E}" dt="2024-07-29T08:44:11.766" v="478"/>
          <ac:picMkLst>
            <pc:docMk/>
            <pc:sldMk cId="207948888" sldId="348"/>
            <ac:picMk id="7" creationId="{DC0484BC-6BF6-D9D2-F058-02881FB3D651}"/>
          </ac:picMkLst>
        </pc:picChg>
      </pc:sldChg>
      <pc:sldChg chg="addSp modSp add replId addAnim delAnim">
        <pc:chgData name="Martina Gloria" userId="S::martina.gloria@iit.it::1639cf16-6866-4f11-9ba9-8efb4e105911" providerId="AD" clId="Web-{3C629C26-8D8E-345C-30B2-EEA58E8F678E}" dt="2024-07-29T09:18:14.194" v="835"/>
        <pc:sldMkLst>
          <pc:docMk/>
          <pc:sldMk cId="1822546082" sldId="348"/>
        </pc:sldMkLst>
        <pc:spChg chg="add mod">
          <ac:chgData name="Martina Gloria" userId="S::martina.gloria@iit.it::1639cf16-6866-4f11-9ba9-8efb4e105911" providerId="AD" clId="Web-{3C629C26-8D8E-345C-30B2-EEA58E8F678E}" dt="2024-07-29T09:18:14.194" v="835"/>
          <ac:spMkLst>
            <pc:docMk/>
            <pc:sldMk cId="1822546082" sldId="348"/>
            <ac:spMk id="2" creationId="{A9A1F365-260E-DC99-F462-DDFA662C8F7B}"/>
          </ac:spMkLst>
        </pc:spChg>
        <pc:spChg chg="add mod">
          <ac:chgData name="Martina Gloria" userId="S::martina.gloria@iit.it::1639cf16-6866-4f11-9ba9-8efb4e105911" providerId="AD" clId="Web-{3C629C26-8D8E-345C-30B2-EEA58E8F678E}" dt="2024-07-29T09:13:06.858" v="810"/>
          <ac:spMkLst>
            <pc:docMk/>
            <pc:sldMk cId="1822546082" sldId="348"/>
            <ac:spMk id="3" creationId="{18FBA86A-A164-1722-85D5-C98528E8CC54}"/>
          </ac:spMkLst>
        </pc:spChg>
      </pc:sldChg>
      <pc:sldChg chg="modSp add del replId">
        <pc:chgData name="Martina Gloria" userId="S::martina.gloria@iit.it::1639cf16-6866-4f11-9ba9-8efb4e105911" providerId="AD" clId="Web-{3C629C26-8D8E-345C-30B2-EEA58E8F678E}" dt="2024-07-29T09:06:39.848" v="766"/>
        <pc:sldMkLst>
          <pc:docMk/>
          <pc:sldMk cId="4182517480" sldId="348"/>
        </pc:sldMkLst>
        <pc:graphicFrameChg chg="modGraphic">
          <ac:chgData name="Martina Gloria" userId="S::martina.gloria@iit.it::1639cf16-6866-4f11-9ba9-8efb4e105911" providerId="AD" clId="Web-{3C629C26-8D8E-345C-30B2-EEA58E8F678E}" dt="2024-07-29T09:06:39.083" v="765"/>
          <ac:graphicFrameMkLst>
            <pc:docMk/>
            <pc:sldMk cId="4182517480" sldId="348"/>
            <ac:graphicFrameMk id="8" creationId="{2A2B4D4C-FC0C-ADB0-97BA-A29605D8F6FE}"/>
          </ac:graphicFrameMkLst>
        </pc:graphicFrameChg>
      </pc:sldChg>
    </pc:docChg>
  </pc:docChgLst>
  <pc:docChgLst>
    <pc:chgData name="Martina Gloria" userId="1639cf16-6866-4f11-9ba9-8efb4e105911" providerId="ADAL" clId="{20CA0C85-4CB0-4E65-8137-642CF72A6F23}"/>
    <pc:docChg chg="undo custSel addSld delSld modSld sldOrd">
      <pc:chgData name="Martina Gloria" userId="1639cf16-6866-4f11-9ba9-8efb4e105911" providerId="ADAL" clId="{20CA0C85-4CB0-4E65-8137-642CF72A6F23}" dt="2024-07-29T09:50:26.699" v="516"/>
      <pc:docMkLst>
        <pc:docMk/>
      </pc:docMkLst>
      <pc:sldChg chg="addSp delSp modSp mod">
        <pc:chgData name="Martina Gloria" userId="1639cf16-6866-4f11-9ba9-8efb4e105911" providerId="ADAL" clId="{20CA0C85-4CB0-4E65-8137-642CF72A6F23}" dt="2024-07-29T09:49:15.395" v="512" actId="20577"/>
        <pc:sldMkLst>
          <pc:docMk/>
          <pc:sldMk cId="3919511443" sldId="327"/>
        </pc:sldMkLst>
        <pc:spChg chg="add mod">
          <ac:chgData name="Martina Gloria" userId="1639cf16-6866-4f11-9ba9-8efb4e105911" providerId="ADAL" clId="{20CA0C85-4CB0-4E65-8137-642CF72A6F23}" dt="2024-07-29T09:49:15.395" v="512" actId="20577"/>
          <ac:spMkLst>
            <pc:docMk/>
            <pc:sldMk cId="3919511443" sldId="327"/>
            <ac:spMk id="2" creationId="{3D6C1A95-9E9C-E0CF-5065-09B6C61DF22E}"/>
          </ac:spMkLst>
        </pc:spChg>
        <pc:spChg chg="mod">
          <ac:chgData name="Martina Gloria" userId="1639cf16-6866-4f11-9ba9-8efb4e105911" providerId="ADAL" clId="{20CA0C85-4CB0-4E65-8137-642CF72A6F23}" dt="2024-07-29T09:47:41.920" v="471" actId="1076"/>
          <ac:spMkLst>
            <pc:docMk/>
            <pc:sldMk cId="3919511443" sldId="327"/>
            <ac:spMk id="3" creationId="{57AC1B96-AAD9-DB59-D5D9-2B3BC29877FC}"/>
          </ac:spMkLst>
        </pc:spChg>
        <pc:spChg chg="add mod">
          <ac:chgData name="Martina Gloria" userId="1639cf16-6866-4f11-9ba9-8efb4e105911" providerId="ADAL" clId="{20CA0C85-4CB0-4E65-8137-642CF72A6F23}" dt="2024-07-29T09:48:53.279" v="486" actId="1076"/>
          <ac:spMkLst>
            <pc:docMk/>
            <pc:sldMk cId="3919511443" sldId="327"/>
            <ac:spMk id="4" creationId="{2F032C60-45A2-9537-07B8-AE9CF734B34E}"/>
          </ac:spMkLst>
        </pc:spChg>
        <pc:spChg chg="del mod">
          <ac:chgData name="Martina Gloria" userId="1639cf16-6866-4f11-9ba9-8efb4e105911" providerId="ADAL" clId="{20CA0C85-4CB0-4E65-8137-642CF72A6F23}" dt="2024-07-29T09:45:41.598" v="458" actId="478"/>
          <ac:spMkLst>
            <pc:docMk/>
            <pc:sldMk cId="3919511443" sldId="327"/>
            <ac:spMk id="5" creationId="{9FF55B7E-40DA-D9AD-7FF1-D510F7602301}"/>
          </ac:spMkLst>
        </pc:spChg>
        <pc:spChg chg="mod">
          <ac:chgData name="Martina Gloria" userId="1639cf16-6866-4f11-9ba9-8efb4e105911" providerId="ADAL" clId="{20CA0C85-4CB0-4E65-8137-642CF72A6F23}" dt="2024-07-29T09:48:08.549" v="483" actId="1076"/>
          <ac:spMkLst>
            <pc:docMk/>
            <pc:sldMk cId="3919511443" sldId="327"/>
            <ac:spMk id="6" creationId="{81687DA6-EEA9-61AC-30B2-965FA38D45A8}"/>
          </ac:spMkLst>
        </pc:spChg>
        <pc:spChg chg="add del mod">
          <ac:chgData name="Martina Gloria" userId="1639cf16-6866-4f11-9ba9-8efb4e105911" providerId="ADAL" clId="{20CA0C85-4CB0-4E65-8137-642CF72A6F23}" dt="2024-07-29T09:45:43.789" v="459" actId="478"/>
          <ac:spMkLst>
            <pc:docMk/>
            <pc:sldMk cId="3919511443" sldId="327"/>
            <ac:spMk id="8" creationId="{C7401402-0FF2-208D-7312-ED619C3C5E09}"/>
          </ac:spMkLst>
        </pc:spChg>
        <pc:spChg chg="mod">
          <ac:chgData name="Martina Gloria" userId="1639cf16-6866-4f11-9ba9-8efb4e105911" providerId="ADAL" clId="{20CA0C85-4CB0-4E65-8137-642CF72A6F23}" dt="2024-07-29T09:47:54.599" v="481" actId="1036"/>
          <ac:spMkLst>
            <pc:docMk/>
            <pc:sldMk cId="3919511443" sldId="327"/>
            <ac:spMk id="15" creationId="{C01E55F0-B093-4080-5B57-4F7E285FDA91}"/>
          </ac:spMkLst>
        </pc:spChg>
        <pc:grpChg chg="mod">
          <ac:chgData name="Martina Gloria" userId="1639cf16-6866-4f11-9ba9-8efb4e105911" providerId="ADAL" clId="{20CA0C85-4CB0-4E65-8137-642CF72A6F23}" dt="2024-07-29T09:47:54.599" v="481" actId="1036"/>
          <ac:grpSpMkLst>
            <pc:docMk/>
            <pc:sldMk cId="3919511443" sldId="327"/>
            <ac:grpSpMk id="16" creationId="{364E869F-42E8-7237-38B6-93C3A3AFBC32}"/>
          </ac:grpSpMkLst>
        </pc:grpChg>
        <pc:picChg chg="add del mod">
          <ac:chgData name="Martina Gloria" userId="1639cf16-6866-4f11-9ba9-8efb4e105911" providerId="ADAL" clId="{20CA0C85-4CB0-4E65-8137-642CF72A6F23}" dt="2024-07-29T09:47:06.492" v="462" actId="478"/>
          <ac:picMkLst>
            <pc:docMk/>
            <pc:sldMk cId="3919511443" sldId="327"/>
            <ac:picMk id="9" creationId="{B348FA28-AA7F-A64B-6B88-6385A9465E24}"/>
          </ac:picMkLst>
        </pc:picChg>
        <pc:picChg chg="add del mod">
          <ac:chgData name="Martina Gloria" userId="1639cf16-6866-4f11-9ba9-8efb4e105911" providerId="ADAL" clId="{20CA0C85-4CB0-4E65-8137-642CF72A6F23}" dt="2024-07-29T09:47:06.492" v="462" actId="478"/>
          <ac:picMkLst>
            <pc:docMk/>
            <pc:sldMk cId="3919511443" sldId="327"/>
            <ac:picMk id="10" creationId="{7D600311-9810-CDF0-DFD4-FBB5F3C262BC}"/>
          </ac:picMkLst>
        </pc:picChg>
        <pc:picChg chg="mod">
          <ac:chgData name="Martina Gloria" userId="1639cf16-6866-4f11-9ba9-8efb4e105911" providerId="ADAL" clId="{20CA0C85-4CB0-4E65-8137-642CF72A6F23}" dt="2024-07-29T09:47:54.599" v="481" actId="1036"/>
          <ac:picMkLst>
            <pc:docMk/>
            <pc:sldMk cId="3919511443" sldId="327"/>
            <ac:picMk id="14" creationId="{C406AE23-53EB-C6B4-C94E-2891EF939EE9}"/>
          </ac:picMkLst>
        </pc:picChg>
        <pc:cxnChg chg="mod">
          <ac:chgData name="Martina Gloria" userId="1639cf16-6866-4f11-9ba9-8efb4e105911" providerId="ADAL" clId="{20CA0C85-4CB0-4E65-8137-642CF72A6F23}" dt="2024-07-29T09:47:54.599" v="481" actId="1036"/>
          <ac:cxnSpMkLst>
            <pc:docMk/>
            <pc:sldMk cId="3919511443" sldId="327"/>
            <ac:cxnSpMk id="18" creationId="{09C03D82-2DCB-6CC9-DCD4-F498872E8845}"/>
          </ac:cxnSpMkLst>
        </pc:cxnChg>
        <pc:cxnChg chg="mod">
          <ac:chgData name="Martina Gloria" userId="1639cf16-6866-4f11-9ba9-8efb4e105911" providerId="ADAL" clId="{20CA0C85-4CB0-4E65-8137-642CF72A6F23}" dt="2024-07-29T09:47:54.599" v="481" actId="1036"/>
          <ac:cxnSpMkLst>
            <pc:docMk/>
            <pc:sldMk cId="3919511443" sldId="327"/>
            <ac:cxnSpMk id="19" creationId="{AA60FD9B-B5B4-04F4-F195-C277359D865E}"/>
          </ac:cxnSpMkLst>
        </pc:cxnChg>
      </pc:sldChg>
      <pc:sldChg chg="modSp mod modAnim">
        <pc:chgData name="Martina Gloria" userId="1639cf16-6866-4f11-9ba9-8efb4e105911" providerId="ADAL" clId="{20CA0C85-4CB0-4E65-8137-642CF72A6F23}" dt="2024-07-29T09:50:26.699" v="516"/>
        <pc:sldMkLst>
          <pc:docMk/>
          <pc:sldMk cId="3558898495" sldId="329"/>
        </pc:sldMkLst>
        <pc:spChg chg="mod">
          <ac:chgData name="Martina Gloria" userId="1639cf16-6866-4f11-9ba9-8efb4e105911" providerId="ADAL" clId="{20CA0C85-4CB0-4E65-8137-642CF72A6F23}" dt="2024-07-29T09:49:49.703" v="514" actId="1076"/>
          <ac:spMkLst>
            <pc:docMk/>
            <pc:sldMk cId="3558898495" sldId="329"/>
            <ac:spMk id="8" creationId="{93123ACB-E1F6-BCB9-DF9F-7E91866855EE}"/>
          </ac:spMkLst>
        </pc:spChg>
        <pc:spChg chg="mod">
          <ac:chgData name="Martina Gloria" userId="1639cf16-6866-4f11-9ba9-8efb4e105911" providerId="ADAL" clId="{20CA0C85-4CB0-4E65-8137-642CF72A6F23}" dt="2024-07-29T09:29:57.936" v="429" actId="1076"/>
          <ac:spMkLst>
            <pc:docMk/>
            <pc:sldMk cId="3558898495" sldId="329"/>
            <ac:spMk id="11" creationId="{4B6A7D96-2CDF-8507-F1B2-E92DE8C53D75}"/>
          </ac:spMkLst>
        </pc:spChg>
      </pc:sldChg>
      <pc:sldChg chg="addSp modSp mod modTransition">
        <pc:chgData name="Martina Gloria" userId="1639cf16-6866-4f11-9ba9-8efb4e105911" providerId="ADAL" clId="{20CA0C85-4CB0-4E65-8137-642CF72A6F23}" dt="2024-07-29T09:27:43.993" v="406" actId="207"/>
        <pc:sldMkLst>
          <pc:docMk/>
          <pc:sldMk cId="1742403979" sldId="342"/>
        </pc:sldMkLst>
        <pc:spChg chg="mod">
          <ac:chgData name="Martina Gloria" userId="1639cf16-6866-4f11-9ba9-8efb4e105911" providerId="ADAL" clId="{20CA0C85-4CB0-4E65-8137-642CF72A6F23}" dt="2024-07-29T09:27:35.291" v="404" actId="207"/>
          <ac:spMkLst>
            <pc:docMk/>
            <pc:sldMk cId="1742403979" sldId="342"/>
            <ac:spMk id="3" creationId="{410FB024-760A-749D-64A6-58F3DEBDCCB7}"/>
          </ac:spMkLst>
        </pc:spChg>
        <pc:spChg chg="mod">
          <ac:chgData name="Martina Gloria" userId="1639cf16-6866-4f11-9ba9-8efb4e105911" providerId="ADAL" clId="{20CA0C85-4CB0-4E65-8137-642CF72A6F23}" dt="2024-07-29T09:27:43.993" v="406" actId="207"/>
          <ac:spMkLst>
            <pc:docMk/>
            <pc:sldMk cId="1742403979" sldId="342"/>
            <ac:spMk id="4" creationId="{EBFBCBE2-7BD8-94E2-6823-1C976B0A063D}"/>
          </ac:spMkLst>
        </pc:spChg>
        <pc:grpChg chg="add mod">
          <ac:chgData name="Martina Gloria" userId="1639cf16-6866-4f11-9ba9-8efb4e105911" providerId="ADAL" clId="{20CA0C85-4CB0-4E65-8137-642CF72A6F23}" dt="2024-07-29T09:23:46.699" v="316" actId="1037"/>
          <ac:grpSpMkLst>
            <pc:docMk/>
            <pc:sldMk cId="1742403979" sldId="342"/>
            <ac:grpSpMk id="2" creationId="{490E83A7-3AE7-41AA-A787-6975AB8F5C01}"/>
          </ac:grpSpMkLst>
        </pc:grpChg>
      </pc:sldChg>
      <pc:sldChg chg="ord">
        <pc:chgData name="Martina Gloria" userId="1639cf16-6866-4f11-9ba9-8efb4e105911" providerId="ADAL" clId="{20CA0C85-4CB0-4E65-8137-642CF72A6F23}" dt="2024-07-29T09:32:34.025" v="444"/>
        <pc:sldMkLst>
          <pc:docMk/>
          <pc:sldMk cId="2545466966" sldId="346"/>
        </pc:sldMkLst>
      </pc:sldChg>
      <pc:sldChg chg="addSp delSp modSp mod ord">
        <pc:chgData name="Martina Gloria" userId="1639cf16-6866-4f11-9ba9-8efb4e105911" providerId="ADAL" clId="{20CA0C85-4CB0-4E65-8137-642CF72A6F23}" dt="2024-07-29T09:47:21.086" v="463" actId="478"/>
        <pc:sldMkLst>
          <pc:docMk/>
          <pc:sldMk cId="456592950" sldId="347"/>
        </pc:sldMkLst>
        <pc:spChg chg="del">
          <ac:chgData name="Martina Gloria" userId="1639cf16-6866-4f11-9ba9-8efb4e105911" providerId="ADAL" clId="{20CA0C85-4CB0-4E65-8137-642CF72A6F23}" dt="2024-07-29T09:47:21.086" v="463" actId="478"/>
          <ac:spMkLst>
            <pc:docMk/>
            <pc:sldMk cId="456592950" sldId="347"/>
            <ac:spMk id="2" creationId="{6030AEA0-DFA6-410C-0CCD-80404873AD98}"/>
          </ac:spMkLst>
        </pc:spChg>
        <pc:spChg chg="add mod">
          <ac:chgData name="Martina Gloria" userId="1639cf16-6866-4f11-9ba9-8efb4e105911" providerId="ADAL" clId="{20CA0C85-4CB0-4E65-8137-642CF72A6F23}" dt="2024-07-29T09:31:20.786" v="439"/>
          <ac:spMkLst>
            <pc:docMk/>
            <pc:sldMk cId="456592950" sldId="347"/>
            <ac:spMk id="4" creationId="{0F5582EC-2509-26CF-67CE-5729155EDA42}"/>
          </ac:spMkLst>
        </pc:spChg>
        <pc:spChg chg="mod">
          <ac:chgData name="Martina Gloria" userId="1639cf16-6866-4f11-9ba9-8efb4e105911" providerId="ADAL" clId="{20CA0C85-4CB0-4E65-8137-642CF72A6F23}" dt="2024-07-29T09:34:45.315" v="454" actId="113"/>
          <ac:spMkLst>
            <pc:docMk/>
            <pc:sldMk cId="456592950" sldId="347"/>
            <ac:spMk id="16" creationId="{BA14EB11-2552-729B-FD18-3D9F99BBB743}"/>
          </ac:spMkLst>
        </pc:spChg>
      </pc:sldChg>
      <pc:sldChg chg="addSp modSp del mod modTransition">
        <pc:chgData name="Martina Gloria" userId="1639cf16-6866-4f11-9ba9-8efb4e105911" providerId="ADAL" clId="{20CA0C85-4CB0-4E65-8137-642CF72A6F23}" dt="2024-07-29T09:25:10.653" v="397" actId="47"/>
        <pc:sldMkLst>
          <pc:docMk/>
          <pc:sldMk cId="1822546082" sldId="348"/>
        </pc:sldMkLst>
        <pc:spChg chg="mod">
          <ac:chgData name="Martina Gloria" userId="1639cf16-6866-4f11-9ba9-8efb4e105911" providerId="ADAL" clId="{20CA0C85-4CB0-4E65-8137-642CF72A6F23}" dt="2024-07-29T09:22:06.858" v="171" actId="2085"/>
          <ac:spMkLst>
            <pc:docMk/>
            <pc:sldMk cId="1822546082" sldId="348"/>
            <ac:spMk id="2" creationId="{A9A1F365-260E-DC99-F462-DDFA662C8F7B}"/>
          </ac:spMkLst>
        </pc:spChg>
        <pc:spChg chg="mod">
          <ac:chgData name="Martina Gloria" userId="1639cf16-6866-4f11-9ba9-8efb4e105911" providerId="ADAL" clId="{20CA0C85-4CB0-4E65-8137-642CF72A6F23}" dt="2024-07-29T09:22:06.858" v="171" actId="2085"/>
          <ac:spMkLst>
            <pc:docMk/>
            <pc:sldMk cId="1822546082" sldId="348"/>
            <ac:spMk id="3" creationId="{18FBA86A-A164-1722-85D5-C98528E8CC54}"/>
          </ac:spMkLst>
        </pc:spChg>
        <pc:grpChg chg="add mod">
          <ac:chgData name="Martina Gloria" userId="1639cf16-6866-4f11-9ba9-8efb4e105911" providerId="ADAL" clId="{20CA0C85-4CB0-4E65-8137-642CF72A6F23}" dt="2024-07-29T09:22:36.847" v="261" actId="1038"/>
          <ac:grpSpMkLst>
            <pc:docMk/>
            <pc:sldMk cId="1822546082" sldId="348"/>
            <ac:grpSpMk id="4" creationId="{19B63398-871D-FEDC-DD02-2CED1A1E44AE}"/>
          </ac:grpSpMkLst>
        </pc:grpChg>
      </pc:sldChg>
      <pc:sldChg chg="modSp add mod modTransition modAnim">
        <pc:chgData name="Martina Gloria" userId="1639cf16-6866-4f11-9ba9-8efb4e105911" providerId="ADAL" clId="{20CA0C85-4CB0-4E65-8137-642CF72A6F23}" dt="2024-07-29T09:27:58.893" v="410" actId="207"/>
        <pc:sldMkLst>
          <pc:docMk/>
          <pc:sldMk cId="1956669752" sldId="349"/>
        </pc:sldMkLst>
        <pc:spChg chg="mod">
          <ac:chgData name="Martina Gloria" userId="1639cf16-6866-4f11-9ba9-8efb4e105911" providerId="ADAL" clId="{20CA0C85-4CB0-4E65-8137-642CF72A6F23}" dt="2024-07-29T09:27:54.343" v="408" actId="207"/>
          <ac:spMkLst>
            <pc:docMk/>
            <pc:sldMk cId="1956669752" sldId="349"/>
            <ac:spMk id="3" creationId="{410FB024-760A-749D-64A6-58F3DEBDCCB7}"/>
          </ac:spMkLst>
        </pc:spChg>
        <pc:spChg chg="mod">
          <ac:chgData name="Martina Gloria" userId="1639cf16-6866-4f11-9ba9-8efb4e105911" providerId="ADAL" clId="{20CA0C85-4CB0-4E65-8137-642CF72A6F23}" dt="2024-07-29T09:27:58.893" v="410" actId="207"/>
          <ac:spMkLst>
            <pc:docMk/>
            <pc:sldMk cId="1956669752" sldId="349"/>
            <ac:spMk id="4" creationId="{EBFBCBE2-7BD8-94E2-6823-1C976B0A063D}"/>
          </ac:spMkLst>
        </pc:spChg>
        <pc:grpChg chg="mod">
          <ac:chgData name="Martina Gloria" userId="1639cf16-6866-4f11-9ba9-8efb4e105911" providerId="ADAL" clId="{20CA0C85-4CB0-4E65-8137-642CF72A6F23}" dt="2024-07-29T09:26:10.604" v="402" actId="1038"/>
          <ac:grpSpMkLst>
            <pc:docMk/>
            <pc:sldMk cId="1956669752" sldId="349"/>
            <ac:grpSpMk id="2" creationId="{490E83A7-3AE7-41AA-A787-6975AB8F5C01}"/>
          </ac:grpSpMkLst>
        </pc:grpChg>
      </pc:sldChg>
    </pc:docChg>
  </pc:docChgLst>
  <pc:docChgLst>
    <pc:chgData name="Martina Gloria" userId="S::martina.gloria@iit.it::1639cf16-6866-4f11-9ba9-8efb4e105911" providerId="AD" clId="Web-{045BEC95-783B-DC74-39FF-6F8939DF1F3A}"/>
    <pc:docChg chg="addSld delSld modSld sldOrd">
      <pc:chgData name="Martina Gloria" userId="S::martina.gloria@iit.it::1639cf16-6866-4f11-9ba9-8efb4e105911" providerId="AD" clId="Web-{045BEC95-783B-DC74-39FF-6F8939DF1F3A}" dt="2024-10-15T12:15:54.374" v="764" actId="20577"/>
      <pc:docMkLst>
        <pc:docMk/>
      </pc:docMkLst>
      <pc:sldChg chg="addSp delSp modSp">
        <pc:chgData name="Martina Gloria" userId="S::martina.gloria@iit.it::1639cf16-6866-4f11-9ba9-8efb4e105911" providerId="AD" clId="Web-{045BEC95-783B-DC74-39FF-6F8939DF1F3A}" dt="2024-10-15T12:15:54.374" v="764" actId="20577"/>
        <pc:sldMkLst>
          <pc:docMk/>
          <pc:sldMk cId="3919511443" sldId="327"/>
        </pc:sldMkLst>
        <pc:spChg chg="mod">
          <ac:chgData name="Martina Gloria" userId="S::martina.gloria@iit.it::1639cf16-6866-4f11-9ba9-8efb4e105911" providerId="AD" clId="Web-{045BEC95-783B-DC74-39FF-6F8939DF1F3A}" dt="2024-10-15T12:15:54.374" v="764" actId="20577"/>
          <ac:spMkLst>
            <pc:docMk/>
            <pc:sldMk cId="3919511443" sldId="327"/>
            <ac:spMk id="9" creationId="{C84B1C55-AC62-8967-41EC-8EC225A89DB8}"/>
          </ac:spMkLst>
        </pc:spChg>
        <pc:picChg chg="del mod">
          <ac:chgData name="Martina Gloria" userId="S::martina.gloria@iit.it::1639cf16-6866-4f11-9ba9-8efb4e105911" providerId="AD" clId="Web-{045BEC95-783B-DC74-39FF-6F8939DF1F3A}" dt="2024-10-15T12:14:23.589" v="713"/>
          <ac:picMkLst>
            <pc:docMk/>
            <pc:sldMk cId="3919511443" sldId="327"/>
            <ac:picMk id="2" creationId="{09C294FB-8876-7E3D-1EFD-C2D8CF4559F1}"/>
          </ac:picMkLst>
        </pc:picChg>
        <pc:picChg chg="add mod">
          <ac:chgData name="Martina Gloria" userId="S::martina.gloria@iit.it::1639cf16-6866-4f11-9ba9-8efb4e105911" providerId="AD" clId="Web-{045BEC95-783B-DC74-39FF-6F8939DF1F3A}" dt="2024-10-15T12:14:46.887" v="717" actId="1076"/>
          <ac:picMkLst>
            <pc:docMk/>
            <pc:sldMk cId="3919511443" sldId="327"/>
            <ac:picMk id="4" creationId="{FB5B5010-F724-FDBF-62DF-81B66195BC97}"/>
          </ac:picMkLst>
        </pc:picChg>
      </pc:sldChg>
      <pc:sldChg chg="addSp delSp modSp del mod setBg">
        <pc:chgData name="Martina Gloria" userId="S::martina.gloria@iit.it::1639cf16-6866-4f11-9ba9-8efb4e105911" providerId="AD" clId="Web-{045BEC95-783B-DC74-39FF-6F8939DF1F3A}" dt="2024-10-15T11:53:37.300" v="545"/>
        <pc:sldMkLst>
          <pc:docMk/>
          <pc:sldMk cId="2831039407" sldId="328"/>
        </pc:sldMkLst>
        <pc:spChg chg="mod">
          <ac:chgData name="Martina Gloria" userId="S::martina.gloria@iit.it::1639cf16-6866-4f11-9ba9-8efb4e105911" providerId="AD" clId="Web-{045BEC95-783B-DC74-39FF-6F8939DF1F3A}" dt="2024-10-15T11:48:52.334" v="528" actId="1076"/>
          <ac:spMkLst>
            <pc:docMk/>
            <pc:sldMk cId="2831039407" sldId="328"/>
            <ac:spMk id="7" creationId="{998701A4-011A-8B4F-A76C-3FDB15172F8C}"/>
          </ac:spMkLst>
        </pc:spChg>
        <pc:picChg chg="add del mod">
          <ac:chgData name="Martina Gloria" userId="S::martina.gloria@iit.it::1639cf16-6866-4f11-9ba9-8efb4e105911" providerId="AD" clId="Web-{045BEC95-783B-DC74-39FF-6F8939DF1F3A}" dt="2024-10-15T11:51:19.544" v="538" actId="1076"/>
          <ac:picMkLst>
            <pc:docMk/>
            <pc:sldMk cId="2831039407" sldId="328"/>
            <ac:picMk id="8" creationId="{14CB6615-8B25-D087-8C27-0A354DC6B7FE}"/>
          </ac:picMkLst>
        </pc:picChg>
      </pc:sldChg>
      <pc:sldChg chg="addAnim delAnim modAnim">
        <pc:chgData name="Martina Gloria" userId="S::martina.gloria@iit.it::1639cf16-6866-4f11-9ba9-8efb4e105911" providerId="AD" clId="Web-{045BEC95-783B-DC74-39FF-6F8939DF1F3A}" dt="2024-10-15T12:13:53.932" v="712"/>
        <pc:sldMkLst>
          <pc:docMk/>
          <pc:sldMk cId="1416899627" sldId="329"/>
        </pc:sldMkLst>
      </pc:sldChg>
      <pc:sldChg chg="delSp">
        <pc:chgData name="Martina Gloria" userId="S::martina.gloria@iit.it::1639cf16-6866-4f11-9ba9-8efb4e105911" providerId="AD" clId="Web-{045BEC95-783B-DC74-39FF-6F8939DF1F3A}" dt="2024-10-15T11:51:04.715" v="533"/>
        <pc:sldMkLst>
          <pc:docMk/>
          <pc:sldMk cId="2529029840" sldId="330"/>
        </pc:sldMkLst>
        <pc:spChg chg="del">
          <ac:chgData name="Martina Gloria" userId="S::martina.gloria@iit.it::1639cf16-6866-4f11-9ba9-8efb4e105911" providerId="AD" clId="Web-{045BEC95-783B-DC74-39FF-6F8939DF1F3A}" dt="2024-10-15T11:51:04.715" v="533"/>
          <ac:spMkLst>
            <pc:docMk/>
            <pc:sldMk cId="2529029840" sldId="330"/>
            <ac:spMk id="9" creationId="{C84B1C55-AC62-8967-41EC-8EC225A89DB8}"/>
          </ac:spMkLst>
        </pc:spChg>
      </pc:sldChg>
      <pc:sldChg chg="addSp delSp modSp mod ord modShow">
        <pc:chgData name="Martina Gloria" userId="S::martina.gloria@iit.it::1639cf16-6866-4f11-9ba9-8efb4e105911" providerId="AD" clId="Web-{045BEC95-783B-DC74-39FF-6F8939DF1F3A}" dt="2024-10-15T11:51:13.778" v="537"/>
        <pc:sldMkLst>
          <pc:docMk/>
          <pc:sldMk cId="188206389" sldId="331"/>
        </pc:sldMkLst>
        <pc:spChg chg="add">
          <ac:chgData name="Martina Gloria" userId="S::martina.gloria@iit.it::1639cf16-6866-4f11-9ba9-8efb4e105911" providerId="AD" clId="Web-{045BEC95-783B-DC74-39FF-6F8939DF1F3A}" dt="2024-10-15T11:51:06.621" v="534"/>
          <ac:spMkLst>
            <pc:docMk/>
            <pc:sldMk cId="188206389" sldId="331"/>
            <ac:spMk id="2" creationId="{C84B1C55-AC62-8967-41EC-8EC225A89DB8}"/>
          </ac:spMkLst>
        </pc:spChg>
        <pc:spChg chg="del">
          <ac:chgData name="Martina Gloria" userId="S::martina.gloria@iit.it::1639cf16-6866-4f11-9ba9-8efb4e105911" providerId="AD" clId="Web-{045BEC95-783B-DC74-39FF-6F8939DF1F3A}" dt="2024-10-15T09:28:28.894" v="521"/>
          <ac:spMkLst>
            <pc:docMk/>
            <pc:sldMk cId="188206389" sldId="331"/>
            <ac:spMk id="4" creationId="{12EF184C-9AE1-6CDB-870A-1258F74B7250}"/>
          </ac:spMkLst>
        </pc:spChg>
        <pc:spChg chg="del">
          <ac:chgData name="Martina Gloria" userId="S::martina.gloria@iit.it::1639cf16-6866-4f11-9ba9-8efb4e105911" providerId="AD" clId="Web-{045BEC95-783B-DC74-39FF-6F8939DF1F3A}" dt="2024-10-15T09:28:23.347" v="520"/>
          <ac:spMkLst>
            <pc:docMk/>
            <pc:sldMk cId="188206389" sldId="331"/>
            <ac:spMk id="5" creationId="{08704C30-B069-0C52-5913-272DF1622225}"/>
          </ac:spMkLst>
        </pc:spChg>
        <pc:spChg chg="mod">
          <ac:chgData name="Martina Gloria" userId="S::martina.gloria@iit.it::1639cf16-6866-4f11-9ba9-8efb4e105911" providerId="AD" clId="Web-{045BEC95-783B-DC74-39FF-6F8939DF1F3A}" dt="2024-10-15T11:51:09.965" v="535" actId="1076"/>
          <ac:spMkLst>
            <pc:docMk/>
            <pc:sldMk cId="188206389" sldId="331"/>
            <ac:spMk id="9" creationId="{C84B1C55-AC62-8967-41EC-8EC225A89DB8}"/>
          </ac:spMkLst>
        </pc:spChg>
      </pc:sldChg>
      <pc:sldChg chg="addSp modSp addAnim delAnim modAnim">
        <pc:chgData name="Martina Gloria" userId="S::martina.gloria@iit.it::1639cf16-6866-4f11-9ba9-8efb4e105911" providerId="AD" clId="Web-{045BEC95-783B-DC74-39FF-6F8939DF1F3A}" dt="2024-10-15T12:12:19.943" v="702"/>
        <pc:sldMkLst>
          <pc:docMk/>
          <pc:sldMk cId="763116216" sldId="333"/>
        </pc:sldMkLst>
        <pc:spChg chg="mod">
          <ac:chgData name="Martina Gloria" userId="S::martina.gloria@iit.it::1639cf16-6866-4f11-9ba9-8efb4e105911" providerId="AD" clId="Web-{045BEC95-783B-DC74-39FF-6F8939DF1F3A}" dt="2024-10-15T12:06:39.147" v="669" actId="20577"/>
          <ac:spMkLst>
            <pc:docMk/>
            <pc:sldMk cId="763116216" sldId="333"/>
            <ac:spMk id="4" creationId="{12EF184C-9AE1-6CDB-870A-1258F74B7250}"/>
          </ac:spMkLst>
        </pc:spChg>
        <pc:spChg chg="mod">
          <ac:chgData name="Martina Gloria" userId="S::martina.gloria@iit.it::1639cf16-6866-4f11-9ba9-8efb4e105911" providerId="AD" clId="Web-{045BEC95-783B-DC74-39FF-6F8939DF1F3A}" dt="2024-10-15T12:06:16.818" v="663" actId="1076"/>
          <ac:spMkLst>
            <pc:docMk/>
            <pc:sldMk cId="763116216" sldId="333"/>
            <ac:spMk id="5" creationId="{08704C30-B069-0C52-5913-272DF1622225}"/>
          </ac:spMkLst>
        </pc:spChg>
        <pc:spChg chg="add mod">
          <ac:chgData name="Martina Gloria" userId="S::martina.gloria@iit.it::1639cf16-6866-4f11-9ba9-8efb4e105911" providerId="AD" clId="Web-{045BEC95-783B-DC74-39FF-6F8939DF1F3A}" dt="2024-10-15T12:06:53.272" v="671" actId="1076"/>
          <ac:spMkLst>
            <pc:docMk/>
            <pc:sldMk cId="763116216" sldId="333"/>
            <ac:spMk id="9" creationId="{8D4C1856-03B5-8779-2BF2-66308BB5F5D2}"/>
          </ac:spMkLst>
        </pc:spChg>
      </pc:sldChg>
      <pc:sldChg chg="addSp modSp modNotes">
        <pc:chgData name="Martina Gloria" userId="S::martina.gloria@iit.it::1639cf16-6866-4f11-9ba9-8efb4e105911" providerId="AD" clId="Web-{045BEC95-783B-DC74-39FF-6F8939DF1F3A}" dt="2024-10-15T09:20:25.207" v="519"/>
        <pc:sldMkLst>
          <pc:docMk/>
          <pc:sldMk cId="1198719297" sldId="334"/>
        </pc:sldMkLst>
        <pc:spChg chg="add mod">
          <ac:chgData name="Martina Gloria" userId="S::martina.gloria@iit.it::1639cf16-6866-4f11-9ba9-8efb4e105911" providerId="AD" clId="Web-{045BEC95-783B-DC74-39FF-6F8939DF1F3A}" dt="2024-10-15T09:19:20.283" v="517" actId="1076"/>
          <ac:spMkLst>
            <pc:docMk/>
            <pc:sldMk cId="1198719297" sldId="334"/>
            <ac:spMk id="2" creationId="{05BF3FFD-7085-BB5D-66AE-69B4831463E0}"/>
          </ac:spMkLst>
        </pc:spChg>
        <pc:spChg chg="mod">
          <ac:chgData name="Martina Gloria" userId="S::martina.gloria@iit.it::1639cf16-6866-4f11-9ba9-8efb4e105911" providerId="AD" clId="Web-{045BEC95-783B-DC74-39FF-6F8939DF1F3A}" dt="2024-10-15T09:05:54.414" v="16" actId="1076"/>
          <ac:spMkLst>
            <pc:docMk/>
            <pc:sldMk cId="1198719297" sldId="334"/>
            <ac:spMk id="9" creationId="{6BC29713-A628-0EEC-26AB-E5D1D0F8BA1F}"/>
          </ac:spMkLst>
        </pc:spChg>
        <pc:picChg chg="mod">
          <ac:chgData name="Martina Gloria" userId="S::martina.gloria@iit.it::1639cf16-6866-4f11-9ba9-8efb4e105911" providerId="AD" clId="Web-{045BEC95-783B-DC74-39FF-6F8939DF1F3A}" dt="2024-10-15T09:19:17.345" v="516" actId="1076"/>
          <ac:picMkLst>
            <pc:docMk/>
            <pc:sldMk cId="1198719297" sldId="334"/>
            <ac:picMk id="15" creationId="{3E5D5246-D8FC-05C4-D5BD-56FABE122BC7}"/>
          </ac:picMkLst>
        </pc:picChg>
      </pc:sldChg>
      <pc:sldChg chg="addSp delSp modSp">
        <pc:chgData name="Martina Gloria" userId="S::martina.gloria@iit.it::1639cf16-6866-4f11-9ba9-8efb4e105911" providerId="AD" clId="Web-{045BEC95-783B-DC74-39FF-6F8939DF1F3A}" dt="2024-10-15T09:18:20.531" v="445" actId="1076"/>
        <pc:sldMkLst>
          <pc:docMk/>
          <pc:sldMk cId="3838689440" sldId="335"/>
        </pc:sldMkLst>
        <pc:spChg chg="add del mod">
          <ac:chgData name="Martina Gloria" userId="S::martina.gloria@iit.it::1639cf16-6866-4f11-9ba9-8efb4e105911" providerId="AD" clId="Web-{045BEC95-783B-DC74-39FF-6F8939DF1F3A}" dt="2024-10-15T09:07:02.932" v="19"/>
          <ac:spMkLst>
            <pc:docMk/>
            <pc:sldMk cId="3838689440" sldId="335"/>
            <ac:spMk id="5" creationId="{495E9486-F00B-7454-BF8F-C31F46712CE9}"/>
          </ac:spMkLst>
        </pc:spChg>
        <pc:spChg chg="mod">
          <ac:chgData name="Martina Gloria" userId="S::martina.gloria@iit.it::1639cf16-6866-4f11-9ba9-8efb4e105911" providerId="AD" clId="Web-{045BEC95-783B-DC74-39FF-6F8939DF1F3A}" dt="2024-10-15T09:07:04.901" v="20" actId="1076"/>
          <ac:spMkLst>
            <pc:docMk/>
            <pc:sldMk cId="3838689440" sldId="335"/>
            <ac:spMk id="9" creationId="{6BC29713-A628-0EEC-26AB-E5D1D0F8BA1F}"/>
          </ac:spMkLst>
        </pc:spChg>
        <pc:spChg chg="add mod">
          <ac:chgData name="Martina Gloria" userId="S::martina.gloria@iit.it::1639cf16-6866-4f11-9ba9-8efb4e105911" providerId="AD" clId="Web-{045BEC95-783B-DC74-39FF-6F8939DF1F3A}" dt="2024-10-15T09:14:51.103" v="433" actId="1076"/>
          <ac:spMkLst>
            <pc:docMk/>
            <pc:sldMk cId="3838689440" sldId="335"/>
            <ac:spMk id="10" creationId="{2EBAE53A-C262-852C-A8E0-3870AABC013B}"/>
          </ac:spMkLst>
        </pc:spChg>
        <pc:spChg chg="add del mod">
          <ac:chgData name="Martina Gloria" userId="S::martina.gloria@iit.it::1639cf16-6866-4f11-9ba9-8efb4e105911" providerId="AD" clId="Web-{045BEC95-783B-DC74-39FF-6F8939DF1F3A}" dt="2024-10-15T09:13:22.100" v="426"/>
          <ac:spMkLst>
            <pc:docMk/>
            <pc:sldMk cId="3838689440" sldId="335"/>
            <ac:spMk id="11" creationId="{0E1787FF-1E85-E001-BC45-2296D29F1B3F}"/>
          </ac:spMkLst>
        </pc:spChg>
        <pc:picChg chg="mod">
          <ac:chgData name="Martina Gloria" userId="S::martina.gloria@iit.it::1639cf16-6866-4f11-9ba9-8efb4e105911" providerId="AD" clId="Web-{045BEC95-783B-DC74-39FF-6F8939DF1F3A}" dt="2024-10-15T09:18:20.531" v="445" actId="1076"/>
          <ac:picMkLst>
            <pc:docMk/>
            <pc:sldMk cId="3838689440" sldId="335"/>
            <ac:picMk id="2" creationId="{DB20B47A-5C1D-FE5D-86D2-E7B0DE9FF0BE}"/>
          </ac:picMkLst>
        </pc:picChg>
        <pc:picChg chg="add del mod">
          <ac:chgData name="Martina Gloria" userId="S::martina.gloria@iit.it::1639cf16-6866-4f11-9ba9-8efb4e105911" providerId="AD" clId="Web-{045BEC95-783B-DC74-39FF-6F8939DF1F3A}" dt="2024-10-15T09:17:14.560" v="437"/>
          <ac:picMkLst>
            <pc:docMk/>
            <pc:sldMk cId="3838689440" sldId="335"/>
            <ac:picMk id="12" creationId="{7734CA01-CB09-A131-4807-25D1A8C6F19B}"/>
          </ac:picMkLst>
        </pc:picChg>
        <pc:picChg chg="add mod ord modCrop">
          <ac:chgData name="Martina Gloria" userId="S::martina.gloria@iit.it::1639cf16-6866-4f11-9ba9-8efb4e105911" providerId="AD" clId="Web-{045BEC95-783B-DC74-39FF-6F8939DF1F3A}" dt="2024-10-15T09:18:09.828" v="444"/>
          <ac:picMkLst>
            <pc:docMk/>
            <pc:sldMk cId="3838689440" sldId="335"/>
            <ac:picMk id="13" creationId="{311BFEF2-3506-E0AE-1BAD-6BF869041B87}"/>
          </ac:picMkLst>
        </pc:picChg>
      </pc:sldChg>
      <pc:sldChg chg="addSp delSp modSp add mod replId setBg">
        <pc:chgData name="Martina Gloria" userId="S::martina.gloria@iit.it::1639cf16-6866-4f11-9ba9-8efb4e105911" providerId="AD" clId="Web-{045BEC95-783B-DC74-39FF-6F8939DF1F3A}" dt="2024-10-15T12:04:18.453" v="649" actId="1076"/>
        <pc:sldMkLst>
          <pc:docMk/>
          <pc:sldMk cId="2256050987" sldId="336"/>
        </pc:sldMkLst>
        <pc:spChg chg="add mod">
          <ac:chgData name="Martina Gloria" userId="S::martina.gloria@iit.it::1639cf16-6866-4f11-9ba9-8efb4e105911" providerId="AD" clId="Web-{045BEC95-783B-DC74-39FF-6F8939DF1F3A}" dt="2024-10-15T12:04:18.453" v="649" actId="1076"/>
          <ac:spMkLst>
            <pc:docMk/>
            <pc:sldMk cId="2256050987" sldId="336"/>
            <ac:spMk id="5" creationId="{A44FE10C-9FCF-733B-7066-84F1C63C9B4C}"/>
          </ac:spMkLst>
        </pc:spChg>
        <pc:spChg chg="mod">
          <ac:chgData name="Martina Gloria" userId="S::martina.gloria@iit.it::1639cf16-6866-4f11-9ba9-8efb4e105911" providerId="AD" clId="Web-{045BEC95-783B-DC74-39FF-6F8939DF1F3A}" dt="2024-10-15T11:59:53.270" v="613" actId="1076"/>
          <ac:spMkLst>
            <pc:docMk/>
            <pc:sldMk cId="2256050987" sldId="336"/>
            <ac:spMk id="7" creationId="{998701A4-011A-8B4F-A76C-3FDB15172F8C}"/>
          </ac:spMkLst>
        </pc:spChg>
        <pc:spChg chg="add del mod ord">
          <ac:chgData name="Martina Gloria" userId="S::martina.gloria@iit.it::1639cf16-6866-4f11-9ba9-8efb4e105911" providerId="AD" clId="Web-{045BEC95-783B-DC74-39FF-6F8939DF1F3A}" dt="2024-10-15T12:00:57.835" v="634"/>
          <ac:spMkLst>
            <pc:docMk/>
            <pc:sldMk cId="2256050987" sldId="336"/>
            <ac:spMk id="9" creationId="{BC069D8B-27FE-D042-690C-12B56637BDD6}"/>
          </ac:spMkLst>
        </pc:spChg>
        <pc:spChg chg="add mod">
          <ac:chgData name="Martina Gloria" userId="S::martina.gloria@iit.it::1639cf16-6866-4f11-9ba9-8efb4e105911" providerId="AD" clId="Web-{045BEC95-783B-DC74-39FF-6F8939DF1F3A}" dt="2024-10-15T12:03:16.919" v="637" actId="1076"/>
          <ac:spMkLst>
            <pc:docMk/>
            <pc:sldMk cId="2256050987" sldId="336"/>
            <ac:spMk id="10" creationId="{7E49C7F6-83E5-4454-3EEE-36AC283623FA}"/>
          </ac:spMkLst>
        </pc:spChg>
        <pc:picChg chg="add del mod">
          <ac:chgData name="Martina Gloria" userId="S::martina.gloria@iit.it::1639cf16-6866-4f11-9ba9-8efb4e105911" providerId="AD" clId="Web-{045BEC95-783B-DC74-39FF-6F8939DF1F3A}" dt="2024-10-15T12:00:28.771" v="627" actId="1076"/>
          <ac:picMkLst>
            <pc:docMk/>
            <pc:sldMk cId="2256050987" sldId="336"/>
            <ac:picMk id="2" creationId="{42AAAE5A-DFD5-2024-EF0D-392438BCDC43}"/>
          </ac:picMkLst>
        </pc:picChg>
        <pc:picChg chg="add del mod modCrop">
          <ac:chgData name="Martina Gloria" userId="S::martina.gloria@iit.it::1639cf16-6866-4f11-9ba9-8efb4e105911" providerId="AD" clId="Web-{045BEC95-783B-DC74-39FF-6F8939DF1F3A}" dt="2024-10-15T11:54:35.756" v="551"/>
          <ac:picMkLst>
            <pc:docMk/>
            <pc:sldMk cId="2256050987" sldId="336"/>
            <ac:picMk id="3" creationId="{2AE70045-C430-94FD-45DD-6DDF17FBF3AF}"/>
          </ac:picMkLst>
        </pc:picChg>
        <pc:picChg chg="add del mod">
          <ac:chgData name="Martina Gloria" userId="S::martina.gloria@iit.it::1639cf16-6866-4f11-9ba9-8efb4e105911" providerId="AD" clId="Web-{045BEC95-783B-DC74-39FF-6F8939DF1F3A}" dt="2024-10-15T12:00:56.382" v="633"/>
          <ac:picMkLst>
            <pc:docMk/>
            <pc:sldMk cId="2256050987" sldId="336"/>
            <ac:picMk id="6" creationId="{CF293913-0C88-44E4-47A9-E5156AF578B0}"/>
          </ac:picMkLst>
        </pc:picChg>
        <pc:picChg chg="del">
          <ac:chgData name="Martina Gloria" userId="S::martina.gloria@iit.it::1639cf16-6866-4f11-9ba9-8efb4e105911" providerId="AD" clId="Web-{045BEC95-783B-DC74-39FF-6F8939DF1F3A}" dt="2024-10-15T11:53:04.955" v="540"/>
          <ac:picMkLst>
            <pc:docMk/>
            <pc:sldMk cId="2256050987" sldId="336"/>
            <ac:picMk id="8" creationId="{14CB6615-8B25-D087-8C27-0A354DC6B7FE}"/>
          </ac:picMkLst>
        </pc:picChg>
        <pc:picChg chg="add mod">
          <ac:chgData name="Martina Gloria" userId="S::martina.gloria@iit.it::1639cf16-6866-4f11-9ba9-8efb4e105911" providerId="AD" clId="Web-{045BEC95-783B-DC74-39FF-6F8939DF1F3A}" dt="2024-10-15T12:03:48.952" v="644" actId="14100"/>
          <ac:picMkLst>
            <pc:docMk/>
            <pc:sldMk cId="2256050987" sldId="336"/>
            <ac:picMk id="11" creationId="{7967511A-D8C9-FA9A-7482-66B7E2F67CC3}"/>
          </ac:picMkLst>
        </pc:picChg>
      </pc:sldChg>
    </pc:docChg>
  </pc:docChgLst>
  <pc:docChgLst>
    <pc:chgData name="Martina Gloria" userId="S::martina.gloria@iit.it::1639cf16-6866-4f11-9ba9-8efb4e105911" providerId="AD" clId="Web-{C9990294-3647-16C9-F259-1DB0943D8BD7}"/>
    <pc:docChg chg="modSld">
      <pc:chgData name="Martina Gloria" userId="S::martina.gloria@iit.it::1639cf16-6866-4f11-9ba9-8efb4e105911" providerId="AD" clId="Web-{C9990294-3647-16C9-F259-1DB0943D8BD7}" dt="2024-10-21T15:34:23.524" v="68"/>
      <pc:docMkLst>
        <pc:docMk/>
      </pc:docMkLst>
      <pc:sldChg chg="addSp delSp modSp">
        <pc:chgData name="Martina Gloria" userId="S::martina.gloria@iit.it::1639cf16-6866-4f11-9ba9-8efb4e105911" providerId="AD" clId="Web-{C9990294-3647-16C9-F259-1DB0943D8BD7}" dt="2024-10-21T15:34:23.524" v="68"/>
        <pc:sldMkLst>
          <pc:docMk/>
          <pc:sldMk cId="2529029840" sldId="330"/>
        </pc:sldMkLst>
        <pc:spChg chg="mod topLvl">
          <ac:chgData name="Martina Gloria" userId="S::martina.gloria@iit.it::1639cf16-6866-4f11-9ba9-8efb4e105911" providerId="AD" clId="Web-{C9990294-3647-16C9-F259-1DB0943D8BD7}" dt="2024-10-21T15:32:25.223" v="54"/>
          <ac:spMkLst>
            <pc:docMk/>
            <pc:sldMk cId="2529029840" sldId="330"/>
            <ac:spMk id="2" creationId="{D1374FF7-A041-BBBD-03F1-9D277C1742F7}"/>
          </ac:spMkLst>
        </pc:spChg>
        <pc:spChg chg="mod modVis">
          <ac:chgData name="Martina Gloria" userId="S::martina.gloria@iit.it::1639cf16-6866-4f11-9ba9-8efb4e105911" providerId="AD" clId="Web-{C9990294-3647-16C9-F259-1DB0943D8BD7}" dt="2024-10-21T15:34:21.680" v="66"/>
          <ac:spMkLst>
            <pc:docMk/>
            <pc:sldMk cId="2529029840" sldId="330"/>
            <ac:spMk id="3" creationId="{57AC1B96-AAD9-DB59-D5D9-2B3BC29877FC}"/>
          </ac:spMkLst>
        </pc:spChg>
        <pc:spChg chg="mod topLvl modVis">
          <ac:chgData name="Martina Gloria" userId="S::martina.gloria@iit.it::1639cf16-6866-4f11-9ba9-8efb4e105911" providerId="AD" clId="Web-{C9990294-3647-16C9-F259-1DB0943D8BD7}" dt="2024-10-21T15:34:16.196" v="60"/>
          <ac:spMkLst>
            <pc:docMk/>
            <pc:sldMk cId="2529029840" sldId="330"/>
            <ac:spMk id="4" creationId="{803D1B5D-88C5-9013-2957-D79905F3D0C6}"/>
          </ac:spMkLst>
        </pc:spChg>
        <pc:spChg chg="mod modVis">
          <ac:chgData name="Martina Gloria" userId="S::martina.gloria@iit.it::1639cf16-6866-4f11-9ba9-8efb4e105911" providerId="AD" clId="Web-{C9990294-3647-16C9-F259-1DB0943D8BD7}" dt="2024-10-21T15:34:23.524" v="68"/>
          <ac:spMkLst>
            <pc:docMk/>
            <pc:sldMk cId="2529029840" sldId="330"/>
            <ac:spMk id="6" creationId="{81687DA6-EEA9-61AC-30B2-965FA38D45A8}"/>
          </ac:spMkLst>
        </pc:spChg>
        <pc:grpChg chg="add del topLvl">
          <ac:chgData name="Martina Gloria" userId="S::martina.gloria@iit.it::1639cf16-6866-4f11-9ba9-8efb4e105911" providerId="AD" clId="Web-{C9990294-3647-16C9-F259-1DB0943D8BD7}" dt="2024-10-21T15:32:25.223" v="54"/>
          <ac:grpSpMkLst>
            <pc:docMk/>
            <pc:sldMk cId="2529029840" sldId="330"/>
            <ac:grpSpMk id="8" creationId="{C78F90EC-2A00-4F4E-2368-9C0EC2622D63}"/>
          </ac:grpSpMkLst>
        </pc:grpChg>
        <pc:grpChg chg="add del">
          <ac:chgData name="Martina Gloria" userId="S::martina.gloria@iit.it::1639cf16-6866-4f11-9ba9-8efb4e105911" providerId="AD" clId="Web-{C9990294-3647-16C9-F259-1DB0943D8BD7}" dt="2024-10-21T15:29:28.778" v="44"/>
          <ac:grpSpMkLst>
            <pc:docMk/>
            <pc:sldMk cId="2529029840" sldId="330"/>
            <ac:grpSpMk id="10" creationId="{66E73581-9C70-E45F-E603-BC040654AFCB}"/>
          </ac:grpSpMkLst>
        </pc:grpChg>
        <pc:cxnChg chg="add del mod topLvl modVis">
          <ac:chgData name="Martina Gloria" userId="S::martina.gloria@iit.it::1639cf16-6866-4f11-9ba9-8efb4e105911" providerId="AD" clId="Web-{C9990294-3647-16C9-F259-1DB0943D8BD7}" dt="2024-10-21T15:34:14.742" v="58"/>
          <ac:cxnSpMkLst>
            <pc:docMk/>
            <pc:sldMk cId="2529029840" sldId="330"/>
            <ac:cxnSpMk id="5" creationId="{5DFA909E-ADE7-B7A1-BA56-F5114AC8E973}"/>
          </ac:cxnSpMkLst>
        </pc:cxnChg>
        <pc:cxnChg chg="mod modVis">
          <ac:chgData name="Martina Gloria" userId="S::martina.gloria@iit.it::1639cf16-6866-4f11-9ba9-8efb4e105911" providerId="AD" clId="Web-{C9990294-3647-16C9-F259-1DB0943D8BD7}" dt="2024-10-21T15:34:17.899" v="62"/>
          <ac:cxnSpMkLst>
            <pc:docMk/>
            <pc:sldMk cId="2529029840" sldId="330"/>
            <ac:cxnSpMk id="7" creationId="{9C823918-B895-858B-9378-A109D7D152E5}"/>
          </ac:cxnSpMkLst>
        </pc:cxnChg>
        <pc:cxnChg chg="add mod topLvl modVis">
          <ac:chgData name="Martina Gloria" userId="S::martina.gloria@iit.it::1639cf16-6866-4f11-9ba9-8efb4e105911" providerId="AD" clId="Web-{C9990294-3647-16C9-F259-1DB0943D8BD7}" dt="2024-10-21T15:34:12.930" v="56"/>
          <ac:cxnSpMkLst>
            <pc:docMk/>
            <pc:sldMk cId="2529029840" sldId="330"/>
            <ac:cxnSpMk id="9" creationId="{42EEF75E-14EF-76D8-6452-9B01E36A8BD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24C3E-7D00-7838-5E1A-04BC3756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E2DE0-5116-45A7-3ADE-75DE858BD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2B5A2-F6CD-EA17-E95F-A1ABF3E94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9959-2714-9819-42CD-DE0124A5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E36F2-6BC3-E3D2-084B-EC61268D6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6590-D8DE-8F9F-FDF5-6390439E9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9959-2714-9819-42CD-DE0124A5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3E36F2-6BC3-E3D2-084B-EC61268D6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6590-D8DE-8F9F-FDF5-6390439E9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9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3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vehicle </a:t>
            </a:r>
            <a:r>
              <a:rPr lang="en-US"/>
              <a:t>has an attribute </a:t>
            </a:r>
            <a:r>
              <a:rPr lang="en-US" i="1"/>
              <a:t>mass</a:t>
            </a:r>
            <a:r>
              <a:rPr lang="en-US"/>
              <a:t>. The vehicle is composed of two parts, an </a:t>
            </a:r>
            <a:r>
              <a:rPr lang="en-US" i="1"/>
              <a:t>engine </a:t>
            </a:r>
            <a:r>
              <a:rPr lang="en-US"/>
              <a:t>and a </a:t>
            </a:r>
            <a:r>
              <a:rPr lang="en-US" i="1"/>
              <a:t>transmission </a:t>
            </a:r>
            <a:r>
              <a:rPr lang="en-US"/>
              <a:t>which each have an attribute mass. The vehicle mass is the sum of the </a:t>
            </a:r>
            <a:r>
              <a:rPr lang="en-US" err="1"/>
              <a:t>engine.mass</a:t>
            </a:r>
            <a:r>
              <a:rPr lang="en-US"/>
              <a:t> and the </a:t>
            </a:r>
            <a:r>
              <a:rPr lang="en-US" err="1"/>
              <a:t>transmission.mass</a:t>
            </a:r>
          </a:p>
          <a:p>
            <a:r>
              <a:rPr lang="en-US"/>
              <a:t>The engine and transmission have ports </a:t>
            </a:r>
            <a:r>
              <a:rPr lang="en-US" err="1"/>
              <a:t>torqueOutPort</a:t>
            </a:r>
            <a:r>
              <a:rPr lang="en-US"/>
              <a:t> and </a:t>
            </a:r>
            <a:r>
              <a:rPr lang="en-US" err="1"/>
              <a:t>torqueIpPort</a:t>
            </a:r>
            <a:r>
              <a:rPr lang="en-US"/>
              <a:t> which are connected. The vehicle also performs an action </a:t>
            </a:r>
            <a:r>
              <a:rPr lang="en-US" err="1"/>
              <a:t>providePower</a:t>
            </a:r>
            <a:r>
              <a:rPr lang="en-US"/>
              <a:t> that refers to the </a:t>
            </a:r>
            <a:r>
              <a:rPr lang="en-US" err="1"/>
              <a:t>providePower</a:t>
            </a:r>
            <a:r>
              <a:rPr lang="en-US"/>
              <a:t> action below which is composed of the </a:t>
            </a:r>
            <a:r>
              <a:rPr lang="en-US" err="1"/>
              <a:t>generateTorque</a:t>
            </a:r>
            <a:r>
              <a:rPr lang="en-US"/>
              <a:t> and </a:t>
            </a:r>
            <a:r>
              <a:rPr lang="en-US" err="1"/>
              <a:t>amplifyTorque</a:t>
            </a:r>
            <a:r>
              <a:rPr lang="en-US"/>
              <a:t> actions. The engine and transmission each perform actions to </a:t>
            </a:r>
            <a:r>
              <a:rPr lang="en-US" err="1"/>
              <a:t>generateTorque</a:t>
            </a:r>
            <a:r>
              <a:rPr lang="en-US"/>
              <a:t> and </a:t>
            </a:r>
            <a:r>
              <a:rPr lang="en-US" err="1"/>
              <a:t>amplifyTorque</a:t>
            </a:r>
            <a:r>
              <a:rPr lang="en-US"/>
              <a:t> respectively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1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394B-7868-2B10-D7FB-1A37F43A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0E9C7-0FF0-3B19-4542-0E7311755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563D3-95AF-C93E-6829-717198146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7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9C4DA-E179-240A-9A60-A819F1843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3585-96A1-33F4-CA4F-F30D12482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B3B67-7B25-0B33-B3B4-A8B9EE09B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7903-EB23-E984-F691-CF439969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33836-0FF4-1D61-3938-9F1252A22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F0A2B-6472-72AC-2501-7D0808EF3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2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5267-AE53-30BA-AC74-3D502597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E7868-B8E9-E5D9-3A6F-F086F5E85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557D2-D1CE-A3BD-C4EE-26C0364C5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" y="-21213"/>
            <a:ext cx="1092780" cy="10927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" t="13782" r="2460" b="20531"/>
          <a:stretch/>
        </p:blipFill>
        <p:spPr>
          <a:xfrm>
            <a:off x="7777189" y="15240"/>
            <a:ext cx="1351146" cy="9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1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207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l.org/.res/docs/specs/OMGSysML-v1.4-15-06-0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E9A7-F3D2-D925-0D3C-13EF4285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701A4-011A-8B4F-A76C-3FDB15172F8C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ysML - Systems Modeling Language - analisi-disegno.com">
            <a:extLst>
              <a:ext uri="{FF2B5EF4-FFF2-40B4-BE49-F238E27FC236}">
                <a16:creationId xmlns:a16="http://schemas.microsoft.com/office/drawing/2014/main" id="{42AAAE5A-DFD5-2024-EF0D-392438BC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06" y="137076"/>
            <a:ext cx="2470740" cy="1397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FE10C-9FCF-733B-7066-84F1C63C9B4C}"/>
              </a:ext>
            </a:extLst>
          </p:cNvPr>
          <p:cNvSpPr txBox="1"/>
          <p:nvPr/>
        </p:nvSpPr>
        <p:spPr>
          <a:xfrm>
            <a:off x="2594996" y="1501061"/>
            <a:ext cx="3951370" cy="748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ALEXANDRIA</a:t>
            </a:r>
            <a:endParaRPr lang="en-US" sz="3200" b="1">
              <a:solidFill>
                <a:srgbClr val="0070C0"/>
              </a:solidFill>
              <a:latin typeface="Roboto Condensed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9C7F6-83E5-4454-3EEE-36AC283623FA}"/>
              </a:ext>
            </a:extLst>
          </p:cNvPr>
          <p:cNvSpPr/>
          <p:nvPr/>
        </p:nvSpPr>
        <p:spPr>
          <a:xfrm>
            <a:off x="-2796" y="-706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itHub - icub-tech-iit/cad-mechanics-public: Repository containing open  parts of the CAD for mechanical design">
            <a:extLst>
              <a:ext uri="{FF2B5EF4-FFF2-40B4-BE49-F238E27FC236}">
                <a16:creationId xmlns:a16="http://schemas.microsoft.com/office/drawing/2014/main" id="{7967511A-D8C9-FA9A-7482-66B7E2F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" y="34591"/>
            <a:ext cx="1468345" cy="1492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AE661-465C-2F4A-EBFB-C7AE931B3483}"/>
              </a:ext>
            </a:extLst>
          </p:cNvPr>
          <p:cNvSpPr txBox="1"/>
          <p:nvPr/>
        </p:nvSpPr>
        <p:spPr>
          <a:xfrm>
            <a:off x="170121" y="4695604"/>
            <a:ext cx="241093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Roboto Condensed Light"/>
              </a:rPr>
              <a:t>https://github.com/icub-tech-iit/study-alexandria</a:t>
            </a:r>
          </a:p>
        </p:txBody>
      </p:sp>
      <p:pic>
        <p:nvPicPr>
          <p:cNvPr id="6" name="Picture 5" descr="Biblioteca di Alessandria d'Egitto e il Museo - Per saperne di più - Studia  Rapido">
            <a:extLst>
              <a:ext uri="{FF2B5EF4-FFF2-40B4-BE49-F238E27FC236}">
                <a16:creationId xmlns:a16="http://schemas.microsoft.com/office/drawing/2014/main" id="{E1E43F7F-E8D9-0313-D51C-ECE67571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55245"/>
            <a:ext cx="2743200" cy="1789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D285-6482-896F-1C36-411FD36D5013}"/>
              </a:ext>
            </a:extLst>
          </p:cNvPr>
          <p:cNvSpPr txBox="1"/>
          <p:nvPr/>
        </p:nvSpPr>
        <p:spPr>
          <a:xfrm>
            <a:off x="6243971" y="4177267"/>
            <a:ext cx="2610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 dirty="0">
                <a:solidFill>
                  <a:srgbClr val="0070C0"/>
                </a:solidFill>
                <a:latin typeface="Roboto Condensed Light"/>
              </a:rPr>
              <a:t>"Where all the knowledge of </a:t>
            </a:r>
            <a:endParaRPr lang="en-US" dirty="0"/>
          </a:p>
          <a:p>
            <a:pPr algn="r"/>
            <a:r>
              <a:rPr lang="en-US" i="1" dirty="0">
                <a:solidFill>
                  <a:srgbClr val="0070C0"/>
                </a:solidFill>
                <a:latin typeface="Roboto Condensed Light"/>
              </a:rPr>
              <a:t>robots-configuration is stored"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648C-7F9E-6247-2F23-C0A941406541}"/>
              </a:ext>
            </a:extLst>
          </p:cNvPr>
          <p:cNvSpPr txBox="1"/>
          <p:nvPr/>
        </p:nvSpPr>
        <p:spPr>
          <a:xfrm>
            <a:off x="2482703" y="1286539"/>
            <a:ext cx="4185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Roboto Condensed Light"/>
              </a:rPr>
              <a:t> Rework of robots-configuration</a:t>
            </a:r>
            <a:r>
              <a:rPr lang="en-US" sz="2400" b="1" dirty="0">
                <a:latin typeface="Roboto Condensed Ligh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5605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2DC0-2AFC-C04B-797C-74486B6E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FA8FFC-F08D-7253-6B9D-8FB4E4E2DDBA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A063-1358-83DD-33BF-A18D6FD4B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5ED0E-EDE3-255B-2A9B-24D1ABBD60C8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88F8ECF-4C66-AE4F-48A6-A2BE3FDEB6FF}"/>
              </a:ext>
            </a:extLst>
          </p:cNvPr>
          <p:cNvGrpSpPr/>
          <p:nvPr/>
        </p:nvGrpSpPr>
        <p:grpSpPr>
          <a:xfrm rot="-135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EA7A24-236E-3940-5FD6-4FF3EB19474D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068C5B-A3F2-5A6B-F22B-64763F216A6E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72E0A1-7983-9076-6AA7-3803CBFDB3DC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356435-6AD1-E3E5-A649-77D9F78B1EC6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0C315C-4845-EE1C-D1FA-99DAE1EA73C1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CEE254-167E-9DA7-96AB-AA545888A7AE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E17164-57C1-FCE7-FDAC-4FB8F7DCDE1D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0643E9-7732-EFF6-476E-EE13B60B8934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9DB18-658D-7171-CAE5-B36657F0289C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6B6BCF-6234-3F54-DDE6-E77EB0947227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7707B8-FB54-8C20-5210-9B1D19A46460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097B2C-D1DF-DF27-2108-FD484DD789C6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F26BB3-B2D7-6B60-897F-017580A1D012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618BE-E3A8-2DA6-BA75-7912140E6A3D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59E935-AB8F-2C38-3997-5A477FEF9162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FE1C46-200F-A630-3974-8C29558A969A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B15DA8-77D9-5FD5-FCD0-642692825ACC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D808D8-2213-C2FB-1386-D3B7C2A2B09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79BD-1219-843A-3097-234F5D5B890D}"/>
              </a:ext>
            </a:extLst>
          </p:cNvPr>
          <p:cNvSpPr txBox="1"/>
          <p:nvPr/>
        </p:nvSpPr>
        <p:spPr>
          <a:xfrm>
            <a:off x="372001" y="2084788"/>
            <a:ext cx="51728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Goal: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Create a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en-US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template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each atomic element of the tree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Implement a script to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these templates and create the corresponding xml files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Reproduce the folders tree we have in robots-configuration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B1A53-539F-E9A2-7766-A542D830732A}"/>
              </a:ext>
            </a:extLst>
          </p:cNvPr>
          <p:cNvSpPr txBox="1"/>
          <p:nvPr/>
        </p:nvSpPr>
        <p:spPr>
          <a:xfrm>
            <a:off x="358565" y="3737375"/>
            <a:ext cx="51728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Problems: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 don’t have the information about what elements a robot is composed of (parts, boards, version, …)</a:t>
            </a:r>
          </a:p>
        </p:txBody>
      </p: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F050430A-0367-68F0-924F-3502E7C1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381" y="388356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8A8EC-C4CB-626B-03F7-FAAA87ADCF62}"/>
              </a:ext>
            </a:extLst>
          </p:cNvPr>
          <p:cNvSpPr txBox="1"/>
          <p:nvPr/>
        </p:nvSpPr>
        <p:spPr>
          <a:xfrm>
            <a:off x="2291827" y="838255"/>
            <a:ext cx="38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Are there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more scalable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tools than UML?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1A8321-2CC2-58E7-A325-6539F0CE0C84}"/>
              </a:ext>
            </a:extLst>
          </p:cNvPr>
          <p:cNvGrpSpPr/>
          <p:nvPr/>
        </p:nvGrpSpPr>
        <p:grpSpPr>
          <a:xfrm>
            <a:off x="369262" y="1273389"/>
            <a:ext cx="5458845" cy="649528"/>
            <a:chOff x="309988" y="1333445"/>
            <a:chExt cx="5458845" cy="649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2A219-065A-03D0-068C-86024C6F8BDC}"/>
                </a:ext>
              </a:extLst>
            </p:cNvPr>
            <p:cNvSpPr txBox="1"/>
            <p:nvPr/>
          </p:nvSpPr>
          <p:spPr>
            <a:xfrm>
              <a:off x="976148" y="1438237"/>
              <a:ext cx="479268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Roboto Condensed Light"/>
                </a:rPr>
                <a:t>Evaluate </a:t>
              </a:r>
              <a:r>
                <a:rPr lang="en-US" b="1" dirty="0" err="1">
                  <a:latin typeface="Roboto Condensed Light"/>
                </a:rPr>
                <a:t>SysML</a:t>
              </a:r>
              <a:r>
                <a:rPr lang="en-US" b="1" dirty="0">
                  <a:latin typeface="Roboto Condensed Light"/>
                </a:rPr>
                <a:t> v2 </a:t>
              </a:r>
              <a:r>
                <a:rPr lang="en-US" dirty="0">
                  <a:latin typeface="Roboto Condensed Light"/>
                </a:rPr>
                <a:t>as tool to create the hierarchical architecture of robots-configuration</a:t>
              </a:r>
            </a:p>
          </p:txBody>
        </p:sp>
        <p:pic>
          <p:nvPicPr>
            <p:cNvPr id="31" name="Graphic 30" descr="Lights On with solid fill">
              <a:extLst>
                <a:ext uri="{FF2B5EF4-FFF2-40B4-BE49-F238E27FC236}">
                  <a16:creationId xmlns:a16="http://schemas.microsoft.com/office/drawing/2014/main" id="{20827BC3-5255-BD12-5939-DE643DCA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988" y="1333445"/>
              <a:ext cx="649528" cy="649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11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37BB-EACB-96C9-942A-25837971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5211DD-798E-68DD-486D-6197E61E0914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9F9E3-A8F0-81F1-1B15-2F03F1FA57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18410E-30D7-32A4-6AE4-3D7DC3BEE441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1E5D2-958E-6D23-FB51-AD147ACFB395}"/>
              </a:ext>
            </a:extLst>
          </p:cNvPr>
          <p:cNvGrpSpPr/>
          <p:nvPr/>
        </p:nvGrpSpPr>
        <p:grpSpPr>
          <a:xfrm rot="-189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FB32CC-22CB-AF66-BDBB-E7BD4B4EDDB0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FCC6E0-8834-972E-FE79-CB7AD55BE65E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5C6BD9-05D0-312B-8DFF-823D228E01A6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0E4619-14AB-97F2-94A2-464FCF21B950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BE2B3D-D03E-7831-355C-BBDAA77A7C34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32F285B-262D-37C6-8303-40BDC6A6A7B3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5FCA798-3400-6F93-DAFB-C1C0D6F382F4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A720DD8-9377-22E6-03F4-7A285C4523B5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739816-9294-61D4-A22D-08EB3876B1E3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526B9D-5A6D-6ACC-5571-A980AEC5530A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EF4D34-969E-535F-4510-4D054D313473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9B63C3-D46E-626F-671E-5BC38FE46878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3BB0703-3400-CA8F-DB7C-1C02471E19E3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C33F4D-96FE-4925-8CC2-16A472E0FD5A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65D439-C817-AF31-B02B-0F4DC65A2527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3A1E58-54A5-0FB6-1DD7-109CBDF84AF9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F668B70-6A60-0C6A-811D-DDB193017C1F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57A06C-A7C4-2924-4B64-1668F1EF3DD4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AE858-A65E-659E-CC8C-5CD671B35EC1}"/>
              </a:ext>
            </a:extLst>
          </p:cNvPr>
          <p:cNvSpPr txBox="1"/>
          <p:nvPr/>
        </p:nvSpPr>
        <p:spPr>
          <a:xfrm>
            <a:off x="2454736" y="727528"/>
            <a:ext cx="325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Store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robot information into JSON files: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8EDFF1-6255-297E-B7B9-AC269BF18443}"/>
              </a:ext>
            </a:extLst>
          </p:cNvPr>
          <p:cNvGrpSpPr/>
          <p:nvPr/>
        </p:nvGrpSpPr>
        <p:grpSpPr>
          <a:xfrm>
            <a:off x="436145" y="1068686"/>
            <a:ext cx="2970296" cy="2462962"/>
            <a:chOff x="436145" y="1106284"/>
            <a:chExt cx="2970296" cy="24629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F75438-10DE-160A-49A4-7B907D65CF3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445152" y="1106284"/>
              <a:ext cx="2953408" cy="22467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iCub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{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robotName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 dirty="0">
                  <a:solidFill>
                    <a:schemeClr val="accent4"/>
                  </a:solidFill>
                  <a:latin typeface="Lucida Sans Typewriter"/>
                </a:rPr>
                <a:t>"iCubErzelli03"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robotVersion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:</a:t>
              </a:r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 </a:t>
              </a:r>
              <a:r>
                <a:rPr lang="en-US" sz="1000" dirty="0">
                  <a:solidFill>
                    <a:schemeClr val="accent4"/>
                  </a:solidFill>
                  <a:latin typeface="Lucida Sans Typewriter"/>
                </a:rPr>
                <a:t>"1.0"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,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"parts"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    </a:t>
              </a:r>
              <a:r>
                <a:rPr lang="en-US" sz="1000" dirty="0">
                  <a:solidFill>
                    <a:schemeClr val="accent4"/>
                  </a:solidFill>
                  <a:latin typeface="Lucida Sans Typewriter"/>
                </a:rPr>
                <a:t>"head"</a:t>
              </a:r>
            </a:p>
            <a:p>
              <a:r>
                <a:rPr lang="en-US" sz="1000" dirty="0">
                  <a:solidFill>
                    <a:schemeClr val="tx2">
                      <a:lumMod val="10000"/>
                    </a:schemeClr>
                  </a:solidFill>
                  <a:latin typeface="Lucida Sans Typewriter"/>
                </a:rPr>
                <a:t> 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  ]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  },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 ]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ergoCub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Lucida Sans Typewriter"/>
                </a:rPr>
                <a:t>"</a:t>
              </a:r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: [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 ...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Lucida Sans Typewriter"/>
                </a:rPr>
                <a:t>}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81CF40-64F8-F471-2063-91BD46C31806}"/>
                </a:ext>
              </a:extLst>
            </p:cNvPr>
            <p:cNvSpPr txBox="1"/>
            <p:nvPr/>
          </p:nvSpPr>
          <p:spPr>
            <a:xfrm>
              <a:off x="436145" y="3353802"/>
              <a:ext cx="2970296" cy="21544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800" i="1" dirty="0">
                  <a:latin typeface="Century Schoolbook"/>
                </a:rPr>
                <a:t>Figure 1. List of robots and their main features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03B5283-DBE4-DC10-1FE9-00B19B6FBF28}"/>
              </a:ext>
            </a:extLst>
          </p:cNvPr>
          <p:cNvSpPr txBox="1"/>
          <p:nvPr/>
        </p:nvSpPr>
        <p:spPr>
          <a:xfrm>
            <a:off x="3515710" y="1064017"/>
            <a:ext cx="295340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"head"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"calibrator"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"count"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 dirty="0">
                <a:solidFill>
                  <a:srgbClr val="92D050"/>
                </a:solidFill>
                <a:latin typeface="Lucida Sans Typewriter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"path"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"calibrators"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"files"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[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"face-calib.xml"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"head-calib.xml"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   ]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  },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</a:t>
            </a:r>
            <a:r>
              <a:rPr lang="en-US" sz="1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eln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"count"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 dirty="0">
                <a:solidFill>
                  <a:srgbClr val="92D050"/>
                </a:solidFill>
                <a:latin typeface="Lucida Sans Typewriter"/>
              </a:rPr>
              <a:t>3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"path"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"hardware/electronics"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"files"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[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"face-eb22-j0-eln.xml"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"head-eb20-j0_1-eln.xml"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    </a:t>
            </a:r>
            <a:r>
              <a:rPr lang="en-US" sz="1000" dirty="0">
                <a:solidFill>
                  <a:schemeClr val="accent4"/>
                </a:solidFill>
                <a:latin typeface="Lucida Sans Typewriter"/>
              </a:rPr>
              <a:t>"head-eb21-j2_5-eln.xml"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   ]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  },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 ...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 }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 </a:t>
            </a:r>
            <a:r>
              <a:rPr lang="en-US" sz="1000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Typewriter"/>
              </a:rPr>
              <a:t>"torso"</a:t>
            </a:r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: {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...</a:t>
            </a:r>
          </a:p>
          <a:p>
            <a:r>
              <a:rPr lang="en-US" sz="1000" dirty="0">
                <a:solidFill>
                  <a:schemeClr val="tx1"/>
                </a:solidFill>
                <a:latin typeface="Lucida Sans Typewriter"/>
              </a:rPr>
              <a:t>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309C5-38D5-08A1-42E5-42F9A5A734D7}"/>
              </a:ext>
            </a:extLst>
          </p:cNvPr>
          <p:cNvSpPr txBox="1"/>
          <p:nvPr/>
        </p:nvSpPr>
        <p:spPr>
          <a:xfrm>
            <a:off x="3519236" y="4850229"/>
            <a:ext cx="297029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i="1" dirty="0">
                <a:latin typeface="Century Schoolbook"/>
              </a:rPr>
              <a:t>Figure 2. Parts description</a:t>
            </a:r>
          </a:p>
        </p:txBody>
      </p:sp>
    </p:spTree>
    <p:extLst>
      <p:ext uri="{BB962C8B-B14F-4D97-AF65-F5344CB8AC3E}">
        <p14:creationId xmlns:p14="http://schemas.microsoft.com/office/powerpoint/2010/main" val="8588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08FB-16CD-4B2F-69E7-89B2552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F43398-F21E-189E-51FB-D825172AE277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058A6-D487-0771-AA5D-593B8B94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061E13-BCC6-88CB-49DC-EAB84531FDC2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47B7B-E18D-7B9F-70F3-1D9C606D1ECE}"/>
              </a:ext>
            </a:extLst>
          </p:cNvPr>
          <p:cNvGrpSpPr/>
          <p:nvPr/>
        </p:nvGrpSpPr>
        <p:grpSpPr>
          <a:xfrm rot="-189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9EDE4A-1531-E633-CFDC-E7720AA58CBC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F5A496-F03F-7D1E-B00B-FDA3A9B45D4D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C3730E-72B3-2874-61E7-6F216A321A1B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13D100-A36E-637B-A479-2405E156E154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E26DC8-0437-2C2D-C75B-F4862E22FF5A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524EB9-AC99-A46A-DA2F-41027B2A5D93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3052AA-B871-A6AA-2A50-BC5FF916DD6C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3F39F6-DCD4-F975-34E1-ED310F3A4E6F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6D9E71-7BCE-4899-10D2-E95C4C2DAD3A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CFE1B8-AECD-2995-868E-F26425048382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7F3A73-9EB7-E9B2-0B0D-9532E02ACAF9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EEB0DB-ACAF-B723-3618-C2A27FEBFAA7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0AF6ED-12EB-3A25-CE8A-01E847C98193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CCB5CA6-D2A5-FD2A-FA60-EBDFC6D45180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FFB693-4665-946A-F213-01ED56C95269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4A5F2E-23F2-F727-48B8-28EDBAB197C5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6EDAA8-EE22-7E3E-0B6B-17C28BBC9C81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C9A651-79A4-291A-5133-00562A1C8EC9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631B1-9EDB-7909-1A8A-39CF96FC93DA}"/>
              </a:ext>
            </a:extLst>
          </p:cNvPr>
          <p:cNvSpPr txBox="1"/>
          <p:nvPr/>
        </p:nvSpPr>
        <p:spPr>
          <a:xfrm>
            <a:off x="783553" y="733992"/>
            <a:ext cx="689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2.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files,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extract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info for each robot 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generate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XML files  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1EA0F6-98EA-5EAE-2756-5B3C1EC5F8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4941" r="548"/>
          <a:stretch/>
        </p:blipFill>
        <p:spPr>
          <a:xfrm>
            <a:off x="872873" y="1318767"/>
            <a:ext cx="1988425" cy="351091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9A83521-70E5-6CD2-BC5C-992A9034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20" y="1322696"/>
            <a:ext cx="1889368" cy="3506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6BDE47-8991-01DC-C40B-634A7CC4E2D0}"/>
              </a:ext>
            </a:extLst>
          </p:cNvPr>
          <p:cNvSpPr txBox="1"/>
          <p:nvPr/>
        </p:nvSpPr>
        <p:spPr>
          <a:xfrm>
            <a:off x="3063240" y="2667000"/>
            <a:ext cx="1356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dirty="0">
                <a:latin typeface="Roboto Condensed Light"/>
              </a:rPr>
              <a:t>vs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267A-7F26-9569-7A93-B75D3F557E37}"/>
              </a:ext>
            </a:extLst>
          </p:cNvPr>
          <p:cNvSpPr txBox="1"/>
          <p:nvPr/>
        </p:nvSpPr>
        <p:spPr>
          <a:xfrm>
            <a:off x="1146980" y="4827081"/>
            <a:ext cx="144021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Alexandria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E178EE-3440-CBE2-7F87-0E24E74B021A}"/>
              </a:ext>
            </a:extLst>
          </p:cNvPr>
          <p:cNvSpPr txBox="1"/>
          <p:nvPr/>
        </p:nvSpPr>
        <p:spPr>
          <a:xfrm>
            <a:off x="4512563" y="4827081"/>
            <a:ext cx="198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robots-configuration</a:t>
            </a:r>
            <a:endParaRPr lang="en-US" sz="800" b="1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08FB-16CD-4B2F-69E7-89B2552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F43398-F21E-189E-51FB-D825172AE277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058A6-D487-0771-AA5D-593B8B946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061E13-BCC6-88CB-49DC-EAB84531FDC2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47B7B-E18D-7B9F-70F3-1D9C606D1ECE}"/>
              </a:ext>
            </a:extLst>
          </p:cNvPr>
          <p:cNvGrpSpPr/>
          <p:nvPr/>
        </p:nvGrpSpPr>
        <p:grpSpPr>
          <a:xfrm rot="-189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79EDE4A-1531-E633-CFDC-E7720AA58CBC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1F5A496-F03F-7D1E-B00B-FDA3A9B45D4D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2C3730E-72B3-2874-61E7-6F216A321A1B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13D100-A36E-637B-A479-2405E156E154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E26DC8-0437-2C2D-C75B-F4862E22FF5A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524EB9-AC99-A46A-DA2F-41027B2A5D93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3052AA-B871-A6AA-2A50-BC5FF916DD6C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3F39F6-DCD4-F975-34E1-ED310F3A4E6F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E6D9E71-7BCE-4899-10D2-E95C4C2DAD3A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CFE1B8-AECD-2995-868E-F26425048382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7F3A73-9EB7-E9B2-0B0D-9532E02ACAF9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EEB0DB-ACAF-B723-3618-C2A27FEBFAA7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0AF6ED-12EB-3A25-CE8A-01E847C98193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CCB5CA6-D2A5-FD2A-FA60-EBDFC6D45180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FFB693-4665-946A-F213-01ED56C95269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4A5F2E-23F2-F727-48B8-28EDBAB197C5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6EDAA8-EE22-7E3E-0B6B-17C28BBC9C81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C9A651-79A4-291A-5133-00562A1C8EC9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2631B1-9EDB-7909-1A8A-39CF96FC93DA}"/>
              </a:ext>
            </a:extLst>
          </p:cNvPr>
          <p:cNvSpPr txBox="1"/>
          <p:nvPr/>
        </p:nvSpPr>
        <p:spPr>
          <a:xfrm>
            <a:off x="783553" y="733992"/>
            <a:ext cx="689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2.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files,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extract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info for each robot 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generate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XML files  </a:t>
            </a:r>
          </a:p>
        </p:txBody>
      </p:sp>
      <p:pic>
        <p:nvPicPr>
          <p:cNvPr id="13" name="Picture 1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BDF8925-CC9F-74DE-A5BF-2BB2D6B6D9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862"/>
          <a:stretch/>
        </p:blipFill>
        <p:spPr>
          <a:xfrm>
            <a:off x="4068504" y="1414489"/>
            <a:ext cx="2930819" cy="276422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291328-E962-002D-5CD1-DDA23252793D}"/>
              </a:ext>
            </a:extLst>
          </p:cNvPr>
          <p:cNvSpPr txBox="1"/>
          <p:nvPr/>
        </p:nvSpPr>
        <p:spPr>
          <a:xfrm>
            <a:off x="3063240" y="2667000"/>
            <a:ext cx="13563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i="1" dirty="0">
                <a:latin typeface="Roboto Condensed Light"/>
              </a:rPr>
              <a:t>vs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990DD-32AD-06F3-1331-366E12FB2405}"/>
              </a:ext>
            </a:extLst>
          </p:cNvPr>
          <p:cNvSpPr txBox="1"/>
          <p:nvPr/>
        </p:nvSpPr>
        <p:spPr>
          <a:xfrm>
            <a:off x="941672" y="4240086"/>
            <a:ext cx="198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Alexandria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ECF2-E86A-F359-896D-02CFFDCF3D9C}"/>
              </a:ext>
            </a:extLst>
          </p:cNvPr>
          <p:cNvSpPr txBox="1"/>
          <p:nvPr/>
        </p:nvSpPr>
        <p:spPr>
          <a:xfrm>
            <a:off x="4534982" y="4240086"/>
            <a:ext cx="198842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robots-configuration</a:t>
            </a:r>
            <a:endParaRPr lang="en-US" sz="800" b="1" i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2BE9D-CD6F-AEEA-1BD6-1F2B24828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7" y="1414489"/>
            <a:ext cx="2741965" cy="27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9D7F46C-A607-1639-2085-F6348E46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69"/>
          <a:stretch/>
        </p:blipFill>
        <p:spPr>
          <a:xfrm>
            <a:off x="3505632" y="3696462"/>
            <a:ext cx="2589102" cy="1207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63047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MAY IT BE OUR WAY?</a:t>
            </a:r>
            <a:endParaRPr lang="en-US" dirty="0"/>
          </a:p>
        </p:txBody>
      </p:sp>
      <p:pic>
        <p:nvPicPr>
          <p:cNvPr id="5" name="Picture 4" descr="A hands holding light bulbs&#10;&#10;Description automatically generated">
            <a:extLst>
              <a:ext uri="{FF2B5EF4-FFF2-40B4-BE49-F238E27FC236}">
                <a16:creationId xmlns:a16="http://schemas.microsoft.com/office/drawing/2014/main" id="{C87BCDF7-6A86-DB56-43EE-FBA8B1BE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219" y="884524"/>
            <a:ext cx="6217561" cy="30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20963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0070C0"/>
                </a:solidFill>
                <a:latin typeface="Roboto Condensed Light"/>
              </a:rPr>
              <a:t>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B1C55-AC62-8967-41EC-8EC225A89DB8}"/>
              </a:ext>
            </a:extLst>
          </p:cNvPr>
          <p:cNvSpPr txBox="1"/>
          <p:nvPr/>
        </p:nvSpPr>
        <p:spPr>
          <a:xfrm>
            <a:off x="592713" y="1698630"/>
            <a:ext cx="4339489" cy="14978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600" dirty="0">
                <a:latin typeface="Roboto Condensed Light"/>
              </a:rPr>
              <a:t>What is </a:t>
            </a:r>
            <a:r>
              <a:rPr lang="en-US" sz="1600" dirty="0" err="1">
                <a:latin typeface="Roboto Condensed Light"/>
              </a:rPr>
              <a:t>SysML</a:t>
            </a:r>
            <a:r>
              <a:rPr lang="en-US" sz="1600" dirty="0">
                <a:latin typeface="Roboto Condensed Light"/>
              </a:rPr>
              <a:t>?</a:t>
            </a:r>
            <a:endParaRPr lang="en-US" sz="1600" dirty="0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600" dirty="0">
                <a:latin typeface="Roboto Condensed Light"/>
              </a:rPr>
              <a:t>From </a:t>
            </a:r>
            <a:r>
              <a:rPr lang="en-US" sz="1600" dirty="0" err="1">
                <a:latin typeface="Roboto Condensed Light"/>
              </a:rPr>
              <a:t>SysML</a:t>
            </a:r>
            <a:r>
              <a:rPr lang="en-US" sz="1600" dirty="0">
                <a:latin typeface="Roboto Condensed Light"/>
              </a:rPr>
              <a:t> v1 to </a:t>
            </a:r>
            <a:r>
              <a:rPr lang="en-US" sz="1600" dirty="0" err="1">
                <a:latin typeface="Roboto Condensed Light"/>
              </a:rPr>
              <a:t>SysML</a:t>
            </a:r>
            <a:r>
              <a:rPr lang="en-US" sz="1600" dirty="0">
                <a:latin typeface="Roboto Condensed Light"/>
              </a:rPr>
              <a:t> v2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sz="1600" dirty="0" err="1">
                <a:latin typeface="Roboto Condensed Light"/>
              </a:rPr>
              <a:t>SysML</a:t>
            </a:r>
            <a:r>
              <a:rPr lang="en-US" sz="1600" dirty="0">
                <a:latin typeface="Roboto Condensed Light"/>
              </a:rPr>
              <a:t> v2 in our rework of robots-configuration</a:t>
            </a:r>
          </a:p>
        </p:txBody>
      </p:sp>
      <p:pic>
        <p:nvPicPr>
          <p:cNvPr id="4" name="Picture 3" descr="A yellow and black sign with a person with a shovel&#10;&#10;Description automatically generated">
            <a:extLst>
              <a:ext uri="{FF2B5EF4-FFF2-40B4-BE49-F238E27FC236}">
                <a16:creationId xmlns:a16="http://schemas.microsoft.com/office/drawing/2014/main" id="{FB5B5010-F724-FDBF-62DF-81B66195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0" y="1097280"/>
            <a:ext cx="2979420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1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372546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WHAT IS SYSML?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04C30-B069-0C52-5913-272DF1622225}"/>
              </a:ext>
            </a:extLst>
          </p:cNvPr>
          <p:cNvSpPr txBox="1"/>
          <p:nvPr/>
        </p:nvSpPr>
        <p:spPr>
          <a:xfrm>
            <a:off x="243395" y="2715689"/>
            <a:ext cx="4329821" cy="1349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Roboto Condensed Light"/>
              </a:rPr>
              <a:t>SysML</a:t>
            </a:r>
            <a:r>
              <a:rPr lang="en-US" dirty="0">
                <a:latin typeface="Roboto Condensed Light"/>
              </a:rPr>
              <a:t> reuses a subset of </a:t>
            </a:r>
            <a:r>
              <a:rPr lang="en-US" b="1" dirty="0">
                <a:latin typeface="Roboto Condensed Light"/>
                <a:ea typeface="Roboto Condensed Light"/>
                <a:cs typeface="Roboto Condensed Light"/>
              </a:rPr>
              <a:t>Unified Modeling Language (UML)</a:t>
            </a:r>
            <a:r>
              <a:rPr lang="en-US" dirty="0">
                <a:latin typeface="Roboto Condensed Light"/>
              </a:rPr>
              <a:t> and provides additional extensions to satisfy </a:t>
            </a:r>
            <a:r>
              <a:rPr lang="en-US">
                <a:latin typeface="Roboto Condensed Light"/>
              </a:rPr>
              <a:t>the </a:t>
            </a:r>
            <a:r>
              <a:rPr lang="en-US" dirty="0">
                <a:latin typeface="Roboto Condensed Light"/>
              </a:rPr>
              <a:t>requirements </a:t>
            </a:r>
            <a:r>
              <a:rPr lang="en-US">
                <a:latin typeface="Roboto Condensed Light"/>
              </a:rPr>
              <a:t>of </a:t>
            </a:r>
            <a:r>
              <a:rPr lang="en-US" dirty="0">
                <a:latin typeface="Roboto Condensed Light"/>
              </a:rPr>
              <a:t>the language, using </a:t>
            </a:r>
            <a:r>
              <a:rPr lang="en-US">
                <a:latin typeface="Roboto Condensed Light"/>
              </a:rPr>
              <a:t>a </a:t>
            </a:r>
            <a:r>
              <a:rPr lang="en-US" b="1" dirty="0">
                <a:latin typeface="Roboto Condensed Light"/>
                <a:ea typeface="Roboto Condensed Light"/>
                <a:cs typeface="Roboto Condensed Light"/>
              </a:rPr>
              <a:t>vocabulary </a:t>
            </a:r>
            <a:r>
              <a:rPr lang="en-US" dirty="0">
                <a:latin typeface="Roboto Condensed Light"/>
                <a:ea typeface="Roboto Condensed Light"/>
                <a:cs typeface="Roboto Condensed Light"/>
              </a:rPr>
              <a:t>more suited for SE.</a:t>
            </a:r>
            <a:endParaRPr lang="en-US">
              <a:latin typeface="Roboto Condensed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EF33C-971A-DC85-089A-EFC0F05C2C34}"/>
              </a:ext>
            </a:extLst>
          </p:cNvPr>
          <p:cNvSpPr txBox="1"/>
          <p:nvPr/>
        </p:nvSpPr>
        <p:spPr>
          <a:xfrm>
            <a:off x="243395" y="1534149"/>
            <a:ext cx="4625675" cy="748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Roboto Condensed Light"/>
                <a:ea typeface="Roboto Condensed Light"/>
                <a:cs typeface="Roboto Condensed Light"/>
              </a:rPr>
              <a:t>Systems Modeling Language</a:t>
            </a:r>
            <a:r>
              <a:rPr lang="en-US" sz="1600" dirty="0">
                <a:latin typeface="Roboto Condensed Light"/>
                <a:ea typeface="Roboto Condensed Light"/>
                <a:cs typeface="Roboto Condensed Light"/>
              </a:rPr>
              <a:t> (</a:t>
            </a:r>
            <a:r>
              <a:rPr lang="en-US" sz="1600" dirty="0" err="1">
                <a:latin typeface="Roboto Condensed Light"/>
                <a:ea typeface="Roboto Condensed Light"/>
                <a:cs typeface="Roboto Condensed Light"/>
              </a:rPr>
              <a:t>SysML</a:t>
            </a:r>
            <a:r>
              <a:rPr lang="en-US" sz="1600" dirty="0">
                <a:latin typeface="Roboto Condensed Light"/>
                <a:ea typeface="Roboto Condensed Light"/>
                <a:cs typeface="Roboto Condensed Light"/>
              </a:rPr>
              <a:t>) i</a:t>
            </a:r>
            <a:r>
              <a:rPr lang="en-US" dirty="0">
                <a:ea typeface="Roboto Condensed Light"/>
              </a:rPr>
              <a:t>s</a:t>
            </a:r>
            <a:r>
              <a:rPr lang="en-US" dirty="0">
                <a:latin typeface="Roboto Condensed Light"/>
              </a:rPr>
              <a:t> a</a:t>
            </a:r>
            <a:r>
              <a:rPr lang="en-US" b="1" dirty="0">
                <a:latin typeface="Roboto Condensed Light"/>
              </a:rPr>
              <a:t> modeling language</a:t>
            </a:r>
            <a:r>
              <a:rPr lang="en-US" dirty="0">
                <a:latin typeface="Roboto Condensed Light"/>
              </a:rPr>
              <a:t> for </a:t>
            </a:r>
            <a:r>
              <a:rPr lang="en-US" b="1" dirty="0">
                <a:latin typeface="Roboto Condensed Light"/>
              </a:rPr>
              <a:t>Systems Engineering</a:t>
            </a:r>
            <a:r>
              <a:rPr lang="en-US" dirty="0">
                <a:latin typeface="Roboto Condensed Light"/>
              </a:rPr>
              <a:t> applications.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AE088-F7B6-833A-025C-4ED3AB0C04FA}"/>
              </a:ext>
            </a:extLst>
          </p:cNvPr>
          <p:cNvSpPr txBox="1"/>
          <p:nvPr/>
        </p:nvSpPr>
        <p:spPr>
          <a:xfrm>
            <a:off x="5967663" y="4749466"/>
            <a:ext cx="2743200" cy="2075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hlinkClick r:id="rId3"/>
              </a:rPr>
              <a:t>https://sysml.org/.res/docs/specs/OMGSysML-v1.4-15-06-03.pdf</a:t>
            </a:r>
            <a:endParaRPr lang="en-US" sz="7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3FE6E6-F883-FE3B-90B4-29AF2831D568}"/>
              </a:ext>
            </a:extLst>
          </p:cNvPr>
          <p:cNvGrpSpPr/>
          <p:nvPr/>
        </p:nvGrpSpPr>
        <p:grpSpPr>
          <a:xfrm>
            <a:off x="4797591" y="1285874"/>
            <a:ext cx="4444163" cy="2600598"/>
            <a:chOff x="4797591" y="1285874"/>
            <a:chExt cx="4444163" cy="26005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4525E8-FD09-B471-4913-7CA1B4B67D25}"/>
                </a:ext>
              </a:extLst>
            </p:cNvPr>
            <p:cNvGrpSpPr/>
            <p:nvPr/>
          </p:nvGrpSpPr>
          <p:grpSpPr>
            <a:xfrm>
              <a:off x="5692440" y="1285874"/>
              <a:ext cx="2376236" cy="1894974"/>
              <a:chOff x="5692440" y="1285874"/>
              <a:chExt cx="2376236" cy="189497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505E672-B069-1322-0024-DF4870C79480}"/>
                  </a:ext>
                </a:extLst>
              </p:cNvPr>
              <p:cNvGrpSpPr/>
              <p:nvPr/>
            </p:nvGrpSpPr>
            <p:grpSpPr>
              <a:xfrm>
                <a:off x="5692440" y="1285874"/>
                <a:ext cx="2376236" cy="1894974"/>
                <a:chOff x="5692440" y="1285874"/>
                <a:chExt cx="2376236" cy="189497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08491E-2612-AF42-75C6-95EBE3D68719}"/>
                    </a:ext>
                  </a:extLst>
                </p:cNvPr>
                <p:cNvSpPr/>
                <p:nvPr/>
              </p:nvSpPr>
              <p:spPr>
                <a:xfrm>
                  <a:off x="5692440" y="1285874"/>
                  <a:ext cx="1887453" cy="1894974"/>
                </a:xfrm>
                <a:prstGeom prst="ellipse">
                  <a:avLst/>
                </a:prstGeom>
                <a:solidFill>
                  <a:srgbClr val="73C421">
                    <a:alpha val="4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7B1C8D-9A85-799F-0063-3514FCDA5E08}"/>
                    </a:ext>
                  </a:extLst>
                </p:cNvPr>
                <p:cNvSpPr/>
                <p:nvPr/>
              </p:nvSpPr>
              <p:spPr>
                <a:xfrm>
                  <a:off x="6519610" y="1534025"/>
                  <a:ext cx="1549066" cy="1496429"/>
                </a:xfrm>
                <a:prstGeom prst="ellipse">
                  <a:avLst/>
                </a:prstGeom>
                <a:solidFill>
                  <a:srgbClr val="252DBA">
                    <a:alpha val="5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93FEFB-A289-87C7-D831-B278C7D34828}"/>
                  </a:ext>
                </a:extLst>
              </p:cNvPr>
              <p:cNvSpPr txBox="1"/>
              <p:nvPr/>
            </p:nvSpPr>
            <p:spPr>
              <a:xfrm>
                <a:off x="5963150" y="2113047"/>
                <a:ext cx="579019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/>
                  <a:t>UML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F80402-B095-7FB4-A9A1-823A9D0A63F5}"/>
                  </a:ext>
                </a:extLst>
              </p:cNvPr>
              <p:cNvSpPr txBox="1"/>
              <p:nvPr/>
            </p:nvSpPr>
            <p:spPr>
              <a:xfrm>
                <a:off x="7241506" y="2113047"/>
                <a:ext cx="8271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 err="1"/>
                  <a:t>SysML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2773108-2CC6-947D-9358-4799486D1F1B}"/>
                </a:ext>
              </a:extLst>
            </p:cNvPr>
            <p:cNvCxnSpPr/>
            <p:nvPr/>
          </p:nvCxnSpPr>
          <p:spPr>
            <a:xfrm flipV="1">
              <a:off x="7115175" y="2833436"/>
              <a:ext cx="4512" cy="702344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FDD324-C158-A9B5-7865-AF3859F450DF}"/>
                </a:ext>
              </a:extLst>
            </p:cNvPr>
            <p:cNvSpPr txBox="1"/>
            <p:nvPr/>
          </p:nvSpPr>
          <p:spPr>
            <a:xfrm>
              <a:off x="6361697" y="3609473"/>
              <a:ext cx="151146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Roboto Condensed Light"/>
                </a:rPr>
                <a:t>UML reused by </a:t>
              </a:r>
              <a:r>
                <a:rPr lang="en-US" sz="1200" err="1">
                  <a:latin typeface="Roboto Condensed Light"/>
                </a:rPr>
                <a:t>SysML</a:t>
              </a:r>
              <a:endParaRPr lang="en-US" sz="1200">
                <a:latin typeface="Roboto Condensed Ligh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1881AC-A11B-348D-F224-3086F94C5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911" y="2630403"/>
              <a:ext cx="545934" cy="536910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2BEF68-D25D-1669-C5F5-2638D2035BDC}"/>
                </a:ext>
              </a:extLst>
            </p:cNvPr>
            <p:cNvSpPr txBox="1"/>
            <p:nvPr/>
          </p:nvSpPr>
          <p:spPr>
            <a:xfrm>
              <a:off x="4797591" y="3165809"/>
              <a:ext cx="1616742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Roboto Condensed Light"/>
                </a:rPr>
                <a:t>Not required by </a:t>
              </a:r>
              <a:r>
                <a:rPr lang="en-US" sz="1200" err="1">
                  <a:latin typeface="Roboto Condensed Light"/>
                </a:rPr>
                <a:t>SysML</a:t>
              </a:r>
              <a:endParaRPr lang="en-US" err="1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C325804-647B-86CA-8D2A-485C55CD0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3534" y="2552602"/>
              <a:ext cx="627145" cy="604588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0D960D-2CDC-3CE4-62BB-9F61318D9C13}"/>
                </a:ext>
              </a:extLst>
            </p:cNvPr>
            <p:cNvSpPr txBox="1"/>
            <p:nvPr/>
          </p:nvSpPr>
          <p:spPr>
            <a:xfrm>
              <a:off x="7730288" y="3188368"/>
              <a:ext cx="1511466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latin typeface="Roboto Condensed Light"/>
                </a:rPr>
                <a:t>SysML</a:t>
              </a:r>
              <a:r>
                <a:rPr lang="en-US" sz="1200">
                  <a:latin typeface="Roboto Condensed Light"/>
                </a:rPr>
                <a:t> extension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899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45662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FROM SYSML V1 TO V2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F184C-9AE1-6CDB-870A-1258F74B7250}"/>
              </a:ext>
            </a:extLst>
          </p:cNvPr>
          <p:cNvSpPr txBox="1"/>
          <p:nvPr/>
        </p:nvSpPr>
        <p:spPr>
          <a:xfrm>
            <a:off x="446054" y="1994294"/>
            <a:ext cx="2638463" cy="1158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latin typeface="Roboto Condensed Light"/>
              </a:rPr>
              <a:t>SysML</a:t>
            </a:r>
            <a:r>
              <a:rPr lang="en-US" sz="1600" b="1" dirty="0">
                <a:latin typeface="Roboto Condensed Light"/>
              </a:rPr>
              <a:t> v2</a:t>
            </a:r>
            <a:r>
              <a:rPr lang="en-US" sz="1600" dirty="0">
                <a:latin typeface="Roboto Condensed Light"/>
              </a:rPr>
              <a:t> is the next generation systems modeling language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01AA7-0E52-090A-FA7E-4EDB79ACF7AA}"/>
              </a:ext>
            </a:extLst>
          </p:cNvPr>
          <p:cNvSpPr txBox="1"/>
          <p:nvPr/>
        </p:nvSpPr>
        <p:spPr>
          <a:xfrm>
            <a:off x="4875673" y="1175820"/>
            <a:ext cx="4027954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oboto Condensed Light"/>
              </a:rPr>
              <a:t>Enhancements: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Language precision</a:t>
            </a:r>
            <a:r>
              <a:rPr lang="en-US" sz="1600" dirty="0">
                <a:latin typeface="Roboto Condensed Light"/>
              </a:rPr>
              <a:t> to reduce ambiguity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Expressiveness </a:t>
            </a:r>
            <a:r>
              <a:rPr lang="en-US" sz="1600" dirty="0">
                <a:latin typeface="Roboto Condensed Light"/>
              </a:rPr>
              <a:t>of the language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Consistency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Interoperability </a:t>
            </a:r>
            <a:r>
              <a:rPr lang="en-US" sz="1600" dirty="0">
                <a:latin typeface="Roboto Condensed Light"/>
              </a:rPr>
              <a:t>with other engineering models and tools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Usability </a:t>
            </a:r>
            <a:r>
              <a:rPr lang="en-US" sz="1600" dirty="0">
                <a:latin typeface="Roboto Condensed Light"/>
              </a:rPr>
              <a:t>by both developers and consumers</a:t>
            </a:r>
          </a:p>
          <a:p>
            <a:pPr marL="285750" indent="-285750">
              <a:lnSpc>
                <a:spcPct val="150000"/>
              </a:lnSpc>
              <a:buFont typeface="Calibri"/>
              <a:buChar char="-"/>
            </a:pPr>
            <a:r>
              <a:rPr lang="en-US" sz="1600" b="1" dirty="0">
                <a:latin typeface="Roboto Condensed Light"/>
              </a:rPr>
              <a:t>Extensibility</a:t>
            </a:r>
          </a:p>
          <a:p>
            <a:pPr marL="285750" indent="-285750">
              <a:buFont typeface="Calibri"/>
              <a:buChar char="-"/>
            </a:pPr>
            <a:endParaRPr lang="en-US" sz="1600" dirty="0">
              <a:latin typeface="Roboto Condensed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40FDD2-3ACD-BE2C-1F0D-CBD3758B0F86}"/>
              </a:ext>
            </a:extLst>
          </p:cNvPr>
          <p:cNvSpPr txBox="1"/>
          <p:nvPr/>
        </p:nvSpPr>
        <p:spPr>
          <a:xfrm>
            <a:off x="5302469" y="4832788"/>
            <a:ext cx="3794232" cy="1846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">
                <a:latin typeface="Roboto Condensed Light"/>
              </a:rPr>
              <a:t>https://medium.com/@tom_80522/sysml-v2-a-streamlined-language-for-systems-engineering-8e614346221b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4C1856-03B5-8779-2BF2-66308BB5F5D2}"/>
              </a:ext>
            </a:extLst>
          </p:cNvPr>
          <p:cNvSpPr/>
          <p:nvPr/>
        </p:nvSpPr>
        <p:spPr>
          <a:xfrm>
            <a:off x="3564354" y="2375537"/>
            <a:ext cx="624981" cy="386876"/>
          </a:xfrm>
          <a:prstGeom prst="rightArrow">
            <a:avLst/>
          </a:prstGeom>
          <a:solidFill>
            <a:schemeClr val="accent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45662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SYSML V2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BC29713-A628-0EEC-26AB-E5D1D0F8BA1F}"/>
              </a:ext>
            </a:extLst>
          </p:cNvPr>
          <p:cNvSpPr txBox="1"/>
          <p:nvPr/>
        </p:nvSpPr>
        <p:spPr>
          <a:xfrm>
            <a:off x="3472194" y="735561"/>
            <a:ext cx="240911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latin typeface="Roboto Condensed Light"/>
                <a:ea typeface="Roboto Condensed Light"/>
                <a:cs typeface="Roboto Condensed Light"/>
              </a:rPr>
              <a:t>It includes both </a:t>
            </a:r>
            <a:r>
              <a:rPr lang="en-US" sz="1600" b="1">
                <a:latin typeface="Roboto Condensed Light"/>
                <a:ea typeface="Roboto Condensed Light"/>
                <a:cs typeface="Roboto Condensed Light"/>
              </a:rPr>
              <a:t>textual </a:t>
            </a:r>
            <a:r>
              <a:rPr lang="en-US" sz="1600">
                <a:latin typeface="Roboto Condensed Light"/>
                <a:ea typeface="Roboto Condensed Light"/>
                <a:cs typeface="Roboto Condensed Light"/>
              </a:rPr>
              <a:t>...</a:t>
            </a:r>
            <a:endParaRPr lang="en-US"/>
          </a:p>
        </p:txBody>
      </p:sp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E5D5246-D8FC-05C4-D5BD-56FABE122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4" y="1460047"/>
            <a:ext cx="3566292" cy="27379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F3FFD-7085-BB5D-66AE-69B4831463E0}"/>
              </a:ext>
            </a:extLst>
          </p:cNvPr>
          <p:cNvSpPr txBox="1"/>
          <p:nvPr/>
        </p:nvSpPr>
        <p:spPr>
          <a:xfrm>
            <a:off x="4978066" y="2179119"/>
            <a:ext cx="3506302" cy="788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Roboto Condensed Light"/>
              </a:rPr>
              <a:t>The textual syntax enables a close-in look at the selected portions of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1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Messy Head Posters for Sale | Redbubble">
            <a:extLst>
              <a:ext uri="{FF2B5EF4-FFF2-40B4-BE49-F238E27FC236}">
                <a16:creationId xmlns:a16="http://schemas.microsoft.com/office/drawing/2014/main" id="{311BFEF2-3506-E0AE-1BAD-6BF86904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5" t="17440" r="5479" b="16532"/>
          <a:stretch/>
        </p:blipFill>
        <p:spPr>
          <a:xfrm>
            <a:off x="5209172" y="2374802"/>
            <a:ext cx="2462725" cy="18112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45662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SYSML V2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BC29713-A628-0EEC-26AB-E5D1D0F8BA1F}"/>
              </a:ext>
            </a:extLst>
          </p:cNvPr>
          <p:cNvSpPr txBox="1"/>
          <p:nvPr/>
        </p:nvSpPr>
        <p:spPr>
          <a:xfrm>
            <a:off x="3359398" y="655817"/>
            <a:ext cx="2383581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latin typeface="Roboto Condensed Light"/>
                <a:ea typeface="Roboto Condensed Light"/>
                <a:cs typeface="Roboto Condensed Light"/>
              </a:rPr>
              <a:t>… and </a:t>
            </a:r>
            <a:r>
              <a:rPr lang="en-US" sz="1600" b="1">
                <a:latin typeface="Roboto Condensed Light"/>
                <a:ea typeface="Roboto Condensed Light"/>
                <a:cs typeface="Roboto Condensed Light"/>
              </a:rPr>
              <a:t>graphical </a:t>
            </a:r>
            <a:r>
              <a:rPr lang="en-US" sz="1600">
                <a:latin typeface="Roboto Condensed Light"/>
                <a:ea typeface="Roboto Condensed Light"/>
                <a:cs typeface="Roboto Condensed Light"/>
              </a:rPr>
              <a:t>notations</a:t>
            </a:r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B20B47A-5C1D-FE5D-86D2-E7B0DE9FF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4" y="1074891"/>
            <a:ext cx="2638425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BAE53A-C262-852C-A8E0-3870AABC013B}"/>
              </a:ext>
            </a:extLst>
          </p:cNvPr>
          <p:cNvSpPr txBox="1"/>
          <p:nvPr/>
        </p:nvSpPr>
        <p:spPr>
          <a:xfrm>
            <a:off x="4525483" y="1648395"/>
            <a:ext cx="3316203" cy="1025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Roboto Condensed Light"/>
              </a:rPr>
              <a:t>For complex systems composed by many relationships, the graphical view could be very critical.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0238-98BD-5291-4AC3-426290BB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B839D7-CFD8-3960-D2BA-56F16DB0EB2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D3F9D-C51F-74D9-52F0-C38CE80FAE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31CEA3-4F52-A087-28A6-6A65D612551E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09DD7F-8334-3CF8-4EEA-34CB30829348}"/>
              </a:ext>
            </a:extLst>
          </p:cNvPr>
          <p:cNvGrpSpPr/>
          <p:nvPr/>
        </p:nvGrpSpPr>
        <p:grpSpPr>
          <a:xfrm>
            <a:off x="2256969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33A6383-3CD8-17FE-55EC-04B50967A41A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FE98CE-D54A-C786-D69E-FEE259E48E60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04C061-A7AE-4226-DE77-BF4327DEA390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E8A84A-CAB0-7C20-A045-6D45B86CA41B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3B4CC3-A0DC-60D7-6238-1FD59C0A053B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B893EB-A933-2ADA-B7CD-CCF8D3F09333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F3E0AC-FDCB-5A39-25FC-E08261EF9528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CC3A0D-97E5-5B57-3C0C-66C560D3D9EE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208CDEB-8156-2F3B-BFAB-3FD4CCC3093E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638E3BA-63F4-75FC-01D0-734087A900D5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EF4B15-30A8-0012-4823-9567BE46D7A6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DE3F17-EF5E-9229-C906-CF33BAA227EC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ACBC05-4687-677E-FB80-8900974660B0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684B4B1-C778-48CE-41A4-1E8BB6B7B763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521E826-3319-3F67-9574-B987AE8E1291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3DA24F7-D906-38D7-669C-135B4E6D6726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B264431-7A50-A601-2455-99F3D6B39F9C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51FC445-D0F7-9AD9-B35F-274D485FDC61}"/>
              </a:ext>
            </a:extLst>
          </p:cNvPr>
          <p:cNvSpPr txBox="1"/>
          <p:nvPr/>
        </p:nvSpPr>
        <p:spPr>
          <a:xfrm>
            <a:off x="3400541" y="2248628"/>
            <a:ext cx="234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ROADMAP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0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0BC1-33BF-13C8-4CA0-1F99B558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FFA24C-232B-4BCF-DAF3-986F2FB2A3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D3ADD6-76C7-7CDA-CEFE-2BE58D2CAA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7388FA-F4FD-792E-DFF2-43E180039A7F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D6B2950-34D3-9D5B-A041-3D4D8AB5B0C7}"/>
              </a:ext>
            </a:extLst>
          </p:cNvPr>
          <p:cNvGrpSpPr/>
          <p:nvPr/>
        </p:nvGrpSpPr>
        <p:grpSpPr>
          <a:xfrm rot="-27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1133CC-F788-D0CE-B1E0-0CF9D18E5CF7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A1C76-D1C2-9462-4F07-C8C536F001A7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C7F9027-DDF6-4DEC-0B65-06C3576ABA6E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786A21-AD6C-8529-C5F0-3F9E6DE51D68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63E3D9-57F6-859D-971A-0E949E44DF73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2C9928-5258-FF69-B158-8A0FBD5E30CB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81863E-C2BB-1970-8722-4C7EC30A6E05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ED73E75-7418-E949-C056-5BD16AC8D9CF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574E2F-AEEA-910C-B2E3-2DFCD771FFB0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D9F17F-0B04-300C-A560-92B3BD443A32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FAE3F5-7514-0B93-041E-C45CAADCC82B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86BD6D7-D6F6-C5CE-436F-609370A2D40A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EABE3C-3B39-C3F5-BDDA-8A2A36B71427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50CD05A-0BFA-5824-372E-62B3F682C8E2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8536-30ED-F8C8-CB37-9ED31CB4DBB3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0FC498-AA9A-C766-27E2-2532375C4A0F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8BA0C11-E5C3-51BB-CEFB-15E2465080D2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AD8BE8-8764-D9DF-7685-2718D8DBA681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2EEFFA-1A63-CF18-0225-9AAB1C2F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674" y="1130520"/>
            <a:ext cx="4762081" cy="3091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E6A63-5414-9950-9049-26DCE3B6B934}"/>
              </a:ext>
            </a:extLst>
          </p:cNvPr>
          <p:cNvSpPr txBox="1"/>
          <p:nvPr/>
        </p:nvSpPr>
        <p:spPr>
          <a:xfrm>
            <a:off x="3013886" y="779043"/>
            <a:ext cx="15616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Roboto Condensed Light"/>
              </a:rPr>
              <a:t>Started from: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A4256-DA0C-E85A-4CC7-16E0435986F6}"/>
              </a:ext>
            </a:extLst>
          </p:cNvPr>
          <p:cNvSpPr txBox="1"/>
          <p:nvPr/>
        </p:nvSpPr>
        <p:spPr>
          <a:xfrm>
            <a:off x="1480728" y="4389156"/>
            <a:ext cx="4627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Roboto Condensed Light"/>
              </a:rPr>
              <a:t>Which are the main </a:t>
            </a:r>
            <a:r>
              <a:rPr lang="en-US" b="1" i="1" dirty="0">
                <a:latin typeface="Roboto Condensed Light"/>
              </a:rPr>
              <a:t>components</a:t>
            </a:r>
            <a:r>
              <a:rPr lang="en-US" dirty="0">
                <a:latin typeface="Roboto Condensed Light"/>
              </a:rPr>
              <a:t> of a simple robot?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0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0B48-DAD1-79BB-31CA-29050040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8CD8FA-AD17-2FCE-0032-1DF5047028A4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C8235-41B5-95DC-E8F2-DC3324FB0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95C49-1EC9-20B2-995D-8EEC6D9394C1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7999-A262-CAE2-C9BD-1D440AF35EF4}"/>
              </a:ext>
            </a:extLst>
          </p:cNvPr>
          <p:cNvGrpSpPr/>
          <p:nvPr/>
        </p:nvGrpSpPr>
        <p:grpSpPr>
          <a:xfrm rot="-81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AEF1DD-8E3E-BA51-772A-F0BFBB518C25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06FEC4-2C44-808E-2226-2BD3E8358BC0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112392-2007-3461-3A4B-E96237C93478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347976-A258-32AA-2B58-991FB5CFF0D8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AF8AC43-5171-50EB-A33B-6371DC27662C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54BC3-2E29-B3CA-B8F5-282DD89F5D86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4C94BD-0702-353D-E031-57287170F3DB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8EE1F4A-5973-A560-53B0-C8E70D0E7DC3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74E99D-201B-0A41-7307-8C902FC447F9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0BAFCD-91D8-3EF3-B1DB-F5CEECE63F9F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678D2E-4912-0873-4266-2B84EB66426C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03A0003-0C4C-EF45-2EE6-47F61C192E6C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9C4913-9A29-8E0E-EC14-C838748BBAD5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083F7A-EB7B-4F02-62F7-6E2687557465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B890FF-BD69-0EB7-9700-27E8379AFFA2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2961F25-1852-723D-4EDF-3938450BAB6D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E99CD-F184-9766-1473-C1439ACB1DCB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966346-D303-F229-0FB4-4D6F35CE0CD3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pic>
        <p:nvPicPr>
          <p:cNvPr id="9" name="Picture 8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D742DB93-FD1B-37E6-724F-01F9DB4F4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04" y="885819"/>
            <a:ext cx="4933992" cy="31548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54A540-0C39-22D3-A8C2-C14B2683ABE1}"/>
              </a:ext>
            </a:extLst>
          </p:cNvPr>
          <p:cNvSpPr txBox="1"/>
          <p:nvPr/>
        </p:nvSpPr>
        <p:spPr>
          <a:xfrm>
            <a:off x="1158536" y="4317839"/>
            <a:ext cx="64609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Roboto Condensed Light"/>
              </a:rPr>
              <a:t>UML class diagram </a:t>
            </a:r>
            <a:r>
              <a:rPr lang="en-US" dirty="0">
                <a:latin typeface="Roboto Condensed Light"/>
              </a:rPr>
              <a:t>used for breaking down and representing the architecture of </a:t>
            </a:r>
            <a:r>
              <a:rPr lang="en-US" i="1" dirty="0">
                <a:latin typeface="Roboto Condensed Light"/>
              </a:rPr>
              <a:t>iCubErzelli03</a:t>
            </a:r>
            <a:r>
              <a:rPr lang="en-US" dirty="0">
                <a:latin typeface="Roboto Condensed Light"/>
              </a:rPr>
              <a:t>, from the </a:t>
            </a:r>
            <a:r>
              <a:rPr lang="en-US" i="1" dirty="0">
                <a:latin typeface="Roboto Condensed Light"/>
              </a:rPr>
              <a:t>atomical </a:t>
            </a:r>
            <a:r>
              <a:rPr lang="en-US" dirty="0">
                <a:latin typeface="Roboto Condensed Light"/>
              </a:rPr>
              <a:t>components up to the root element of the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9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E929CBD2E484F84BE867FC81D6F1D" ma:contentTypeVersion="19" ma:contentTypeDescription="Create a new document." ma:contentTypeScope="" ma:versionID="e6b311c9fcd928a0da45a145297ff0fa">
  <xsd:schema xmlns:xsd="http://www.w3.org/2001/XMLSchema" xmlns:xs="http://www.w3.org/2001/XMLSchema" xmlns:p="http://schemas.microsoft.com/office/2006/metadata/properties" xmlns:ns2="83c88cb7-92ec-4738-b55f-19dddbc2678d" xmlns:ns3="a9d2133a-30b9-46e4-a20a-9e90a26e7d6b" targetNamespace="http://schemas.microsoft.com/office/2006/metadata/properties" ma:root="true" ma:fieldsID="032b058e8dd24b3a4e0b8c4cf8ca4422" ns2:_="" ns3:_="">
    <xsd:import namespace="83c88cb7-92ec-4738-b55f-19dddbc2678d"/>
    <xsd:import namespace="a9d2133a-30b9-46e4-a20a-9e90a26e7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88cb7-92ec-4738-b55f-19dddbc2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5a95c65-fb33-4e31-b9d8-3a7e0dd05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2133a-30b9-46e4-a20a-9e90a26e7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96a3151-9c98-46a3-8efc-fccd7429b100}" ma:internalName="TaxCatchAll" ma:showField="CatchAllData" ma:web="a9d2133a-30b9-46e4-a20a-9e90a26e7d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d2133a-30b9-46e4-a20a-9e90a26e7d6b">
      <UserInfo>
        <DisplayName>Michele Canepa</DisplayName>
        <AccountId>135</AccountId>
        <AccountType/>
      </UserInfo>
    </SharedWithUsers>
    <lcf76f155ced4ddcb4097134ff3c332f xmlns="83c88cb7-92ec-4738-b55f-19dddbc2678d">
      <Terms xmlns="http://schemas.microsoft.com/office/infopath/2007/PartnerControls"/>
    </lcf76f155ced4ddcb4097134ff3c332f>
    <TaxCatchAll xmlns="a9d2133a-30b9-46e4-a20a-9e90a26e7d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3B72E-D912-4AAF-9DB2-D6C1D540B323}">
  <ds:schemaRefs>
    <ds:schemaRef ds:uri="83c88cb7-92ec-4738-b55f-19dddbc2678d"/>
    <ds:schemaRef ds:uri="a9d2133a-30b9-46e4-a20a-9e90a26e7d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E5CA80-5B4A-47E0-BC81-ECA055042F40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83c88cb7-92ec-4738-b55f-19dddbc2678d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a9d2133a-30b9-46e4-a20a-9e90a26e7d6b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9D5FB61-CD85-4274-AB57-E52BACA7B2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On-screen Show (16:9)</PresentationFormat>
  <Paragraphs>120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DEV</dc:title>
  <dc:creator>Luca Fiorio</dc:creator>
  <cp:lastModifiedBy>Martina Gloria</cp:lastModifiedBy>
  <cp:revision>338</cp:revision>
  <dcterms:modified xsi:type="dcterms:W3CDTF">2025-01-17T13:49:34Z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  <property fmtid="{D5CDD505-2E9C-101B-9397-08002B2CF9AE}" pid="3" name="MediaServiceImageTags">
    <vt:lpwstr/>
  </property>
</Properties>
</file>