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0"/>
  </p:notesMasterIdLst>
  <p:sldIdLst>
    <p:sldId id="336" r:id="rId5"/>
    <p:sldId id="349" r:id="rId6"/>
    <p:sldId id="350" r:id="rId7"/>
    <p:sldId id="352" r:id="rId8"/>
    <p:sldId id="348" r:id="rId9"/>
    <p:sldId id="353" r:id="rId10"/>
    <p:sldId id="355" r:id="rId11"/>
    <p:sldId id="354" r:id="rId12"/>
    <p:sldId id="356" r:id="rId13"/>
    <p:sldId id="358" r:id="rId14"/>
    <p:sldId id="359" r:id="rId15"/>
    <p:sldId id="360" r:id="rId16"/>
    <p:sldId id="332" r:id="rId17"/>
    <p:sldId id="345" r:id="rId18"/>
    <p:sldId id="35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B9D"/>
    <a:srgbClr val="155881"/>
    <a:srgbClr val="2185C5"/>
    <a:srgbClr val="73C421"/>
    <a:srgbClr val="252DBA"/>
    <a:srgbClr val="4F25BA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BA0F3-1901-3D69-B1B4-ABA48AD8645F}" v="27" dt="2025-01-22T08:28:11.495"/>
    <p1510:client id="{733C7C6D-5B38-AF3C-4515-F8D5E6630ECD}" v="445" dt="2025-01-22T10:29:16.166"/>
    <p1510:client id="{A7A45604-6642-2FE9-3BEA-D9F641D264E1}" v="516" dt="2025-01-22T09:15:46.926"/>
    <p1510:client id="{C7041916-A4DE-4376-8968-2A28640FB3F6}" v="575" dt="2025-01-22T10:49:16.692"/>
    <p1510:client id="{E519A5DF-EE6F-239A-78B4-10E123C48241}" v="28" dt="2025-01-22T08:48:47.127"/>
  </p1510:revLst>
</p1510:revInfo>
</file>

<file path=ppt/tableStyles.xml><?xml version="1.0" encoding="utf-8"?>
<a:tblStyleLst xmlns:a="http://schemas.openxmlformats.org/drawingml/2006/main" def="{8AAF0D43-C4B8-4B96-9A17-6505EC85A2B9}">
  <a:tblStyle styleId="{8AAF0D43-C4B8-4B96-9A17-6505EC85A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Gloria" userId="S::martina.gloria@iit.it::1639cf16-6866-4f11-9ba9-8efb4e105911" providerId="AD" clId="Web-{9735EBE2-6E78-3510-81B9-706C35D422AE}"/>
    <pc:docChg chg="modSld">
      <pc:chgData name="Martina Gloria" userId="S::martina.gloria@iit.it::1639cf16-6866-4f11-9ba9-8efb4e105911" providerId="AD" clId="Web-{9735EBE2-6E78-3510-81B9-706C35D422AE}" dt="2024-10-22T09:44:19.691" v="11"/>
      <pc:docMkLst>
        <pc:docMk/>
      </pc:docMkLst>
      <pc:sldChg chg="addAnim delAnim modAnim">
        <pc:chgData name="Martina Gloria" userId="S::martina.gloria@iit.it::1639cf16-6866-4f11-9ba9-8efb4e105911" providerId="AD" clId="Web-{9735EBE2-6E78-3510-81B9-706C35D422AE}" dt="2024-10-22T09:44:19.691" v="11"/>
        <pc:sldMkLst>
          <pc:docMk/>
          <pc:sldMk cId="161830090" sldId="347"/>
        </pc:sldMkLst>
      </pc:sldChg>
      <pc:sldChg chg="addAnim modAnim">
        <pc:chgData name="Martina Gloria" userId="S::martina.gloria@iit.it::1639cf16-6866-4f11-9ba9-8efb4e105911" providerId="AD" clId="Web-{9735EBE2-6E78-3510-81B9-706C35D422AE}" dt="2024-10-22T09:44:15.925" v="10"/>
        <pc:sldMkLst>
          <pc:docMk/>
          <pc:sldMk cId="3726800306" sldId="348"/>
        </pc:sldMkLst>
      </pc:sldChg>
    </pc:docChg>
  </pc:docChgLst>
  <pc:docChgLst>
    <pc:chgData name="Martina Gloria" userId="S::martina.gloria@iit.it::1639cf16-6866-4f11-9ba9-8efb4e105911" providerId="AD" clId="Web-{F427C46F-558D-4234-95B4-2FD21FAD26B4}"/>
    <pc:docChg chg="modSld">
      <pc:chgData name="Martina Gloria" userId="S::martina.gloria@iit.it::1639cf16-6866-4f11-9ba9-8efb4e105911" providerId="AD" clId="Web-{F427C46F-558D-4234-95B4-2FD21FAD26B4}" dt="2024-10-21T15:19:18.151" v="22" actId="1076"/>
      <pc:docMkLst>
        <pc:docMk/>
      </pc:docMkLst>
      <pc:sldChg chg="addSp delSp modSp">
        <pc:chgData name="Martina Gloria" userId="S::martina.gloria@iit.it::1639cf16-6866-4f11-9ba9-8efb4e105911" providerId="AD" clId="Web-{F427C46F-558D-4234-95B4-2FD21FAD26B4}" dt="2024-10-21T15:19:18.151" v="22" actId="1076"/>
        <pc:sldMkLst>
          <pc:docMk/>
          <pc:sldMk cId="2529029840" sldId="330"/>
        </pc:sldMkLst>
      </pc:sldChg>
    </pc:docChg>
  </pc:docChgLst>
  <pc:docChgLst>
    <pc:chgData name="Martina Gloria" userId="S::martina.gloria@iit.it::1639cf16-6866-4f11-9ba9-8efb4e105911" providerId="AD" clId="Web-{67EF6A44-56AA-5F25-D38E-8C7006F69AAA}"/>
    <pc:docChg chg="addSld delSld modSld sldOrd">
      <pc:chgData name="Martina Gloria" userId="S::martina.gloria@iit.it::1639cf16-6866-4f11-9ba9-8efb4e105911" providerId="AD" clId="Web-{67EF6A44-56AA-5F25-D38E-8C7006F69AAA}" dt="2024-10-14T12:49:40.924" v="133"/>
      <pc:docMkLst>
        <pc:docMk/>
      </pc:docMkLst>
      <pc:sldChg chg="addSp delSp modSp">
        <pc:chgData name="Martina Gloria" userId="S::martina.gloria@iit.it::1639cf16-6866-4f11-9ba9-8efb4e105911" providerId="AD" clId="Web-{67EF6A44-56AA-5F25-D38E-8C7006F69AAA}" dt="2024-10-14T12:49:40.924" v="133"/>
        <pc:sldMkLst>
          <pc:docMk/>
          <pc:sldMk cId="3919511443" sldId="327"/>
        </pc:sldMkLst>
      </pc:sldChg>
      <pc:sldChg chg="addSp delSp modSp new mod ord setBg">
        <pc:chgData name="Martina Gloria" userId="S::martina.gloria@iit.it::1639cf16-6866-4f11-9ba9-8efb4e105911" providerId="AD" clId="Web-{67EF6A44-56AA-5F25-D38E-8C7006F69AAA}" dt="2024-10-14T12:48:25.562" v="124" actId="1076"/>
        <pc:sldMkLst>
          <pc:docMk/>
          <pc:sldMk cId="2831039407" sldId="328"/>
        </pc:sldMkLst>
      </pc:sldChg>
      <pc:sldChg chg="add del">
        <pc:chgData name="Martina Gloria" userId="S::martina.gloria@iit.it::1639cf16-6866-4f11-9ba9-8efb4e105911" providerId="AD" clId="Web-{67EF6A44-56AA-5F25-D38E-8C7006F69AAA}" dt="2024-10-14T12:46:17.965" v="105"/>
        <pc:sldMkLst>
          <pc:docMk/>
          <pc:sldMk cId="3284210658" sldId="328"/>
        </pc:sldMkLst>
      </pc:sldChg>
      <pc:sldChg chg="del">
        <pc:chgData name="Martina Gloria" userId="S::martina.gloria@iit.it::1639cf16-6866-4f11-9ba9-8efb4e105911" providerId="AD" clId="Web-{67EF6A44-56AA-5F25-D38E-8C7006F69AAA}" dt="2024-10-14T12:42:35.724" v="6"/>
        <pc:sldMkLst>
          <pc:docMk/>
          <pc:sldMk cId="3558898495" sldId="329"/>
        </pc:sldMkLst>
      </pc:sldChg>
      <pc:sldChg chg="del">
        <pc:chgData name="Martina Gloria" userId="S::martina.gloria@iit.it::1639cf16-6866-4f11-9ba9-8efb4e105911" providerId="AD" clId="Web-{67EF6A44-56AA-5F25-D38E-8C7006F69AAA}" dt="2024-10-14T12:42:35.161" v="4"/>
        <pc:sldMkLst>
          <pc:docMk/>
          <pc:sldMk cId="528910873" sldId="332"/>
        </pc:sldMkLst>
      </pc:sldChg>
      <pc:sldChg chg="del">
        <pc:chgData name="Martina Gloria" userId="S::martina.gloria@iit.it::1639cf16-6866-4f11-9ba9-8efb4e105911" providerId="AD" clId="Web-{67EF6A44-56AA-5F25-D38E-8C7006F69AAA}" dt="2024-10-14T12:42:28.364" v="0"/>
        <pc:sldMkLst>
          <pc:docMk/>
          <pc:sldMk cId="825683004" sldId="333"/>
        </pc:sldMkLst>
      </pc:sldChg>
      <pc:sldChg chg="del">
        <pc:chgData name="Martina Gloria" userId="S::martina.gloria@iit.it::1639cf16-6866-4f11-9ba9-8efb4e105911" providerId="AD" clId="Web-{67EF6A44-56AA-5F25-D38E-8C7006F69AAA}" dt="2024-10-14T12:42:32.208" v="2"/>
        <pc:sldMkLst>
          <pc:docMk/>
          <pc:sldMk cId="1742403979" sldId="342"/>
        </pc:sldMkLst>
      </pc:sldChg>
      <pc:sldChg chg="del">
        <pc:chgData name="Martina Gloria" userId="S::martina.gloria@iit.it::1639cf16-6866-4f11-9ba9-8efb4e105911" providerId="AD" clId="Web-{67EF6A44-56AA-5F25-D38E-8C7006F69AAA}" dt="2024-10-14T12:42:35.693" v="5"/>
        <pc:sldMkLst>
          <pc:docMk/>
          <pc:sldMk cId="2545466966" sldId="346"/>
        </pc:sldMkLst>
      </pc:sldChg>
      <pc:sldChg chg="del">
        <pc:chgData name="Martina Gloria" userId="S::martina.gloria@iit.it::1639cf16-6866-4f11-9ba9-8efb4e105911" providerId="AD" clId="Web-{67EF6A44-56AA-5F25-D38E-8C7006F69AAA}" dt="2024-10-14T12:42:30.599" v="1"/>
        <pc:sldMkLst>
          <pc:docMk/>
          <pc:sldMk cId="456592950" sldId="347"/>
        </pc:sldMkLst>
      </pc:sldChg>
      <pc:sldChg chg="del">
        <pc:chgData name="Martina Gloria" userId="S::martina.gloria@iit.it::1639cf16-6866-4f11-9ba9-8efb4e105911" providerId="AD" clId="Web-{67EF6A44-56AA-5F25-D38E-8C7006F69AAA}" dt="2024-10-14T12:42:33.224" v="3"/>
        <pc:sldMkLst>
          <pc:docMk/>
          <pc:sldMk cId="1956669752" sldId="349"/>
        </pc:sldMkLst>
      </pc:sldChg>
    </pc:docChg>
  </pc:docChgLst>
  <pc:docChgLst>
    <pc:chgData name="Martina Gloria" userId="S::martina.gloria@iit.it::1639cf16-6866-4f11-9ba9-8efb4e105911" providerId="AD" clId="Web-{69D521C1-B983-0631-1F95-C32B9BA0A289}"/>
    <pc:docChg chg="modSld">
      <pc:chgData name="Martina Gloria" userId="S::martina.gloria@iit.it::1639cf16-6866-4f11-9ba9-8efb4e105911" providerId="AD" clId="Web-{69D521C1-B983-0631-1F95-C32B9BA0A289}" dt="2024-10-21T15:22:07.947" v="22" actId="1076"/>
      <pc:docMkLst>
        <pc:docMk/>
      </pc:docMkLst>
      <pc:sldChg chg="modSp">
        <pc:chgData name="Martina Gloria" userId="S::martina.gloria@iit.it::1639cf16-6866-4f11-9ba9-8efb4e105911" providerId="AD" clId="Web-{69D521C1-B983-0631-1F95-C32B9BA0A289}" dt="2024-10-21T15:22:07.947" v="22" actId="1076"/>
        <pc:sldMkLst>
          <pc:docMk/>
          <pc:sldMk cId="2529029840" sldId="330"/>
        </pc:sldMkLst>
      </pc:sldChg>
    </pc:docChg>
  </pc:docChgLst>
  <pc:docChgLst>
    <pc:chgData name="Martina Gloria" userId="S::martina.gloria@iit.it::1639cf16-6866-4f11-9ba9-8efb4e105911" providerId="AD" clId="Web-{19775D7C-54BE-BA83-ED1F-A08CF7F58D44}"/>
    <pc:docChg chg="addSld modSld">
      <pc:chgData name="Martina Gloria" userId="S::martina.gloria@iit.it::1639cf16-6866-4f11-9ba9-8efb4e105911" providerId="AD" clId="Web-{19775D7C-54BE-BA83-ED1F-A08CF7F58D44}" dt="2024-10-14T13:06:27.367" v="676"/>
      <pc:docMkLst>
        <pc:docMk/>
      </pc:docMkLst>
      <pc:sldChg chg="addSp modSp">
        <pc:chgData name="Martina Gloria" userId="S::martina.gloria@iit.it::1639cf16-6866-4f11-9ba9-8efb4e105911" providerId="AD" clId="Web-{19775D7C-54BE-BA83-ED1F-A08CF7F58D44}" dt="2024-10-14T13:05:28.475" v="665" actId="20577"/>
        <pc:sldMkLst>
          <pc:docMk/>
          <pc:sldMk cId="3919511443" sldId="327"/>
        </pc:sldMkLst>
      </pc:sldChg>
      <pc:sldChg chg="addSp delSp modSp add replId">
        <pc:chgData name="Martina Gloria" userId="S::martina.gloria@iit.it::1639cf16-6866-4f11-9ba9-8efb4e105911" providerId="AD" clId="Web-{19775D7C-54BE-BA83-ED1F-A08CF7F58D44}" dt="2024-10-14T12:59:32.620" v="422" actId="20577"/>
        <pc:sldMkLst>
          <pc:docMk/>
          <pc:sldMk cId="1416899627" sldId="329"/>
        </pc:sldMkLst>
      </pc:sldChg>
      <pc:sldChg chg="modSp add replId">
        <pc:chgData name="Martina Gloria" userId="S::martina.gloria@iit.it::1639cf16-6866-4f11-9ba9-8efb4e105911" providerId="AD" clId="Web-{19775D7C-54BE-BA83-ED1F-A08CF7F58D44}" dt="2024-10-14T12:58:51.415" v="359" actId="20577"/>
        <pc:sldMkLst>
          <pc:docMk/>
          <pc:sldMk cId="2529029840" sldId="330"/>
        </pc:sldMkLst>
      </pc:sldChg>
      <pc:sldChg chg="delSp modSp add replId">
        <pc:chgData name="Martina Gloria" userId="S::martina.gloria@iit.it::1639cf16-6866-4f11-9ba9-8efb4e105911" providerId="AD" clId="Web-{19775D7C-54BE-BA83-ED1F-A08CF7F58D44}" dt="2024-10-14T13:02:31.516" v="626" actId="20577"/>
        <pc:sldMkLst>
          <pc:docMk/>
          <pc:sldMk cId="188206389" sldId="331"/>
        </pc:sldMkLst>
      </pc:sldChg>
      <pc:sldChg chg="delSp modSp add replId">
        <pc:chgData name="Martina Gloria" userId="S::martina.gloria@iit.it::1639cf16-6866-4f11-9ba9-8efb4e105911" providerId="AD" clId="Web-{19775D7C-54BE-BA83-ED1F-A08CF7F58D44}" dt="2024-10-14T13:06:27.367" v="676"/>
        <pc:sldMkLst>
          <pc:docMk/>
          <pc:sldMk cId="4067516650" sldId="332"/>
        </pc:sldMkLst>
      </pc:sldChg>
    </pc:docChg>
  </pc:docChgLst>
  <pc:docChgLst>
    <pc:chgData name="Martina Gloria" userId="S::martina.gloria@iit.it::1639cf16-6866-4f11-9ba9-8efb4e105911" providerId="AD" clId="Web-{AF48E5E7-C649-133C-00F3-062714C1A9E8}"/>
    <pc:docChg chg="addSld delSld modSld">
      <pc:chgData name="Martina Gloria" userId="S::martina.gloria@iit.it::1639cf16-6866-4f11-9ba9-8efb4e105911" providerId="AD" clId="Web-{AF48E5E7-C649-133C-00F3-062714C1A9E8}" dt="2024-10-15T08:38:52.159" v="649" actId="1076"/>
      <pc:docMkLst>
        <pc:docMk/>
      </pc:docMkLst>
      <pc:sldChg chg="modSp">
        <pc:chgData name="Martina Gloria" userId="S::martina.gloria@iit.it::1639cf16-6866-4f11-9ba9-8efb4e105911" providerId="AD" clId="Web-{AF48E5E7-C649-133C-00F3-062714C1A9E8}" dt="2024-10-15T07:21:26.401" v="14" actId="1076"/>
        <pc:sldMkLst>
          <pc:docMk/>
          <pc:sldMk cId="2831039407" sldId="328"/>
        </pc:sldMkLst>
      </pc:sldChg>
      <pc:sldChg chg="addSp delSp modSp add del">
        <pc:chgData name="Martina Gloria" userId="S::martina.gloria@iit.it::1639cf16-6866-4f11-9ba9-8efb4e105911" providerId="AD" clId="Web-{AF48E5E7-C649-133C-00F3-062714C1A9E8}" dt="2024-10-15T08:13:09.396" v="400" actId="20577"/>
        <pc:sldMkLst>
          <pc:docMk/>
          <pc:sldMk cId="1416899627" sldId="329"/>
        </pc:sldMkLst>
      </pc:sldChg>
      <pc:sldChg chg="addSp delSp modSp add replId">
        <pc:chgData name="Martina Gloria" userId="S::martina.gloria@iit.it::1639cf16-6866-4f11-9ba9-8efb4e105911" providerId="AD" clId="Web-{AF48E5E7-C649-133C-00F3-062714C1A9E8}" dt="2024-10-15T08:28:17.338" v="595" actId="1076"/>
        <pc:sldMkLst>
          <pc:docMk/>
          <pc:sldMk cId="763116216" sldId="333"/>
        </pc:sldMkLst>
      </pc:sldChg>
      <pc:sldChg chg="addSp delSp modSp add replId">
        <pc:chgData name="Martina Gloria" userId="S::martina.gloria@iit.it::1639cf16-6866-4f11-9ba9-8efb4e105911" providerId="AD" clId="Web-{AF48E5E7-C649-133C-00F3-062714C1A9E8}" dt="2024-10-15T08:38:42.253" v="645"/>
        <pc:sldMkLst>
          <pc:docMk/>
          <pc:sldMk cId="1198719297" sldId="334"/>
        </pc:sldMkLst>
      </pc:sldChg>
      <pc:sldChg chg="addSp delSp modSp add del replId">
        <pc:chgData name="Martina Gloria" userId="S::martina.gloria@iit.it::1639cf16-6866-4f11-9ba9-8efb4e105911" providerId="AD" clId="Web-{AF48E5E7-C649-133C-00F3-062714C1A9E8}" dt="2024-10-15T08:27:25.242" v="585"/>
        <pc:sldMkLst>
          <pc:docMk/>
          <pc:sldMk cId="2720162953" sldId="334"/>
        </pc:sldMkLst>
      </pc:sldChg>
      <pc:sldChg chg="addSp delSp modSp add replId">
        <pc:chgData name="Martina Gloria" userId="S::martina.gloria@iit.it::1639cf16-6866-4f11-9ba9-8efb4e105911" providerId="AD" clId="Web-{AF48E5E7-C649-133C-00F3-062714C1A9E8}" dt="2024-10-15T08:38:52.159" v="649" actId="1076"/>
        <pc:sldMkLst>
          <pc:docMk/>
          <pc:sldMk cId="3838689440" sldId="335"/>
        </pc:sldMkLst>
      </pc:sldChg>
    </pc:docChg>
  </pc:docChgLst>
  <pc:docChgLst>
    <pc:chgData name="Martina Gloria" userId="S::martina.gloria@iit.it::1639cf16-6866-4f11-9ba9-8efb4e105911" providerId="AD" clId="Web-{23BBA0F3-1901-3D69-B1B4-ABA48AD8645F}"/>
    <pc:docChg chg="modSld">
      <pc:chgData name="Martina Gloria" userId="S::martina.gloria@iit.it::1639cf16-6866-4f11-9ba9-8efb4e105911" providerId="AD" clId="Web-{23BBA0F3-1901-3D69-B1B4-ABA48AD8645F}" dt="2025-01-22T08:28:11.495" v="20" actId="1076"/>
      <pc:docMkLst>
        <pc:docMk/>
      </pc:docMkLst>
      <pc:sldChg chg="addSp delSp modSp">
        <pc:chgData name="Martina Gloria" userId="S::martina.gloria@iit.it::1639cf16-6866-4f11-9ba9-8efb4e105911" providerId="AD" clId="Web-{23BBA0F3-1901-3D69-B1B4-ABA48AD8645F}" dt="2025-01-22T08:28:11.495" v="20" actId="1076"/>
        <pc:sldMkLst>
          <pc:docMk/>
          <pc:sldMk cId="1834696738" sldId="356"/>
        </pc:sldMkLst>
        <pc:picChg chg="add mod">
          <ac:chgData name="Martina Gloria" userId="S::martina.gloria@iit.it::1639cf16-6866-4f11-9ba9-8efb4e105911" providerId="AD" clId="Web-{23BBA0F3-1901-3D69-B1B4-ABA48AD8645F}" dt="2025-01-22T08:26:41.352" v="2" actId="1076"/>
          <ac:picMkLst>
            <pc:docMk/>
            <pc:sldMk cId="1834696738" sldId="356"/>
            <ac:picMk id="4" creationId="{2A242DDA-278E-B3F8-2647-1707B679C9F8}"/>
          </ac:picMkLst>
        </pc:picChg>
        <pc:picChg chg="add mod">
          <ac:chgData name="Martina Gloria" userId="S::martina.gloria@iit.it::1639cf16-6866-4f11-9ba9-8efb4e105911" providerId="AD" clId="Web-{23BBA0F3-1901-3D69-B1B4-ABA48AD8645F}" dt="2025-01-22T08:28:09.558" v="19" actId="1076"/>
          <ac:picMkLst>
            <pc:docMk/>
            <pc:sldMk cId="1834696738" sldId="356"/>
            <ac:picMk id="8" creationId="{2109E585-483A-0DF5-C78F-0FA29E6CFCC6}"/>
          </ac:picMkLst>
        </pc:picChg>
        <pc:picChg chg="add del mod">
          <ac:chgData name="Martina Gloria" userId="S::martina.gloria@iit.it::1639cf16-6866-4f11-9ba9-8efb4e105911" providerId="AD" clId="Web-{23BBA0F3-1901-3D69-B1B4-ABA48AD8645F}" dt="2025-01-22T08:27:08.009" v="9"/>
          <ac:picMkLst>
            <pc:docMk/>
            <pc:sldMk cId="1834696738" sldId="356"/>
            <ac:picMk id="9" creationId="{648C9B1D-7FC0-D840-C6BC-F37880E401F7}"/>
          </ac:picMkLst>
        </pc:picChg>
        <pc:picChg chg="add del mod">
          <ac:chgData name="Martina Gloria" userId="S::martina.gloria@iit.it::1639cf16-6866-4f11-9ba9-8efb4e105911" providerId="AD" clId="Web-{23BBA0F3-1901-3D69-B1B4-ABA48AD8645F}" dt="2025-01-22T08:27:29.103" v="13"/>
          <ac:picMkLst>
            <pc:docMk/>
            <pc:sldMk cId="1834696738" sldId="356"/>
            <ac:picMk id="10" creationId="{5CDCF1B8-F85B-4493-D1A5-08CD75D4CA38}"/>
          </ac:picMkLst>
        </pc:picChg>
        <pc:picChg chg="add del mod">
          <ac:chgData name="Martina Gloria" userId="S::martina.gloria@iit.it::1639cf16-6866-4f11-9ba9-8efb4e105911" providerId="AD" clId="Web-{23BBA0F3-1901-3D69-B1B4-ABA48AD8645F}" dt="2025-01-22T08:27:39.916" v="15"/>
          <ac:picMkLst>
            <pc:docMk/>
            <pc:sldMk cId="1834696738" sldId="356"/>
            <ac:picMk id="11" creationId="{34B84D95-A220-4773-EA2D-AC1D7D0C28BD}"/>
          </ac:picMkLst>
        </pc:picChg>
        <pc:picChg chg="add mod">
          <ac:chgData name="Martina Gloria" userId="S::martina.gloria@iit.it::1639cf16-6866-4f11-9ba9-8efb4e105911" providerId="AD" clId="Web-{23BBA0F3-1901-3D69-B1B4-ABA48AD8645F}" dt="2025-01-22T08:28:11.495" v="20" actId="1076"/>
          <ac:picMkLst>
            <pc:docMk/>
            <pc:sldMk cId="1834696738" sldId="356"/>
            <ac:picMk id="12" creationId="{C5B2FF55-27BC-8429-0FD9-07B1B1570B51}"/>
          </ac:picMkLst>
        </pc:picChg>
      </pc:sldChg>
    </pc:docChg>
  </pc:docChgLst>
  <pc:docChgLst>
    <pc:chgData name="Martina Gloria" userId="S::martina.gloria@iit.it::1639cf16-6866-4f11-9ba9-8efb4e105911" providerId="AD" clId="Web-{733C7C6D-5B38-AF3C-4515-F8D5E6630ECD}"/>
    <pc:docChg chg="addSld delSld modSld">
      <pc:chgData name="Martina Gloria" userId="S::martina.gloria@iit.it::1639cf16-6866-4f11-9ba9-8efb4e105911" providerId="AD" clId="Web-{733C7C6D-5B38-AF3C-4515-F8D5E6630ECD}" dt="2025-01-22T10:29:16.166" v="378"/>
      <pc:docMkLst>
        <pc:docMk/>
      </pc:docMkLst>
      <pc:sldChg chg="addSp delSp modSp modNotes">
        <pc:chgData name="Martina Gloria" userId="S::martina.gloria@iit.it::1639cf16-6866-4f11-9ba9-8efb4e105911" providerId="AD" clId="Web-{733C7C6D-5B38-AF3C-4515-F8D5E6630ECD}" dt="2025-01-22T09:46:41.310" v="279"/>
        <pc:sldMkLst>
          <pc:docMk/>
          <pc:sldMk cId="1834696738" sldId="356"/>
        </pc:sldMkLst>
        <pc:spChg chg="add del mod">
          <ac:chgData name="Martina Gloria" userId="S::martina.gloria@iit.it::1639cf16-6866-4f11-9ba9-8efb4e105911" providerId="AD" clId="Web-{733C7C6D-5B38-AF3C-4515-F8D5E6630ECD}" dt="2025-01-22T09:45:42.902" v="140"/>
          <ac:spMkLst>
            <pc:docMk/>
            <pc:sldMk cId="1834696738" sldId="356"/>
            <ac:spMk id="9" creationId="{B5BE1898-CCF2-7B78-FB75-32CA7297370E}"/>
          </ac:spMkLst>
        </pc:spChg>
      </pc:sldChg>
      <pc:sldChg chg="modSp del">
        <pc:chgData name="Martina Gloria" userId="S::martina.gloria@iit.it::1639cf16-6866-4f11-9ba9-8efb4e105911" providerId="AD" clId="Web-{733C7C6D-5B38-AF3C-4515-F8D5E6630ECD}" dt="2025-01-22T09:32:12.452" v="2"/>
        <pc:sldMkLst>
          <pc:docMk/>
          <pc:sldMk cId="1685525031" sldId="360"/>
        </pc:sldMkLst>
        <pc:spChg chg="mod">
          <ac:chgData name="Martina Gloria" userId="S::martina.gloria@iit.it::1639cf16-6866-4f11-9ba9-8efb4e105911" providerId="AD" clId="Web-{733C7C6D-5B38-AF3C-4515-F8D5E6630ECD}" dt="2025-01-22T09:30:25.011" v="1" actId="20577"/>
          <ac:spMkLst>
            <pc:docMk/>
            <pc:sldMk cId="1685525031" sldId="360"/>
            <ac:spMk id="3" creationId="{47F9694E-E83B-3A4A-0B13-BAB55B2C5F0C}"/>
          </ac:spMkLst>
        </pc:spChg>
      </pc:sldChg>
      <pc:sldChg chg="addSp delSp modSp new">
        <pc:chgData name="Martina Gloria" userId="S::martina.gloria@iit.it::1639cf16-6866-4f11-9ba9-8efb4e105911" providerId="AD" clId="Web-{733C7C6D-5B38-AF3C-4515-F8D5E6630ECD}" dt="2025-01-22T10:29:16.166" v="378"/>
        <pc:sldMkLst>
          <pc:docMk/>
          <pc:sldMk cId="3436602054" sldId="360"/>
        </pc:sldMkLst>
        <pc:spChg chg="add mod">
          <ac:chgData name="Martina Gloria" userId="S::martina.gloria@iit.it::1639cf16-6866-4f11-9ba9-8efb4e105911" providerId="AD" clId="Web-{733C7C6D-5B38-AF3C-4515-F8D5E6630ECD}" dt="2025-01-22T10:29:14.291" v="377" actId="20577"/>
          <ac:spMkLst>
            <pc:docMk/>
            <pc:sldMk cId="3436602054" sldId="360"/>
            <ac:spMk id="3" creationId="{1122300D-BDB8-FA5E-F5D3-26E67018A36D}"/>
          </ac:spMkLst>
        </pc:spChg>
        <pc:spChg chg="add mod">
          <ac:chgData name="Martina Gloria" userId="S::martina.gloria@iit.it::1639cf16-6866-4f11-9ba9-8efb4e105911" providerId="AD" clId="Web-{733C7C6D-5B38-AF3C-4515-F8D5E6630ECD}" dt="2025-01-22T09:32:58.970" v="10" actId="20577"/>
          <ac:spMkLst>
            <pc:docMk/>
            <pc:sldMk cId="3436602054" sldId="360"/>
            <ac:spMk id="4" creationId="{866581E7-AFF6-EE78-4B8D-A83B5EAF2592}"/>
          </ac:spMkLst>
        </pc:spChg>
        <pc:spChg chg="add del mod">
          <ac:chgData name="Martina Gloria" userId="S::martina.gloria@iit.it::1639cf16-6866-4f11-9ba9-8efb4e105911" providerId="AD" clId="Web-{733C7C6D-5B38-AF3C-4515-F8D5E6630ECD}" dt="2025-01-22T10:29:16.166" v="378"/>
          <ac:spMkLst>
            <pc:docMk/>
            <pc:sldMk cId="3436602054" sldId="360"/>
            <ac:spMk id="5" creationId="{50AE89A1-4324-8F77-25DE-D5885A65DC74}"/>
          </ac:spMkLst>
        </pc:spChg>
      </pc:sldChg>
    </pc:docChg>
  </pc:docChgLst>
  <pc:docChgLst>
    <pc:chgData name="Martina Gloria" userId="S::martina.gloria@iit.it::1639cf16-6866-4f11-9ba9-8efb4e105911" providerId="AD" clId="Web-{771787B3-CD9D-3CCA-801A-7DD7F0981650}"/>
    <pc:docChg chg="addSld delSld modSld">
      <pc:chgData name="Martina Gloria" userId="S::martina.gloria@iit.it::1639cf16-6866-4f11-9ba9-8efb4e105911" providerId="AD" clId="Web-{771787B3-CD9D-3CCA-801A-7DD7F0981650}" dt="2024-10-22T08:50:41.480" v="541" actId="1076"/>
      <pc:docMkLst>
        <pc:docMk/>
      </pc:docMkLst>
      <pc:sldChg chg="modSp">
        <pc:chgData name="Martina Gloria" userId="S::martina.gloria@iit.it::1639cf16-6866-4f11-9ba9-8efb4e105911" providerId="AD" clId="Web-{771787B3-CD9D-3CCA-801A-7DD7F0981650}" dt="2024-10-22T07:40:24.860" v="414" actId="20577"/>
        <pc:sldMkLst>
          <pc:docMk/>
          <pc:sldMk cId="1416899627" sldId="329"/>
        </pc:sldMkLst>
      </pc:sldChg>
      <pc:sldChg chg="modSp">
        <pc:chgData name="Martina Gloria" userId="S::martina.gloria@iit.it::1639cf16-6866-4f11-9ba9-8efb4e105911" providerId="AD" clId="Web-{771787B3-CD9D-3CCA-801A-7DD7F0981650}" dt="2024-10-22T07:36:15.944" v="387" actId="14100"/>
        <pc:sldMkLst>
          <pc:docMk/>
          <pc:sldMk cId="4067516650" sldId="332"/>
        </pc:sldMkLst>
      </pc:sldChg>
      <pc:sldChg chg="addAnim delAnim modAnim">
        <pc:chgData name="Martina Gloria" userId="S::martina.gloria@iit.it::1639cf16-6866-4f11-9ba9-8efb4e105911" providerId="AD" clId="Web-{771787B3-CD9D-3CCA-801A-7DD7F0981650}" dt="2024-10-22T08:15:06.542" v="484"/>
        <pc:sldMkLst>
          <pc:docMk/>
          <pc:sldMk cId="763116216" sldId="333"/>
        </pc:sldMkLst>
      </pc:sldChg>
      <pc:sldChg chg="addAnim modAnim">
        <pc:chgData name="Martina Gloria" userId="S::martina.gloria@iit.it::1639cf16-6866-4f11-9ba9-8efb4e105911" providerId="AD" clId="Web-{771787B3-CD9D-3CCA-801A-7DD7F0981650}" dt="2024-10-22T07:44:11.541" v="417"/>
        <pc:sldMkLst>
          <pc:docMk/>
          <pc:sldMk cId="3758112753" sldId="345"/>
        </pc:sldMkLst>
      </pc:sldChg>
      <pc:sldChg chg="addSp delSp modSp add del">
        <pc:chgData name="Martina Gloria" userId="S::martina.gloria@iit.it::1639cf16-6866-4f11-9ba9-8efb4e105911" providerId="AD" clId="Web-{771787B3-CD9D-3CCA-801A-7DD7F0981650}" dt="2024-10-22T07:32:50.030" v="386" actId="1076"/>
        <pc:sldMkLst>
          <pc:docMk/>
          <pc:sldMk cId="85882731" sldId="346"/>
        </pc:sldMkLst>
      </pc:sldChg>
      <pc:sldChg chg="addSp delSp modSp modTransition addAnim delAnim modAnim">
        <pc:chgData name="Martina Gloria" userId="S::martina.gloria@iit.it::1639cf16-6866-4f11-9ba9-8efb4e105911" providerId="AD" clId="Web-{771787B3-CD9D-3CCA-801A-7DD7F0981650}" dt="2024-10-22T08:50:41.480" v="541" actId="1076"/>
        <pc:sldMkLst>
          <pc:docMk/>
          <pc:sldMk cId="161830090" sldId="347"/>
        </pc:sldMkLst>
      </pc:sldChg>
      <pc:sldChg chg="addSp delSp modSp add replId modTransition addAnim delAnim modAnim">
        <pc:chgData name="Martina Gloria" userId="S::martina.gloria@iit.it::1639cf16-6866-4f11-9ba9-8efb4e105911" providerId="AD" clId="Web-{771787B3-CD9D-3CCA-801A-7DD7F0981650}" dt="2024-10-22T08:28:53.760" v="540" actId="1076"/>
        <pc:sldMkLst>
          <pc:docMk/>
          <pc:sldMk cId="3726800306" sldId="348"/>
        </pc:sldMkLst>
      </pc:sldChg>
    </pc:docChg>
  </pc:docChgLst>
  <pc:docChgLst>
    <pc:chgData name="Martina Gloria" userId="S::martina.gloria@iit.it::1639cf16-6866-4f11-9ba9-8efb4e105911" providerId="AD" clId="Web-{E519A5DF-EE6F-239A-78B4-10E123C48241}"/>
    <pc:docChg chg="modSld">
      <pc:chgData name="Martina Gloria" userId="S::martina.gloria@iit.it::1639cf16-6866-4f11-9ba9-8efb4e105911" providerId="AD" clId="Web-{E519A5DF-EE6F-239A-78B4-10E123C48241}" dt="2025-01-22T08:48:47.127" v="25" actId="1076"/>
      <pc:docMkLst>
        <pc:docMk/>
      </pc:docMkLst>
      <pc:sldChg chg="modSp addAnim modAnim">
        <pc:chgData name="Martina Gloria" userId="S::martina.gloria@iit.it::1639cf16-6866-4f11-9ba9-8efb4e105911" providerId="AD" clId="Web-{E519A5DF-EE6F-239A-78B4-10E123C48241}" dt="2025-01-22T08:44:08.695" v="24" actId="1076"/>
        <pc:sldMkLst>
          <pc:docMk/>
          <pc:sldMk cId="1834696738" sldId="356"/>
        </pc:sldMkLst>
        <pc:picChg chg="mod">
          <ac:chgData name="Martina Gloria" userId="S::martina.gloria@iit.it::1639cf16-6866-4f11-9ba9-8efb4e105911" providerId="AD" clId="Web-{E519A5DF-EE6F-239A-78B4-10E123C48241}" dt="2025-01-22T08:44:08.695" v="24" actId="1076"/>
          <ac:picMkLst>
            <pc:docMk/>
            <pc:sldMk cId="1834696738" sldId="356"/>
            <ac:picMk id="4" creationId="{2A242DDA-278E-B3F8-2647-1707B679C9F8}"/>
          </ac:picMkLst>
        </pc:picChg>
        <pc:picChg chg="mod">
          <ac:chgData name="Martina Gloria" userId="S::martina.gloria@iit.it::1639cf16-6866-4f11-9ba9-8efb4e105911" providerId="AD" clId="Web-{E519A5DF-EE6F-239A-78B4-10E123C48241}" dt="2025-01-22T08:28:27.176" v="1" actId="1076"/>
          <ac:picMkLst>
            <pc:docMk/>
            <pc:sldMk cId="1834696738" sldId="356"/>
            <ac:picMk id="8" creationId="{2109E585-483A-0DF5-C78F-0FA29E6CFCC6}"/>
          </ac:picMkLst>
        </pc:picChg>
        <pc:picChg chg="mod">
          <ac:chgData name="Martina Gloria" userId="S::martina.gloria@iit.it::1639cf16-6866-4f11-9ba9-8efb4e105911" providerId="AD" clId="Web-{E519A5DF-EE6F-239A-78B4-10E123C48241}" dt="2025-01-22T08:28:29.285" v="2" actId="1076"/>
          <ac:picMkLst>
            <pc:docMk/>
            <pc:sldMk cId="1834696738" sldId="356"/>
            <ac:picMk id="12" creationId="{C5B2FF55-27BC-8429-0FD9-07B1B1570B51}"/>
          </ac:picMkLst>
        </pc:picChg>
      </pc:sldChg>
      <pc:sldChg chg="addSp modSp">
        <pc:chgData name="Martina Gloria" userId="S::martina.gloria@iit.it::1639cf16-6866-4f11-9ba9-8efb4e105911" providerId="AD" clId="Web-{E519A5DF-EE6F-239A-78B4-10E123C48241}" dt="2025-01-22T08:48:47.127" v="25" actId="1076"/>
        <pc:sldMkLst>
          <pc:docMk/>
          <pc:sldMk cId="2944951093" sldId="357"/>
        </pc:sldMkLst>
        <pc:picChg chg="add mod">
          <ac:chgData name="Martina Gloria" userId="S::martina.gloria@iit.it::1639cf16-6866-4f11-9ba9-8efb4e105911" providerId="AD" clId="Web-{E519A5DF-EE6F-239A-78B4-10E123C48241}" dt="2025-01-22T08:40:16.546" v="18" actId="1076"/>
          <ac:picMkLst>
            <pc:docMk/>
            <pc:sldMk cId="2944951093" sldId="357"/>
            <ac:picMk id="5" creationId="{34467E2E-7D3E-2C87-0443-8B18FFE7067A}"/>
          </ac:picMkLst>
        </pc:picChg>
        <pc:picChg chg="add mod">
          <ac:chgData name="Martina Gloria" userId="S::martina.gloria@iit.it::1639cf16-6866-4f11-9ba9-8efb4e105911" providerId="AD" clId="Web-{E519A5DF-EE6F-239A-78B4-10E123C48241}" dt="2025-01-22T08:48:47.127" v="25" actId="1076"/>
          <ac:picMkLst>
            <pc:docMk/>
            <pc:sldMk cId="2944951093" sldId="357"/>
            <ac:picMk id="6" creationId="{07DC25CF-736B-46E4-0227-ABA5545D35C5}"/>
          </ac:picMkLst>
        </pc:picChg>
      </pc:sldChg>
    </pc:docChg>
  </pc:docChgLst>
  <pc:docChgLst>
    <pc:chgData name="Martina Gloria" userId="S::martina.gloria@iit.it::1639cf16-6866-4f11-9ba9-8efb4e105911" providerId="AD" clId="Web-{526DCD89-08BF-0689-9955-7AED0779BB4B}"/>
    <pc:docChg chg="addSld modSld">
      <pc:chgData name="Martina Gloria" userId="S::martina.gloria@iit.it::1639cf16-6866-4f11-9ba9-8efb4e105911" providerId="AD" clId="Web-{526DCD89-08BF-0689-9955-7AED0779BB4B}" dt="2024-10-21T15:14:29.815" v="364"/>
      <pc:docMkLst>
        <pc:docMk/>
      </pc:docMkLst>
      <pc:sldChg chg="modSp">
        <pc:chgData name="Martina Gloria" userId="S::martina.gloria@iit.it::1639cf16-6866-4f11-9ba9-8efb4e105911" providerId="AD" clId="Web-{526DCD89-08BF-0689-9955-7AED0779BB4B}" dt="2024-10-21T14:57:57.961" v="329" actId="1076"/>
        <pc:sldMkLst>
          <pc:docMk/>
          <pc:sldMk cId="1416899627" sldId="329"/>
        </pc:sldMkLst>
      </pc:sldChg>
      <pc:sldChg chg="addSp delSp modSp">
        <pc:chgData name="Martina Gloria" userId="S::martina.gloria@iit.it::1639cf16-6866-4f11-9ba9-8efb4e105911" providerId="AD" clId="Web-{526DCD89-08BF-0689-9955-7AED0779BB4B}" dt="2024-10-21T15:14:29.815" v="364"/>
        <pc:sldMkLst>
          <pc:docMk/>
          <pc:sldMk cId="2529029840" sldId="330"/>
        </pc:sldMkLst>
      </pc:sldChg>
      <pc:sldChg chg="delSp modSp addAnim delAnim modAnim">
        <pc:chgData name="Martina Gloria" userId="S::martina.gloria@iit.it::1639cf16-6866-4f11-9ba9-8efb4e105911" providerId="AD" clId="Web-{526DCD89-08BF-0689-9955-7AED0779BB4B}" dt="2024-10-21T15:06:35.389" v="353"/>
        <pc:sldMkLst>
          <pc:docMk/>
          <pc:sldMk cId="763116216" sldId="333"/>
        </pc:sldMkLst>
      </pc:sldChg>
      <pc:sldChg chg="modSp">
        <pc:chgData name="Martina Gloria" userId="S::martina.gloria@iit.it::1639cf16-6866-4f11-9ba9-8efb4e105911" providerId="AD" clId="Web-{526DCD89-08BF-0689-9955-7AED0779BB4B}" dt="2024-10-21T15:08:43.754" v="361" actId="1076"/>
        <pc:sldMkLst>
          <pc:docMk/>
          <pc:sldMk cId="1198719297" sldId="334"/>
        </pc:sldMkLst>
      </pc:sldChg>
      <pc:sldChg chg="modSp">
        <pc:chgData name="Martina Gloria" userId="S::martina.gloria@iit.it::1639cf16-6866-4f11-9ba9-8efb4e105911" providerId="AD" clId="Web-{526DCD89-08BF-0689-9955-7AED0779BB4B}" dt="2024-10-21T11:23:08.398" v="128" actId="1076"/>
        <pc:sldMkLst>
          <pc:docMk/>
          <pc:sldMk cId="3838689440" sldId="335"/>
        </pc:sldMkLst>
      </pc:sldChg>
      <pc:sldChg chg="addSp delSp modSp">
        <pc:chgData name="Martina Gloria" userId="S::martina.gloria@iit.it::1639cf16-6866-4f11-9ba9-8efb4e105911" providerId="AD" clId="Web-{526DCD89-08BF-0689-9955-7AED0779BB4B}" dt="2024-10-21T11:14:33.760" v="111" actId="20577"/>
        <pc:sldMkLst>
          <pc:docMk/>
          <pc:sldMk cId="2256050987" sldId="336"/>
        </pc:sldMkLst>
      </pc:sldChg>
      <pc:sldChg chg="addSp delSp modSp add replId addAnim">
        <pc:chgData name="Martina Gloria" userId="S::martina.gloria@iit.it::1639cf16-6866-4f11-9ba9-8efb4e105911" providerId="AD" clId="Web-{526DCD89-08BF-0689-9955-7AED0779BB4B}" dt="2024-10-21T11:38:49.746" v="326" actId="1076"/>
        <pc:sldMkLst>
          <pc:docMk/>
          <pc:sldMk cId="125616584" sldId="337"/>
        </pc:sldMkLst>
      </pc:sldChg>
      <pc:sldChg chg="add replId">
        <pc:chgData name="Martina Gloria" userId="S::martina.gloria@iit.it::1639cf16-6866-4f11-9ba9-8efb4e105911" providerId="AD" clId="Web-{526DCD89-08BF-0689-9955-7AED0779BB4B}" dt="2024-10-21T11:38:54.043" v="327"/>
        <pc:sldMkLst>
          <pc:docMk/>
          <pc:sldMk cId="3464803464" sldId="338"/>
        </pc:sldMkLst>
      </pc:sldChg>
      <pc:sldChg chg="add replId">
        <pc:chgData name="Martina Gloria" userId="S::martina.gloria@iit.it::1639cf16-6866-4f11-9ba9-8efb4e105911" providerId="AD" clId="Web-{526DCD89-08BF-0689-9955-7AED0779BB4B}" dt="2024-10-21T15:14:18.971" v="362"/>
        <pc:sldMkLst>
          <pc:docMk/>
          <pc:sldMk cId="2085035670" sldId="339"/>
        </pc:sldMkLst>
      </pc:sldChg>
    </pc:docChg>
  </pc:docChgLst>
  <pc:docChgLst>
    <pc:chgData name="Martina Gloria" userId="1639cf16-6866-4f11-9ba9-8efb4e105911" providerId="ADAL" clId="{C7041916-A4DE-4376-8968-2A28640FB3F6}"/>
    <pc:docChg chg="undo custSel addSld delSld modSld sldOrd modMainMaster">
      <pc:chgData name="Martina Gloria" userId="1639cf16-6866-4f11-9ba9-8efb4e105911" providerId="ADAL" clId="{C7041916-A4DE-4376-8968-2A28640FB3F6}" dt="2025-01-22T10:49:16.692" v="2657" actId="732"/>
      <pc:docMkLst>
        <pc:docMk/>
      </pc:docMkLst>
      <pc:sldChg chg="delSp modSp del mod ord modShow">
        <pc:chgData name="Martina Gloria" userId="1639cf16-6866-4f11-9ba9-8efb4e105911" providerId="ADAL" clId="{C7041916-A4DE-4376-8968-2A28640FB3F6}" dt="2025-01-21T08:41:10.088" v="375" actId="47"/>
        <pc:sldMkLst>
          <pc:docMk/>
          <pc:sldMk cId="3919511443" sldId="327"/>
        </pc:sldMkLst>
      </pc:sldChg>
      <pc:sldChg chg="add del mod modShow">
        <pc:chgData name="Martina Gloria" userId="1639cf16-6866-4f11-9ba9-8efb4e105911" providerId="ADAL" clId="{C7041916-A4DE-4376-8968-2A28640FB3F6}" dt="2025-01-21T08:16:51.943" v="158" actId="47"/>
        <pc:sldMkLst>
          <pc:docMk/>
          <pc:sldMk cId="1416899627" sldId="329"/>
        </pc:sldMkLst>
      </pc:sldChg>
      <pc:sldChg chg="addSp delSp modSp mod ord">
        <pc:chgData name="Martina Gloria" userId="1639cf16-6866-4f11-9ba9-8efb4e105911" providerId="ADAL" clId="{C7041916-A4DE-4376-8968-2A28640FB3F6}" dt="2025-01-21T16:31:58.638" v="1771"/>
        <pc:sldMkLst>
          <pc:docMk/>
          <pc:sldMk cId="4067516650" sldId="332"/>
        </pc:sldMkLst>
        <pc:spChg chg="mod">
          <ac:chgData name="Martina Gloria" userId="1639cf16-6866-4f11-9ba9-8efb4e105911" providerId="ADAL" clId="{C7041916-A4DE-4376-8968-2A28640FB3F6}" dt="2025-01-21T12:34:52.123" v="1706" actId="1076"/>
          <ac:spMkLst>
            <pc:docMk/>
            <pc:sldMk cId="4067516650" sldId="332"/>
            <ac:spMk id="8" creationId="{F9103268-819C-04CB-2966-29AB01B42C1D}"/>
          </ac:spMkLst>
        </pc:spChg>
        <pc:picChg chg="add mod">
          <ac:chgData name="Martina Gloria" userId="1639cf16-6866-4f11-9ba9-8efb4e105911" providerId="ADAL" clId="{C7041916-A4DE-4376-8968-2A28640FB3F6}" dt="2025-01-21T12:35:51.471" v="1721" actId="1076"/>
          <ac:picMkLst>
            <pc:docMk/>
            <pc:sldMk cId="4067516650" sldId="332"/>
            <ac:picMk id="4" creationId="{0D5C5517-A6B9-735D-EAF3-5E29C27D5913}"/>
          </ac:picMkLst>
        </pc:picChg>
        <pc:picChg chg="del">
          <ac:chgData name="Martina Gloria" userId="1639cf16-6866-4f11-9ba9-8efb4e105911" providerId="ADAL" clId="{C7041916-A4DE-4376-8968-2A28640FB3F6}" dt="2025-01-21T08:22:14.228" v="161" actId="478"/>
          <ac:picMkLst>
            <pc:docMk/>
            <pc:sldMk cId="4067516650" sldId="332"/>
            <ac:picMk id="5" creationId="{C87BCDF7-6A86-DB56-43EE-FBA8B1BE0B28}"/>
          </ac:picMkLst>
        </pc:picChg>
        <pc:picChg chg="add mod">
          <ac:chgData name="Martina Gloria" userId="1639cf16-6866-4f11-9ba9-8efb4e105911" providerId="ADAL" clId="{C7041916-A4DE-4376-8968-2A28640FB3F6}" dt="2025-01-21T12:35:57.164" v="1722" actId="1076"/>
          <ac:picMkLst>
            <pc:docMk/>
            <pc:sldMk cId="4067516650" sldId="332"/>
            <ac:picMk id="10" creationId="{3C3D9123-EF1B-7D3B-110F-68C0ACF8BF1E}"/>
          </ac:picMkLst>
        </pc:picChg>
        <pc:picChg chg="mod">
          <ac:chgData name="Martina Gloria" userId="1639cf16-6866-4f11-9ba9-8efb4e105911" providerId="ADAL" clId="{C7041916-A4DE-4376-8968-2A28640FB3F6}" dt="2025-01-21T12:36:02.040" v="1723" actId="1076"/>
          <ac:picMkLst>
            <pc:docMk/>
            <pc:sldMk cId="4067516650" sldId="332"/>
            <ac:picMk id="11" creationId="{E9D7F46C-A607-1639-2085-F6348E46FCED}"/>
          </ac:picMkLst>
        </pc:picChg>
        <pc:picChg chg="add mod modCrop">
          <ac:chgData name="Martina Gloria" userId="1639cf16-6866-4f11-9ba9-8efb4e105911" providerId="ADAL" clId="{C7041916-A4DE-4376-8968-2A28640FB3F6}" dt="2025-01-21T12:36:06.211" v="1727" actId="1035"/>
          <ac:picMkLst>
            <pc:docMk/>
            <pc:sldMk cId="4067516650" sldId="332"/>
            <ac:picMk id="13" creationId="{95876704-BB3A-5A2C-24C4-E952C2094F58}"/>
          </ac:picMkLst>
        </pc:picChg>
      </pc:sldChg>
      <pc:sldChg chg="del mod modShow">
        <pc:chgData name="Martina Gloria" userId="1639cf16-6866-4f11-9ba9-8efb4e105911" providerId="ADAL" clId="{C7041916-A4DE-4376-8968-2A28640FB3F6}" dt="2025-01-21T08:16:51.943" v="158" actId="47"/>
        <pc:sldMkLst>
          <pc:docMk/>
          <pc:sldMk cId="763116216" sldId="333"/>
        </pc:sldMkLst>
      </pc:sldChg>
      <pc:sldChg chg="del mod modShow modNotesTx">
        <pc:chgData name="Martina Gloria" userId="1639cf16-6866-4f11-9ba9-8efb4e105911" providerId="ADAL" clId="{C7041916-A4DE-4376-8968-2A28640FB3F6}" dt="2025-01-21T08:16:51.943" v="158" actId="47"/>
        <pc:sldMkLst>
          <pc:docMk/>
          <pc:sldMk cId="1198719297" sldId="334"/>
        </pc:sldMkLst>
      </pc:sldChg>
      <pc:sldChg chg="del mod modShow">
        <pc:chgData name="Martina Gloria" userId="1639cf16-6866-4f11-9ba9-8efb4e105911" providerId="ADAL" clId="{C7041916-A4DE-4376-8968-2A28640FB3F6}" dt="2025-01-21T08:16:51.943" v="158" actId="47"/>
        <pc:sldMkLst>
          <pc:docMk/>
          <pc:sldMk cId="3838689440" sldId="335"/>
        </pc:sldMkLst>
      </pc:sldChg>
      <pc:sldChg chg="modTransition">
        <pc:chgData name="Martina Gloria" userId="1639cf16-6866-4f11-9ba9-8efb4e105911" providerId="ADAL" clId="{C7041916-A4DE-4376-8968-2A28640FB3F6}" dt="2025-01-22T10:45:12.375" v="2651"/>
        <pc:sldMkLst>
          <pc:docMk/>
          <pc:sldMk cId="2256050987" sldId="336"/>
        </pc:sldMkLst>
      </pc:sldChg>
      <pc:sldChg chg="del mod modShow">
        <pc:chgData name="Martina Gloria" userId="1639cf16-6866-4f11-9ba9-8efb4e105911" providerId="ADAL" clId="{C7041916-A4DE-4376-8968-2A28640FB3F6}" dt="2025-01-21T08:41:08.561" v="374" actId="47"/>
        <pc:sldMkLst>
          <pc:docMk/>
          <pc:sldMk cId="1422206942" sldId="341"/>
        </pc:sldMkLst>
      </pc:sldChg>
      <pc:sldChg chg="delSp del mod ord delAnim">
        <pc:chgData name="Martina Gloria" userId="1639cf16-6866-4f11-9ba9-8efb4e105911" providerId="ADAL" clId="{C7041916-A4DE-4376-8968-2A28640FB3F6}" dt="2025-01-21T08:39:21.327" v="361" actId="47"/>
        <pc:sldMkLst>
          <pc:docMk/>
          <pc:sldMk cId="2906809411" sldId="343"/>
        </pc:sldMkLst>
        <pc:spChg chg="del">
          <ac:chgData name="Martina Gloria" userId="1639cf16-6866-4f11-9ba9-8efb4e105911" providerId="ADAL" clId="{C7041916-A4DE-4376-8968-2A28640FB3F6}" dt="2025-01-21T08:37:44.616" v="348" actId="21"/>
          <ac:spMkLst>
            <pc:docMk/>
            <pc:sldMk cId="2906809411" sldId="343"/>
            <ac:spMk id="8" creationId="{82AE6A63-5414-9950-9049-26DCE3B6B934}"/>
          </ac:spMkLst>
        </pc:spChg>
        <pc:spChg chg="del">
          <ac:chgData name="Martina Gloria" userId="1639cf16-6866-4f11-9ba9-8efb4e105911" providerId="ADAL" clId="{C7041916-A4DE-4376-8968-2A28640FB3F6}" dt="2025-01-21T08:37:44.616" v="348" actId="21"/>
          <ac:spMkLst>
            <pc:docMk/>
            <pc:sldMk cId="2906809411" sldId="343"/>
            <ac:spMk id="9" creationId="{3B4A4256-DA0C-E85A-4CC7-16E0435986F6}"/>
          </ac:spMkLst>
        </pc:spChg>
        <pc:picChg chg="del">
          <ac:chgData name="Martina Gloria" userId="1639cf16-6866-4f11-9ba9-8efb4e105911" providerId="ADAL" clId="{C7041916-A4DE-4376-8968-2A28640FB3F6}" dt="2025-01-21T08:37:44.616" v="348" actId="21"/>
          <ac:picMkLst>
            <pc:docMk/>
            <pc:sldMk cId="2906809411" sldId="343"/>
            <ac:picMk id="5" creationId="{B22EEFFA-1A63-CF18-0225-9AAB1C2F5274}"/>
          </ac:picMkLst>
        </pc:picChg>
      </pc:sldChg>
      <pc:sldChg chg="del ord">
        <pc:chgData name="Martina Gloria" userId="1639cf16-6866-4f11-9ba9-8efb4e105911" providerId="ADAL" clId="{C7041916-A4DE-4376-8968-2A28640FB3F6}" dt="2025-01-21T08:42:29.291" v="387" actId="47"/>
        <pc:sldMkLst>
          <pc:docMk/>
          <pc:sldMk cId="2543179749" sldId="344"/>
        </pc:sldMkLst>
      </pc:sldChg>
      <pc:sldChg chg="mod ord modShow">
        <pc:chgData name="Martina Gloria" userId="1639cf16-6866-4f11-9ba9-8efb4e105911" providerId="ADAL" clId="{C7041916-A4DE-4376-8968-2A28640FB3F6}" dt="2025-01-21T08:42:33.743" v="388" actId="729"/>
        <pc:sldMkLst>
          <pc:docMk/>
          <pc:sldMk cId="3758112753" sldId="345"/>
        </pc:sldMkLst>
      </pc:sldChg>
      <pc:sldChg chg="delSp add del mod ord">
        <pc:chgData name="Martina Gloria" userId="1639cf16-6866-4f11-9ba9-8efb4e105911" providerId="ADAL" clId="{C7041916-A4DE-4376-8968-2A28640FB3F6}" dt="2025-01-21T08:42:35.367" v="389" actId="47"/>
        <pc:sldMkLst>
          <pc:docMk/>
          <pc:sldMk cId="85882731" sldId="346"/>
        </pc:sldMkLst>
        <pc:spChg chg="del">
          <ac:chgData name="Martina Gloria" userId="1639cf16-6866-4f11-9ba9-8efb4e105911" providerId="ADAL" clId="{C7041916-A4DE-4376-8968-2A28640FB3F6}" dt="2025-01-21T08:40:01.930" v="362" actId="21"/>
          <ac:spMkLst>
            <pc:docMk/>
            <pc:sldMk cId="85882731" sldId="346"/>
            <ac:spMk id="16" creationId="{D03B5283-DBE4-DC10-1FE9-00B19B6FBF28}"/>
          </ac:spMkLst>
        </pc:spChg>
        <pc:spChg chg="del">
          <ac:chgData name="Martina Gloria" userId="1639cf16-6866-4f11-9ba9-8efb4e105911" providerId="ADAL" clId="{C7041916-A4DE-4376-8968-2A28640FB3F6}" dt="2025-01-21T08:40:01.930" v="362" actId="21"/>
          <ac:spMkLst>
            <pc:docMk/>
            <pc:sldMk cId="85882731" sldId="346"/>
            <ac:spMk id="20" creationId="{E01AE858-A65E-659E-CC8C-5CD671B35EC1}"/>
          </ac:spMkLst>
        </pc:spChg>
        <pc:spChg chg="del">
          <ac:chgData name="Martina Gloria" userId="1639cf16-6866-4f11-9ba9-8efb4e105911" providerId="ADAL" clId="{C7041916-A4DE-4376-8968-2A28640FB3F6}" dt="2025-01-21T08:40:23.799" v="371" actId="21"/>
          <ac:spMkLst>
            <pc:docMk/>
            <pc:sldMk cId="85882731" sldId="346"/>
            <ac:spMk id="31" creationId="{3EB309C5-38D5-08A1-42E5-42F9A5A734D7}"/>
          </ac:spMkLst>
        </pc:spChg>
        <pc:grpChg chg="del">
          <ac:chgData name="Martina Gloria" userId="1639cf16-6866-4f11-9ba9-8efb4e105911" providerId="ADAL" clId="{C7041916-A4DE-4376-8968-2A28640FB3F6}" dt="2025-01-21T08:40:01.930" v="362" actId="21"/>
          <ac:grpSpMkLst>
            <pc:docMk/>
            <pc:sldMk cId="85882731" sldId="346"/>
            <ac:grpSpMk id="32" creationId="{C58EDFF1-6255-297E-B7B9-AC269BF18443}"/>
          </ac:grpSpMkLst>
        </pc:grpChg>
      </pc:sldChg>
      <pc:sldChg chg="del ord">
        <pc:chgData name="Martina Gloria" userId="1639cf16-6866-4f11-9ba9-8efb4e105911" providerId="ADAL" clId="{C7041916-A4DE-4376-8968-2A28640FB3F6}" dt="2025-01-21T08:42:38.067" v="390" actId="47"/>
        <pc:sldMkLst>
          <pc:docMk/>
          <pc:sldMk cId="161830090" sldId="347"/>
        </pc:sldMkLst>
      </pc:sldChg>
      <pc:sldChg chg="addSp delSp modSp mod ord delAnim modAnim">
        <pc:chgData name="Martina Gloria" userId="1639cf16-6866-4f11-9ba9-8efb4e105911" providerId="ADAL" clId="{C7041916-A4DE-4376-8968-2A28640FB3F6}" dt="2025-01-21T13:06:09.673" v="1758"/>
        <pc:sldMkLst>
          <pc:docMk/>
          <pc:sldMk cId="3726800306" sldId="348"/>
        </pc:sldMkLst>
        <pc:spChg chg="mod">
          <ac:chgData name="Martina Gloria" userId="1639cf16-6866-4f11-9ba9-8efb4e105911" providerId="ADAL" clId="{C7041916-A4DE-4376-8968-2A28640FB3F6}" dt="2025-01-21T08:49:06.578" v="462" actId="1076"/>
          <ac:spMkLst>
            <pc:docMk/>
            <pc:sldMk cId="3726800306" sldId="348"/>
            <ac:spMk id="3" creationId="{E3F058A6-D487-0771-AA5D-593B8B9467C6}"/>
          </ac:spMkLst>
        </pc:spChg>
        <pc:spChg chg="mod">
          <ac:chgData name="Martina Gloria" userId="1639cf16-6866-4f11-9ba9-8efb4e105911" providerId="ADAL" clId="{C7041916-A4DE-4376-8968-2A28640FB3F6}" dt="2025-01-21T13:06:09.673" v="1758"/>
          <ac:spMkLst>
            <pc:docMk/>
            <pc:sldMk cId="3726800306" sldId="348"/>
            <ac:spMk id="4" creationId="{5FC9A651-79A4-291A-5133-00562A1C8EC9}"/>
          </ac:spMkLst>
        </pc:spChg>
        <pc:spChg chg="mod">
          <ac:chgData name="Martina Gloria" userId="1639cf16-6866-4f11-9ba9-8efb4e105911" providerId="ADAL" clId="{C7041916-A4DE-4376-8968-2A28640FB3F6}" dt="2025-01-21T08:46:55.004" v="440" actId="1076"/>
          <ac:spMkLst>
            <pc:docMk/>
            <pc:sldMk cId="3726800306" sldId="348"/>
            <ac:spMk id="5" creationId="{ED4990DD-32AD-06F3-1331-366E12FB2405}"/>
          </ac:spMkLst>
        </pc:spChg>
        <pc:spChg chg="del">
          <ac:chgData name="Martina Gloria" userId="1639cf16-6866-4f11-9ba9-8efb4e105911" providerId="ADAL" clId="{C7041916-A4DE-4376-8968-2A28640FB3F6}" dt="2025-01-21T08:43:41.869" v="429" actId="478"/>
          <ac:spMkLst>
            <pc:docMk/>
            <pc:sldMk cId="3726800306" sldId="348"/>
            <ac:spMk id="6" creationId="{7FF43398-F21E-189E-51FB-D825172AE277}"/>
          </ac:spMkLst>
        </pc:spChg>
        <pc:spChg chg="mod">
          <ac:chgData name="Martina Gloria" userId="1639cf16-6866-4f11-9ba9-8efb4e105911" providerId="ADAL" clId="{C7041916-A4DE-4376-8968-2A28640FB3F6}" dt="2025-01-21T08:46:55.004" v="440" actId="1076"/>
          <ac:spMkLst>
            <pc:docMk/>
            <pc:sldMk cId="3726800306" sldId="348"/>
            <ac:spMk id="8" creationId="{85F8ECF2-E86A-F359-896D-02CFFDCF3D9C}"/>
          </ac:spMkLst>
        </pc:spChg>
        <pc:spChg chg="add mod">
          <ac:chgData name="Martina Gloria" userId="1639cf16-6866-4f11-9ba9-8efb4e105911" providerId="ADAL" clId="{C7041916-A4DE-4376-8968-2A28640FB3F6}" dt="2025-01-21T09:04:31.649" v="649" actId="1076"/>
          <ac:spMkLst>
            <pc:docMk/>
            <pc:sldMk cId="3726800306" sldId="348"/>
            <ac:spMk id="9" creationId="{F483BD5C-194A-2BDC-3992-A651CE263D00}"/>
          </ac:spMkLst>
        </pc:spChg>
        <pc:spChg chg="mod">
          <ac:chgData name="Martina Gloria" userId="1639cf16-6866-4f11-9ba9-8efb4e105911" providerId="ADAL" clId="{C7041916-A4DE-4376-8968-2A28640FB3F6}" dt="2025-01-21T08:43:39.407" v="428" actId="1076"/>
          <ac:spMkLst>
            <pc:docMk/>
            <pc:sldMk cId="3726800306" sldId="348"/>
            <ac:spMk id="20" creationId="{2A2631B1-9EDB-7909-1A8A-39CF96FC93DA}"/>
          </ac:spMkLst>
        </pc:spChg>
        <pc:spChg chg="mod">
          <ac:chgData name="Martina Gloria" userId="1639cf16-6866-4f11-9ba9-8efb4e105911" providerId="ADAL" clId="{C7041916-A4DE-4376-8968-2A28640FB3F6}" dt="2025-01-21T08:46:55.004" v="440" actId="1076"/>
          <ac:spMkLst>
            <pc:docMk/>
            <pc:sldMk cId="3726800306" sldId="348"/>
            <ac:spMk id="33" creationId="{2A291328-E962-002D-5CD1-DDA23252793D}"/>
          </ac:spMkLst>
        </pc:spChg>
        <pc:grpChg chg="del">
          <ac:chgData name="Martina Gloria" userId="1639cf16-6866-4f11-9ba9-8efb4e105911" providerId="ADAL" clId="{C7041916-A4DE-4376-8968-2A28640FB3F6}" dt="2025-01-21T08:41:24.054" v="381" actId="478"/>
          <ac:grpSpMkLst>
            <pc:docMk/>
            <pc:sldMk cId="3726800306" sldId="348"/>
            <ac:grpSpMk id="2" creationId="{11047B7B-E18D-7B9F-70F3-1D9C606D1ECE}"/>
          </ac:grpSpMkLst>
        </pc:grpChg>
        <pc:picChg chg="mod">
          <ac:chgData name="Martina Gloria" userId="1639cf16-6866-4f11-9ba9-8efb4e105911" providerId="ADAL" clId="{C7041916-A4DE-4376-8968-2A28640FB3F6}" dt="2025-01-21T08:46:55.004" v="440" actId="1076"/>
          <ac:picMkLst>
            <pc:docMk/>
            <pc:sldMk cId="3726800306" sldId="348"/>
            <ac:picMk id="13" creationId="{0BDF8925-CC9F-74DE-A5BF-2BB2D6B6D97F}"/>
          </ac:picMkLst>
        </pc:picChg>
        <pc:picChg chg="mod">
          <ac:chgData name="Martina Gloria" userId="1639cf16-6866-4f11-9ba9-8efb4e105911" providerId="ADAL" clId="{C7041916-A4DE-4376-8968-2A28640FB3F6}" dt="2025-01-21T08:46:55.004" v="440" actId="1076"/>
          <ac:picMkLst>
            <pc:docMk/>
            <pc:sldMk cId="3726800306" sldId="348"/>
            <ac:picMk id="30" creationId="{A162BE9D-CD6F-AEEA-1BD6-1F2B24828B84}"/>
          </ac:picMkLst>
        </pc:picChg>
        <pc:picChg chg="add del mod">
          <ac:chgData name="Martina Gloria" userId="1639cf16-6866-4f11-9ba9-8efb4e105911" providerId="ADAL" clId="{C7041916-A4DE-4376-8968-2A28640FB3F6}" dt="2025-01-21T08:49:10.916" v="464" actId="478"/>
          <ac:picMkLst>
            <pc:docMk/>
            <pc:sldMk cId="3726800306" sldId="348"/>
            <ac:picMk id="31" creationId="{A7E1FE8D-4CA3-BD52-2838-612D717E158F}"/>
          </ac:picMkLst>
        </pc:picChg>
        <pc:picChg chg="add del mod">
          <ac:chgData name="Martina Gloria" userId="1639cf16-6866-4f11-9ba9-8efb4e105911" providerId="ADAL" clId="{C7041916-A4DE-4376-8968-2A28640FB3F6}" dt="2025-01-21T09:01:59.243" v="629" actId="478"/>
          <ac:picMkLst>
            <pc:docMk/>
            <pc:sldMk cId="3726800306" sldId="348"/>
            <ac:picMk id="34" creationId="{CD7686E0-7CBB-AB4F-57E8-26095B26999F}"/>
          </ac:picMkLst>
        </pc:picChg>
        <pc:picChg chg="add mod">
          <ac:chgData name="Martina Gloria" userId="1639cf16-6866-4f11-9ba9-8efb4e105911" providerId="ADAL" clId="{C7041916-A4DE-4376-8968-2A28640FB3F6}" dt="2025-01-21T09:02:15.920" v="635" actId="1076"/>
          <ac:picMkLst>
            <pc:docMk/>
            <pc:sldMk cId="3726800306" sldId="348"/>
            <ac:picMk id="36" creationId="{358594CE-E550-2357-3081-21F4F270AC79}"/>
          </ac:picMkLst>
        </pc:picChg>
      </pc:sldChg>
      <pc:sldChg chg="addSp delSp modSp new mod modTransition">
        <pc:chgData name="Martina Gloria" userId="1639cf16-6866-4f11-9ba9-8efb4e105911" providerId="ADAL" clId="{C7041916-A4DE-4376-8968-2A28640FB3F6}" dt="2025-01-21T08:42:10.312" v="385"/>
        <pc:sldMkLst>
          <pc:docMk/>
          <pc:sldMk cId="3701589954" sldId="349"/>
        </pc:sldMkLst>
        <pc:spChg chg="del">
          <ac:chgData name="Martina Gloria" userId="1639cf16-6866-4f11-9ba9-8efb4e105911" providerId="ADAL" clId="{C7041916-A4DE-4376-8968-2A28640FB3F6}" dt="2025-01-21T07:51:42.467" v="50" actId="478"/>
          <ac:spMkLst>
            <pc:docMk/>
            <pc:sldMk cId="3701589954" sldId="349"/>
            <ac:spMk id="2" creationId="{28C313B1-C465-E0CA-02C1-6CB0511AD05B}"/>
          </ac:spMkLst>
        </pc:spChg>
        <pc:spChg chg="del">
          <ac:chgData name="Martina Gloria" userId="1639cf16-6866-4f11-9ba9-8efb4e105911" providerId="ADAL" clId="{C7041916-A4DE-4376-8968-2A28640FB3F6}" dt="2025-01-21T07:51:40.927" v="49" actId="478"/>
          <ac:spMkLst>
            <pc:docMk/>
            <pc:sldMk cId="3701589954" sldId="349"/>
            <ac:spMk id="3" creationId="{C20F8593-0AA5-F419-5780-74DDF982A74A}"/>
          </ac:spMkLst>
        </pc:spChg>
        <pc:spChg chg="add mod">
          <ac:chgData name="Martina Gloria" userId="1639cf16-6866-4f11-9ba9-8efb4e105911" providerId="ADAL" clId="{C7041916-A4DE-4376-8968-2A28640FB3F6}" dt="2025-01-21T08:04:12.434" v="149" actId="20577"/>
          <ac:spMkLst>
            <pc:docMk/>
            <pc:sldMk cId="3701589954" sldId="349"/>
            <ac:spMk id="7" creationId="{2C729C7B-0DC1-B6BA-5316-A2473298EBB4}"/>
          </ac:spMkLst>
        </pc:spChg>
        <pc:picChg chg="add del mod">
          <ac:chgData name="Martina Gloria" userId="1639cf16-6866-4f11-9ba9-8efb4e105911" providerId="ADAL" clId="{C7041916-A4DE-4376-8968-2A28640FB3F6}" dt="2025-01-21T07:52:23.562" v="55" actId="478"/>
          <ac:picMkLst>
            <pc:docMk/>
            <pc:sldMk cId="3701589954" sldId="349"/>
            <ac:picMk id="6" creationId="{DF3A51D6-C010-DFCD-B537-392C4D07F490}"/>
          </ac:picMkLst>
        </pc:picChg>
        <pc:picChg chg="add mod">
          <ac:chgData name="Martina Gloria" userId="1639cf16-6866-4f11-9ba9-8efb4e105911" providerId="ADAL" clId="{C7041916-A4DE-4376-8968-2A28640FB3F6}" dt="2025-01-21T08:03:10.413" v="146" actId="1076"/>
          <ac:picMkLst>
            <pc:docMk/>
            <pc:sldMk cId="3701589954" sldId="349"/>
            <ac:picMk id="9" creationId="{3479636E-EA56-7A55-02F5-671E75D6291C}"/>
          </ac:picMkLst>
        </pc:picChg>
      </pc:sldChg>
      <pc:sldChg chg="delSp new del mod">
        <pc:chgData name="Martina Gloria" userId="1639cf16-6866-4f11-9ba9-8efb4e105911" providerId="ADAL" clId="{C7041916-A4DE-4376-8968-2A28640FB3F6}" dt="2025-01-21T08:14:15.147" v="154" actId="2696"/>
        <pc:sldMkLst>
          <pc:docMk/>
          <pc:sldMk cId="1648545832" sldId="350"/>
        </pc:sldMkLst>
        <pc:spChg chg="del">
          <ac:chgData name="Martina Gloria" userId="1639cf16-6866-4f11-9ba9-8efb4e105911" providerId="ADAL" clId="{C7041916-A4DE-4376-8968-2A28640FB3F6}" dt="2025-01-21T08:08:58.376" v="151" actId="478"/>
          <ac:spMkLst>
            <pc:docMk/>
            <pc:sldMk cId="1648545832" sldId="350"/>
            <ac:spMk id="2" creationId="{78E4DDFE-3EE2-A92E-684F-C9C80CA6DC4E}"/>
          </ac:spMkLst>
        </pc:spChg>
        <pc:spChg chg="del">
          <ac:chgData name="Martina Gloria" userId="1639cf16-6866-4f11-9ba9-8efb4e105911" providerId="ADAL" clId="{C7041916-A4DE-4376-8968-2A28640FB3F6}" dt="2025-01-21T08:08:59.298" v="152" actId="478"/>
          <ac:spMkLst>
            <pc:docMk/>
            <pc:sldMk cId="1648545832" sldId="350"/>
            <ac:spMk id="3" creationId="{44803F97-F7E0-FD61-C13A-4ED1BFE7C3AC}"/>
          </ac:spMkLst>
        </pc:spChg>
      </pc:sldChg>
      <pc:sldChg chg="addSp delSp modSp new mod modTransition delAnim modAnim">
        <pc:chgData name="Martina Gloria" userId="1639cf16-6866-4f11-9ba9-8efb4e105911" providerId="ADAL" clId="{C7041916-A4DE-4376-8968-2A28640FB3F6}" dt="2025-01-21T13:06:01.971" v="1756" actId="20577"/>
        <pc:sldMkLst>
          <pc:docMk/>
          <pc:sldMk cId="2027693191" sldId="350"/>
        </pc:sldMkLst>
        <pc:spChg chg="del">
          <ac:chgData name="Martina Gloria" userId="1639cf16-6866-4f11-9ba9-8efb4e105911" providerId="ADAL" clId="{C7041916-A4DE-4376-8968-2A28640FB3F6}" dt="2025-01-21T08:26:44.123" v="188" actId="478"/>
          <ac:spMkLst>
            <pc:docMk/>
            <pc:sldMk cId="2027693191" sldId="350"/>
            <ac:spMk id="2" creationId="{21AF2A3C-89A3-6822-BCE0-D545A4FB31B7}"/>
          </ac:spMkLst>
        </pc:spChg>
        <pc:spChg chg="del">
          <ac:chgData name="Martina Gloria" userId="1639cf16-6866-4f11-9ba9-8efb4e105911" providerId="ADAL" clId="{C7041916-A4DE-4376-8968-2A28640FB3F6}" dt="2025-01-21T08:26:45.450" v="189" actId="478"/>
          <ac:spMkLst>
            <pc:docMk/>
            <pc:sldMk cId="2027693191" sldId="350"/>
            <ac:spMk id="3" creationId="{8471B603-7A15-E941-9E42-449C758E7B90}"/>
          </ac:spMkLst>
        </pc:spChg>
        <pc:spChg chg="add del mod">
          <ac:chgData name="Martina Gloria" userId="1639cf16-6866-4f11-9ba9-8efb4e105911" providerId="ADAL" clId="{C7041916-A4DE-4376-8968-2A28640FB3F6}" dt="2025-01-21T08:27:48.182" v="191" actId="478"/>
          <ac:spMkLst>
            <pc:docMk/>
            <pc:sldMk cId="2027693191" sldId="350"/>
            <ac:spMk id="5" creationId="{A40C928C-8169-EB1E-3C8F-ED2D4D8500D4}"/>
          </ac:spMkLst>
        </pc:spChg>
        <pc:spChg chg="add mod">
          <ac:chgData name="Martina Gloria" userId="1639cf16-6866-4f11-9ba9-8efb4e105911" providerId="ADAL" clId="{C7041916-A4DE-4376-8968-2A28640FB3F6}" dt="2025-01-21T13:06:01.971" v="1756" actId="20577"/>
          <ac:spMkLst>
            <pc:docMk/>
            <pc:sldMk cId="2027693191" sldId="350"/>
            <ac:spMk id="6" creationId="{E353FC0D-DCCE-5F76-01DF-58755F2DDDA7}"/>
          </ac:spMkLst>
        </pc:spChg>
        <pc:spChg chg="add del mod">
          <ac:chgData name="Martina Gloria" userId="1639cf16-6866-4f11-9ba9-8efb4e105911" providerId="ADAL" clId="{C7041916-A4DE-4376-8968-2A28640FB3F6}" dt="2025-01-21T08:37:47.330" v="349" actId="478"/>
          <ac:spMkLst>
            <pc:docMk/>
            <pc:sldMk cId="2027693191" sldId="350"/>
            <ac:spMk id="10" creationId="{0E1B086C-0C3E-5847-6D17-3480EC1AF53F}"/>
          </ac:spMkLst>
        </pc:spChg>
        <pc:spChg chg="del mod topLvl">
          <ac:chgData name="Martina Gloria" userId="1639cf16-6866-4f11-9ba9-8efb4e105911" providerId="ADAL" clId="{C7041916-A4DE-4376-8968-2A28640FB3F6}" dt="2025-01-21T08:34:38.299" v="325" actId="478"/>
          <ac:spMkLst>
            <pc:docMk/>
            <pc:sldMk cId="2027693191" sldId="350"/>
            <ac:spMk id="12" creationId="{F0EFAE4E-084A-DC60-EA30-F67B2CFB6D75}"/>
          </ac:spMkLst>
        </pc:spChg>
        <pc:spChg chg="del mod topLvl">
          <ac:chgData name="Martina Gloria" userId="1639cf16-6866-4f11-9ba9-8efb4e105911" providerId="ADAL" clId="{C7041916-A4DE-4376-8968-2A28640FB3F6}" dt="2025-01-21T08:34:37.421" v="324" actId="478"/>
          <ac:spMkLst>
            <pc:docMk/>
            <pc:sldMk cId="2027693191" sldId="350"/>
            <ac:spMk id="13" creationId="{B9A4EC75-B341-5BE9-DEE5-62CF0853E681}"/>
          </ac:spMkLst>
        </pc:spChg>
        <pc:spChg chg="add del mod">
          <ac:chgData name="Martina Gloria" userId="1639cf16-6866-4f11-9ba9-8efb4e105911" providerId="ADAL" clId="{C7041916-A4DE-4376-8968-2A28640FB3F6}" dt="2025-01-21T08:34:35.891" v="322" actId="478"/>
          <ac:spMkLst>
            <pc:docMk/>
            <pc:sldMk cId="2027693191" sldId="350"/>
            <ac:spMk id="14" creationId="{C39F86E8-F553-B6F2-4208-37B9AE780EA9}"/>
          </ac:spMkLst>
        </pc:spChg>
        <pc:spChg chg="mod">
          <ac:chgData name="Martina Gloria" userId="1639cf16-6866-4f11-9ba9-8efb4e105911" providerId="ADAL" clId="{C7041916-A4DE-4376-8968-2A28640FB3F6}" dt="2025-01-21T08:36:33.582" v="331" actId="404"/>
          <ac:spMkLst>
            <pc:docMk/>
            <pc:sldMk cId="2027693191" sldId="350"/>
            <ac:spMk id="16" creationId="{FD4BC428-BA43-AAAB-D1C9-D0E6E082E6F2}"/>
          </ac:spMkLst>
        </pc:spChg>
        <pc:spChg chg="mod">
          <ac:chgData name="Martina Gloria" userId="1639cf16-6866-4f11-9ba9-8efb4e105911" providerId="ADAL" clId="{C7041916-A4DE-4376-8968-2A28640FB3F6}" dt="2025-01-21T08:36:56.019" v="339" actId="404"/>
          <ac:spMkLst>
            <pc:docMk/>
            <pc:sldMk cId="2027693191" sldId="350"/>
            <ac:spMk id="17" creationId="{E3876176-A0C1-3334-12AE-136E190BB69C}"/>
          </ac:spMkLst>
        </pc:spChg>
        <pc:spChg chg="add del mod">
          <ac:chgData name="Martina Gloria" userId="1639cf16-6866-4f11-9ba9-8efb4e105911" providerId="ADAL" clId="{C7041916-A4DE-4376-8968-2A28640FB3F6}" dt="2025-01-21T08:37:31.016" v="346" actId="478"/>
          <ac:spMkLst>
            <pc:docMk/>
            <pc:sldMk cId="2027693191" sldId="350"/>
            <ac:spMk id="18" creationId="{9D59B4C4-9181-FC75-0827-D13EE17188FF}"/>
          </ac:spMkLst>
        </pc:spChg>
        <pc:spChg chg="add del mod">
          <ac:chgData name="Martina Gloria" userId="1639cf16-6866-4f11-9ba9-8efb4e105911" providerId="ADAL" clId="{C7041916-A4DE-4376-8968-2A28640FB3F6}" dt="2025-01-21T08:37:33.535" v="347" actId="478"/>
          <ac:spMkLst>
            <pc:docMk/>
            <pc:sldMk cId="2027693191" sldId="350"/>
            <ac:spMk id="19" creationId="{1D4D2E3A-BEFF-ED59-B91A-20596002A93B}"/>
          </ac:spMkLst>
        </pc:spChg>
        <pc:spChg chg="mod">
          <ac:chgData name="Martina Gloria" userId="1639cf16-6866-4f11-9ba9-8efb4e105911" providerId="ADAL" clId="{C7041916-A4DE-4376-8968-2A28640FB3F6}" dt="2025-01-21T08:37:10.410" v="343" actId="571"/>
          <ac:spMkLst>
            <pc:docMk/>
            <pc:sldMk cId="2027693191" sldId="350"/>
            <ac:spMk id="21" creationId="{558E74E0-E30F-1C0A-224B-35129552884D}"/>
          </ac:spMkLst>
        </pc:spChg>
        <pc:spChg chg="mod">
          <ac:chgData name="Martina Gloria" userId="1639cf16-6866-4f11-9ba9-8efb4e105911" providerId="ADAL" clId="{C7041916-A4DE-4376-8968-2A28640FB3F6}" dt="2025-01-21T08:37:10.410" v="343" actId="571"/>
          <ac:spMkLst>
            <pc:docMk/>
            <pc:sldMk cId="2027693191" sldId="350"/>
            <ac:spMk id="22" creationId="{7263F0F4-A54C-4F71-0E70-63AECD2623D1}"/>
          </ac:spMkLst>
        </pc:spChg>
        <pc:spChg chg="add mod">
          <ac:chgData name="Martina Gloria" userId="1639cf16-6866-4f11-9ba9-8efb4e105911" providerId="ADAL" clId="{C7041916-A4DE-4376-8968-2A28640FB3F6}" dt="2025-01-21T08:37:10.410" v="343" actId="571"/>
          <ac:spMkLst>
            <pc:docMk/>
            <pc:sldMk cId="2027693191" sldId="350"/>
            <ac:spMk id="23" creationId="{417A7637-7862-2E22-CBDB-47E2E8BDFB34}"/>
          </ac:spMkLst>
        </pc:spChg>
        <pc:spChg chg="add mod">
          <ac:chgData name="Martina Gloria" userId="1639cf16-6866-4f11-9ba9-8efb4e105911" providerId="ADAL" clId="{C7041916-A4DE-4376-8968-2A28640FB3F6}" dt="2025-01-21T08:37:10.410" v="343" actId="571"/>
          <ac:spMkLst>
            <pc:docMk/>
            <pc:sldMk cId="2027693191" sldId="350"/>
            <ac:spMk id="24" creationId="{3CB4CC81-1D47-9FFF-3F5E-B493FB64FF5F}"/>
          </ac:spMkLst>
        </pc:spChg>
        <pc:spChg chg="add mod">
          <ac:chgData name="Martina Gloria" userId="1639cf16-6866-4f11-9ba9-8efb4e105911" providerId="ADAL" clId="{C7041916-A4DE-4376-8968-2A28640FB3F6}" dt="2025-01-21T08:39:10.196" v="358" actId="1076"/>
          <ac:spMkLst>
            <pc:docMk/>
            <pc:sldMk cId="2027693191" sldId="350"/>
            <ac:spMk id="26" creationId="{82AE6A63-5414-9950-9049-26DCE3B6B934}"/>
          </ac:spMkLst>
        </pc:spChg>
        <pc:spChg chg="add mod">
          <ac:chgData name="Martina Gloria" userId="1639cf16-6866-4f11-9ba9-8efb4e105911" providerId="ADAL" clId="{C7041916-A4DE-4376-8968-2A28640FB3F6}" dt="2025-01-21T08:39:10.196" v="358" actId="1076"/>
          <ac:spMkLst>
            <pc:docMk/>
            <pc:sldMk cId="2027693191" sldId="350"/>
            <ac:spMk id="27" creationId="{3B4A4256-DA0C-E85A-4CC7-16E0435986F6}"/>
          </ac:spMkLst>
        </pc:spChg>
        <pc:grpChg chg="add del mod">
          <ac:chgData name="Martina Gloria" userId="1639cf16-6866-4f11-9ba9-8efb4e105911" providerId="ADAL" clId="{C7041916-A4DE-4376-8968-2A28640FB3F6}" dt="2025-01-21T08:34:37.421" v="324" actId="478"/>
          <ac:grpSpMkLst>
            <pc:docMk/>
            <pc:sldMk cId="2027693191" sldId="350"/>
            <ac:grpSpMk id="11" creationId="{8B1D4B47-3029-948F-0482-6C36BD6CE000}"/>
          </ac:grpSpMkLst>
        </pc:grpChg>
        <pc:grpChg chg="add del mod">
          <ac:chgData name="Martina Gloria" userId="1639cf16-6866-4f11-9ba9-8efb4e105911" providerId="ADAL" clId="{C7041916-A4DE-4376-8968-2A28640FB3F6}" dt="2025-01-21T08:37:31.016" v="346" actId="478"/>
          <ac:grpSpMkLst>
            <pc:docMk/>
            <pc:sldMk cId="2027693191" sldId="350"/>
            <ac:grpSpMk id="15" creationId="{CB4153A6-28F2-AAB6-DD2F-6493D31D5A01}"/>
          </ac:grpSpMkLst>
        </pc:grpChg>
        <pc:grpChg chg="add mod">
          <ac:chgData name="Martina Gloria" userId="1639cf16-6866-4f11-9ba9-8efb4e105911" providerId="ADAL" clId="{C7041916-A4DE-4376-8968-2A28640FB3F6}" dt="2025-01-21T08:37:10.410" v="343" actId="571"/>
          <ac:grpSpMkLst>
            <pc:docMk/>
            <pc:sldMk cId="2027693191" sldId="350"/>
            <ac:grpSpMk id="20" creationId="{092BF339-362C-18A1-B52F-99D2DFF498BA}"/>
          </ac:grpSpMkLst>
        </pc:grpChg>
        <pc:graphicFrameChg chg="add del mod modGraphic">
          <ac:chgData name="Martina Gloria" userId="1639cf16-6866-4f11-9ba9-8efb4e105911" providerId="ADAL" clId="{C7041916-A4DE-4376-8968-2A28640FB3F6}" dt="2025-01-21T08:31:13.040" v="198" actId="1032"/>
          <ac:graphicFrameMkLst>
            <pc:docMk/>
            <pc:sldMk cId="2027693191" sldId="350"/>
            <ac:graphicFrameMk id="7" creationId="{7E839AD0-579A-E0FB-ABCF-8BE1832CC611}"/>
          </ac:graphicFrameMkLst>
        </pc:graphicFrameChg>
        <pc:graphicFrameChg chg="add del mod modGraphic">
          <ac:chgData name="Martina Gloria" userId="1639cf16-6866-4f11-9ba9-8efb4e105911" providerId="ADAL" clId="{C7041916-A4DE-4376-8968-2A28640FB3F6}" dt="2025-01-21T08:32:29.689" v="294" actId="478"/>
          <ac:graphicFrameMkLst>
            <pc:docMk/>
            <pc:sldMk cId="2027693191" sldId="350"/>
            <ac:graphicFrameMk id="8" creationId="{DBA283FD-F198-833A-0E86-6B7486496F8A}"/>
          </ac:graphicFrameMkLst>
        </pc:graphicFrameChg>
        <pc:picChg chg="add del mod">
          <ac:chgData name="Martina Gloria" userId="1639cf16-6866-4f11-9ba9-8efb4e105911" providerId="ADAL" clId="{C7041916-A4DE-4376-8968-2A28640FB3F6}" dt="2025-01-21T08:37:47.330" v="349" actId="478"/>
          <ac:picMkLst>
            <pc:docMk/>
            <pc:sldMk cId="2027693191" sldId="350"/>
            <ac:picMk id="9" creationId="{5E53AD7C-E066-AE8D-4801-E7EBA4C98B27}"/>
          </ac:picMkLst>
        </pc:picChg>
        <pc:picChg chg="add mod">
          <ac:chgData name="Martina Gloria" userId="1639cf16-6866-4f11-9ba9-8efb4e105911" providerId="ADAL" clId="{C7041916-A4DE-4376-8968-2A28640FB3F6}" dt="2025-01-21T08:39:10.196" v="358" actId="1076"/>
          <ac:picMkLst>
            <pc:docMk/>
            <pc:sldMk cId="2027693191" sldId="350"/>
            <ac:picMk id="25" creationId="{B22EEFFA-1A63-CF18-0225-9AAB1C2F5274}"/>
          </ac:picMkLst>
        </pc:picChg>
      </pc:sldChg>
      <pc:sldChg chg="delSp add del mod delAnim">
        <pc:chgData name="Martina Gloria" userId="1639cf16-6866-4f11-9ba9-8efb4e105911" providerId="ADAL" clId="{C7041916-A4DE-4376-8968-2A28640FB3F6}" dt="2025-01-21T08:38:00.345" v="352" actId="47"/>
        <pc:sldMkLst>
          <pc:docMk/>
          <pc:sldMk cId="550517443" sldId="351"/>
        </pc:sldMkLst>
        <pc:spChg chg="del">
          <ac:chgData name="Martina Gloria" userId="1639cf16-6866-4f11-9ba9-8efb4e105911" providerId="ADAL" clId="{C7041916-A4DE-4376-8968-2A28640FB3F6}" dt="2025-01-21T08:37:59.031" v="351" actId="478"/>
          <ac:spMkLst>
            <pc:docMk/>
            <pc:sldMk cId="550517443" sldId="351"/>
            <ac:spMk id="10" creationId="{AA720014-B3AA-E9E9-1808-6750BE1CF0A3}"/>
          </ac:spMkLst>
        </pc:spChg>
        <pc:picChg chg="del">
          <ac:chgData name="Martina Gloria" userId="1639cf16-6866-4f11-9ba9-8efb4e105911" providerId="ADAL" clId="{C7041916-A4DE-4376-8968-2A28640FB3F6}" dt="2025-01-21T08:37:59.031" v="351" actId="478"/>
          <ac:picMkLst>
            <pc:docMk/>
            <pc:sldMk cId="550517443" sldId="351"/>
            <ac:picMk id="9" creationId="{7F9DF4B8-967E-1694-0256-CC687796D833}"/>
          </ac:picMkLst>
        </pc:picChg>
      </pc:sldChg>
      <pc:sldChg chg="add del modAnim">
        <pc:chgData name="Martina Gloria" userId="1639cf16-6866-4f11-9ba9-8efb4e105911" providerId="ADAL" clId="{C7041916-A4DE-4376-8968-2A28640FB3F6}" dt="2025-01-21T08:39:19.142" v="360" actId="47"/>
        <pc:sldMkLst>
          <pc:docMk/>
          <pc:sldMk cId="3428580445" sldId="351"/>
        </pc:sldMkLst>
      </pc:sldChg>
      <pc:sldChg chg="addSp delSp modSp add mod modTransition delAnim">
        <pc:chgData name="Martina Gloria" userId="1639cf16-6866-4f11-9ba9-8efb4e105911" providerId="ADAL" clId="{C7041916-A4DE-4376-8968-2A28640FB3F6}" dt="2025-01-21T13:06:06.682" v="1757"/>
        <pc:sldMkLst>
          <pc:docMk/>
          <pc:sldMk cId="3834937902" sldId="352"/>
        </pc:sldMkLst>
        <pc:spChg chg="mod">
          <ac:chgData name="Martina Gloria" userId="1639cf16-6866-4f11-9ba9-8efb4e105911" providerId="ADAL" clId="{C7041916-A4DE-4376-8968-2A28640FB3F6}" dt="2025-01-21T13:06:06.682" v="1757"/>
          <ac:spMkLst>
            <pc:docMk/>
            <pc:sldMk cId="3834937902" sldId="352"/>
            <ac:spMk id="6" creationId="{2CA2E5A0-EED4-65C3-62FB-4F584F81BF66}"/>
          </ac:spMkLst>
        </pc:spChg>
        <pc:spChg chg="mod">
          <ac:chgData name="Martina Gloria" userId="1639cf16-6866-4f11-9ba9-8efb4e105911" providerId="ADAL" clId="{C7041916-A4DE-4376-8968-2A28640FB3F6}" dt="2025-01-21T08:40:06.207" v="364"/>
          <ac:spMkLst>
            <pc:docMk/>
            <pc:sldMk cId="3834937902" sldId="352"/>
            <ac:spMk id="13" creationId="{65F75438-10DE-160A-49A4-7B907D65CF36}"/>
          </ac:spMkLst>
        </pc:spChg>
        <pc:spChg chg="add mod">
          <ac:chgData name="Martina Gloria" userId="1639cf16-6866-4f11-9ba9-8efb4e105911" providerId="ADAL" clId="{C7041916-A4DE-4376-8968-2A28640FB3F6}" dt="2025-01-21T08:40:11.309" v="365" actId="1076"/>
          <ac:spMkLst>
            <pc:docMk/>
            <pc:sldMk cId="3834937902" sldId="352"/>
            <ac:spMk id="16" creationId="{D03B5283-DBE4-DC10-1FE9-00B19B6FBF28}"/>
          </ac:spMkLst>
        </pc:spChg>
        <pc:spChg chg="add mod">
          <ac:chgData name="Martina Gloria" userId="1639cf16-6866-4f11-9ba9-8efb4e105911" providerId="ADAL" clId="{C7041916-A4DE-4376-8968-2A28640FB3F6}" dt="2025-01-21T08:40:13.718" v="368" actId="20577"/>
          <ac:spMkLst>
            <pc:docMk/>
            <pc:sldMk cId="3834937902" sldId="352"/>
            <ac:spMk id="20" creationId="{E01AE858-A65E-659E-CC8C-5CD671B35EC1}"/>
          </ac:spMkLst>
        </pc:spChg>
        <pc:spChg chg="del">
          <ac:chgData name="Martina Gloria" userId="1639cf16-6866-4f11-9ba9-8efb4e105911" providerId="ADAL" clId="{C7041916-A4DE-4376-8968-2A28640FB3F6}" dt="2025-01-21T08:40:05.709" v="363" actId="478"/>
          <ac:spMkLst>
            <pc:docMk/>
            <pc:sldMk cId="3834937902" sldId="352"/>
            <ac:spMk id="26" creationId="{4BF1BDE8-A568-40F4-0BF1-B011ACFB1BA7}"/>
          </ac:spMkLst>
        </pc:spChg>
        <pc:spChg chg="del">
          <ac:chgData name="Martina Gloria" userId="1639cf16-6866-4f11-9ba9-8efb4e105911" providerId="ADAL" clId="{C7041916-A4DE-4376-8968-2A28640FB3F6}" dt="2025-01-21T08:40:05.709" v="363" actId="478"/>
          <ac:spMkLst>
            <pc:docMk/>
            <pc:sldMk cId="3834937902" sldId="352"/>
            <ac:spMk id="27" creationId="{B06D6155-1357-17B7-B9A1-C6F6271CC062}"/>
          </ac:spMkLst>
        </pc:spChg>
        <pc:spChg chg="mod">
          <ac:chgData name="Martina Gloria" userId="1639cf16-6866-4f11-9ba9-8efb4e105911" providerId="ADAL" clId="{C7041916-A4DE-4376-8968-2A28640FB3F6}" dt="2025-01-21T08:40:06.207" v="364"/>
          <ac:spMkLst>
            <pc:docMk/>
            <pc:sldMk cId="3834937902" sldId="352"/>
            <ac:spMk id="30" creationId="{3E81CF40-64F8-F471-2063-91BD46C31806}"/>
          </ac:spMkLst>
        </pc:spChg>
        <pc:spChg chg="add mod">
          <ac:chgData name="Martina Gloria" userId="1639cf16-6866-4f11-9ba9-8efb4e105911" providerId="ADAL" clId="{C7041916-A4DE-4376-8968-2A28640FB3F6}" dt="2025-01-21T08:40:30.658" v="373" actId="1076"/>
          <ac:spMkLst>
            <pc:docMk/>
            <pc:sldMk cId="3834937902" sldId="352"/>
            <ac:spMk id="31" creationId="{3EB309C5-38D5-08A1-42E5-42F9A5A734D7}"/>
          </ac:spMkLst>
        </pc:spChg>
        <pc:grpChg chg="add mod">
          <ac:chgData name="Martina Gloria" userId="1639cf16-6866-4f11-9ba9-8efb4e105911" providerId="ADAL" clId="{C7041916-A4DE-4376-8968-2A28640FB3F6}" dt="2025-01-21T08:40:11.309" v="365" actId="1076"/>
          <ac:grpSpMkLst>
            <pc:docMk/>
            <pc:sldMk cId="3834937902" sldId="352"/>
            <ac:grpSpMk id="32" creationId="{C58EDFF1-6255-297E-B7B9-AC269BF18443}"/>
          </ac:grpSpMkLst>
        </pc:grpChg>
        <pc:picChg chg="del">
          <ac:chgData name="Martina Gloria" userId="1639cf16-6866-4f11-9ba9-8efb4e105911" providerId="ADAL" clId="{C7041916-A4DE-4376-8968-2A28640FB3F6}" dt="2025-01-21T08:40:05.709" v="363" actId="478"/>
          <ac:picMkLst>
            <pc:docMk/>
            <pc:sldMk cId="3834937902" sldId="352"/>
            <ac:picMk id="25" creationId="{E86A68FE-318A-B5BA-B8C3-A69A298FF5DD}"/>
          </ac:picMkLst>
        </pc:picChg>
      </pc:sldChg>
      <pc:sldChg chg="addSp delSp modSp new mod modAnim">
        <pc:chgData name="Martina Gloria" userId="1639cf16-6866-4f11-9ba9-8efb4e105911" providerId="ADAL" clId="{C7041916-A4DE-4376-8968-2A28640FB3F6}" dt="2025-01-21T13:05:47.487" v="1734" actId="1076"/>
        <pc:sldMkLst>
          <pc:docMk/>
          <pc:sldMk cId="482582800" sldId="353"/>
        </pc:sldMkLst>
        <pc:spChg chg="add mod">
          <ac:chgData name="Martina Gloria" userId="1639cf16-6866-4f11-9ba9-8efb4e105911" providerId="ADAL" clId="{C7041916-A4DE-4376-8968-2A28640FB3F6}" dt="2025-01-21T13:05:47.487" v="1734" actId="1076"/>
          <ac:spMkLst>
            <pc:docMk/>
            <pc:sldMk cId="482582800" sldId="353"/>
            <ac:spMk id="3" creationId="{4A78FD61-3322-0A35-8BC6-473704C9A13A}"/>
          </ac:spMkLst>
        </pc:spChg>
        <pc:spChg chg="add del mod">
          <ac:chgData name="Martina Gloria" userId="1639cf16-6866-4f11-9ba9-8efb4e105911" providerId="ADAL" clId="{C7041916-A4DE-4376-8968-2A28640FB3F6}" dt="2025-01-21T08:56:13.970" v="592" actId="478"/>
          <ac:spMkLst>
            <pc:docMk/>
            <pc:sldMk cId="482582800" sldId="353"/>
            <ac:spMk id="5" creationId="{63335094-F205-29C1-FCD5-D5E4EB22F781}"/>
          </ac:spMkLst>
        </pc:spChg>
        <pc:spChg chg="add mod">
          <ac:chgData name="Martina Gloria" userId="1639cf16-6866-4f11-9ba9-8efb4e105911" providerId="ADAL" clId="{C7041916-A4DE-4376-8968-2A28640FB3F6}" dt="2025-01-21T10:14:42.711" v="1516" actId="6549"/>
          <ac:spMkLst>
            <pc:docMk/>
            <pc:sldMk cId="482582800" sldId="353"/>
            <ac:spMk id="6" creationId="{D78287D6-1656-BB56-CDDE-4CEC331B89FA}"/>
          </ac:spMkLst>
        </pc:spChg>
      </pc:sldChg>
      <pc:sldChg chg="new del">
        <pc:chgData name="Martina Gloria" userId="1639cf16-6866-4f11-9ba9-8efb4e105911" providerId="ADAL" clId="{C7041916-A4DE-4376-8968-2A28640FB3F6}" dt="2025-01-21T08:44:58.132" v="436" actId="47"/>
        <pc:sldMkLst>
          <pc:docMk/>
          <pc:sldMk cId="1696257677" sldId="353"/>
        </pc:sldMkLst>
      </pc:sldChg>
      <pc:sldChg chg="addSp delSp modSp new mod modTransition modAnim">
        <pc:chgData name="Martina Gloria" userId="1639cf16-6866-4f11-9ba9-8efb4e105911" providerId="ADAL" clId="{C7041916-A4DE-4376-8968-2A28640FB3F6}" dt="2025-01-21T09:42:03.749" v="1132"/>
        <pc:sldMkLst>
          <pc:docMk/>
          <pc:sldMk cId="498377711" sldId="354"/>
        </pc:sldMkLst>
        <pc:spChg chg="add del mod">
          <ac:chgData name="Martina Gloria" userId="1639cf16-6866-4f11-9ba9-8efb4e105911" providerId="ADAL" clId="{C7041916-A4DE-4376-8968-2A28640FB3F6}" dt="2025-01-21T09:06:05.419" v="680" actId="478"/>
          <ac:spMkLst>
            <pc:docMk/>
            <pc:sldMk cId="498377711" sldId="354"/>
            <ac:spMk id="3" creationId="{01D982E0-8941-D96B-92DB-ABBCA0EBFCAD}"/>
          </ac:spMkLst>
        </pc:spChg>
        <pc:spChg chg="mod">
          <ac:chgData name="Martina Gloria" userId="1639cf16-6866-4f11-9ba9-8efb4e105911" providerId="ADAL" clId="{C7041916-A4DE-4376-8968-2A28640FB3F6}" dt="2025-01-21T09:35:42.622" v="833" actId="14100"/>
          <ac:spMkLst>
            <pc:docMk/>
            <pc:sldMk cId="498377711" sldId="354"/>
            <ac:spMk id="5" creationId="{3BF75245-A024-774F-BAB2-7DD51209D082}"/>
          </ac:spMkLst>
        </pc:spChg>
        <pc:spChg chg="mod">
          <ac:chgData name="Martina Gloria" userId="1639cf16-6866-4f11-9ba9-8efb4e105911" providerId="ADAL" clId="{C7041916-A4DE-4376-8968-2A28640FB3F6}" dt="2025-01-21T09:35:52.311" v="854" actId="1036"/>
          <ac:spMkLst>
            <pc:docMk/>
            <pc:sldMk cId="498377711" sldId="354"/>
            <ac:spMk id="6" creationId="{CAA367CD-22F5-B048-3A62-1D4DE6D88A8D}"/>
          </ac:spMkLst>
        </pc:spChg>
        <pc:spChg chg="add mod">
          <ac:chgData name="Martina Gloria" userId="1639cf16-6866-4f11-9ba9-8efb4e105911" providerId="ADAL" clId="{C7041916-A4DE-4376-8968-2A28640FB3F6}" dt="2025-01-21T09:33:38.969" v="810" actId="1582"/>
          <ac:spMkLst>
            <pc:docMk/>
            <pc:sldMk cId="498377711" sldId="354"/>
            <ac:spMk id="7" creationId="{EFF24501-D5EC-D0E0-0E9F-8DD51CA17FCC}"/>
          </ac:spMkLst>
        </pc:spChg>
        <pc:spChg chg="add mod">
          <ac:chgData name="Martina Gloria" userId="1639cf16-6866-4f11-9ba9-8efb4e105911" providerId="ADAL" clId="{C7041916-A4DE-4376-8968-2A28640FB3F6}" dt="2025-01-21T09:33:41.306" v="811" actId="14100"/>
          <ac:spMkLst>
            <pc:docMk/>
            <pc:sldMk cId="498377711" sldId="354"/>
            <ac:spMk id="8" creationId="{FB6CD826-8779-B9B7-0C09-FFE1C1218872}"/>
          </ac:spMkLst>
        </pc:spChg>
        <pc:spChg chg="add mod">
          <ac:chgData name="Martina Gloria" userId="1639cf16-6866-4f11-9ba9-8efb4e105911" providerId="ADAL" clId="{C7041916-A4DE-4376-8968-2A28640FB3F6}" dt="2025-01-21T09:06:01.572" v="679" actId="20577"/>
          <ac:spMkLst>
            <pc:docMk/>
            <pc:sldMk cId="498377711" sldId="354"/>
            <ac:spMk id="9" creationId="{6630D644-A0A9-27C8-E24C-6622A209393D}"/>
          </ac:spMkLst>
        </pc:spChg>
        <pc:spChg chg="add mod">
          <ac:chgData name="Martina Gloria" userId="1639cf16-6866-4f11-9ba9-8efb4e105911" providerId="ADAL" clId="{C7041916-A4DE-4376-8968-2A28640FB3F6}" dt="2025-01-21T09:41:22.265" v="1118" actId="14100"/>
          <ac:spMkLst>
            <pc:docMk/>
            <pc:sldMk cId="498377711" sldId="354"/>
            <ac:spMk id="30" creationId="{C3168AF0-FE68-E368-BDA7-3F185E554091}"/>
          </ac:spMkLst>
        </pc:spChg>
        <pc:grpChg chg="add mod">
          <ac:chgData name="Martina Gloria" userId="1639cf16-6866-4f11-9ba9-8efb4e105911" providerId="ADAL" clId="{C7041916-A4DE-4376-8968-2A28640FB3F6}" dt="2025-01-21T09:40:53.262" v="1111" actId="164"/>
          <ac:grpSpMkLst>
            <pc:docMk/>
            <pc:sldMk cId="498377711" sldId="354"/>
            <ac:grpSpMk id="4" creationId="{BBA4D857-6F9B-29A3-0E0D-370900E46E25}"/>
          </ac:grpSpMkLst>
        </pc:grpChg>
        <pc:grpChg chg="add mod">
          <ac:chgData name="Martina Gloria" userId="1639cf16-6866-4f11-9ba9-8efb4e105911" providerId="ADAL" clId="{C7041916-A4DE-4376-8968-2A28640FB3F6}" dt="2025-01-21T09:40:58.745" v="1112" actId="164"/>
          <ac:grpSpMkLst>
            <pc:docMk/>
            <pc:sldMk cId="498377711" sldId="354"/>
            <ac:grpSpMk id="10" creationId="{C18EDB79-AA1C-3F96-08C8-DACA5E1BF4E7}"/>
          </ac:grpSpMkLst>
        </pc:grpChg>
        <pc:grpChg chg="add mod">
          <ac:chgData name="Martina Gloria" userId="1639cf16-6866-4f11-9ba9-8efb4e105911" providerId="ADAL" clId="{C7041916-A4DE-4376-8968-2A28640FB3F6}" dt="2025-01-21T09:40:53.262" v="1111" actId="164"/>
          <ac:grpSpMkLst>
            <pc:docMk/>
            <pc:sldMk cId="498377711" sldId="354"/>
            <ac:grpSpMk id="31" creationId="{E05BFE99-71AE-E4ED-9B8E-25C01E2E5B06}"/>
          </ac:grpSpMkLst>
        </pc:grpChg>
        <pc:grpChg chg="add mod">
          <ac:chgData name="Martina Gloria" userId="1639cf16-6866-4f11-9ba9-8efb4e105911" providerId="ADAL" clId="{C7041916-A4DE-4376-8968-2A28640FB3F6}" dt="2025-01-21T09:40:58.745" v="1112" actId="164"/>
          <ac:grpSpMkLst>
            <pc:docMk/>
            <pc:sldMk cId="498377711" sldId="354"/>
            <ac:grpSpMk id="32" creationId="{27F3D215-7CB3-1FF7-D421-BA63FC254053}"/>
          </ac:grpSpMkLst>
        </pc:grpChg>
        <pc:picChg chg="add del mod">
          <ac:chgData name="Martina Gloria" userId="1639cf16-6866-4f11-9ba9-8efb4e105911" providerId="ADAL" clId="{C7041916-A4DE-4376-8968-2A28640FB3F6}" dt="2025-01-21T09:08:36.959" v="801" actId="478"/>
          <ac:picMkLst>
            <pc:docMk/>
            <pc:sldMk cId="498377711" sldId="354"/>
            <ac:picMk id="12" creationId="{CE91E41A-6E4A-4F53-B356-94266E194301}"/>
          </ac:picMkLst>
        </pc:picChg>
        <pc:picChg chg="add del mod">
          <ac:chgData name="Martina Gloria" userId="1639cf16-6866-4f11-9ba9-8efb4e105911" providerId="ADAL" clId="{C7041916-A4DE-4376-8968-2A28640FB3F6}" dt="2025-01-21T09:34:55.341" v="827" actId="478"/>
          <ac:picMkLst>
            <pc:docMk/>
            <pc:sldMk cId="498377711" sldId="354"/>
            <ac:picMk id="14" creationId="{4C66375C-9266-D68B-0F5C-61D7083B5EFB}"/>
          </ac:picMkLst>
        </pc:picChg>
        <pc:cxnChg chg="add mod">
          <ac:chgData name="Martina Gloria" userId="1639cf16-6866-4f11-9ba9-8efb4e105911" providerId="ADAL" clId="{C7041916-A4DE-4376-8968-2A28640FB3F6}" dt="2025-01-21T09:40:53.262" v="1111" actId="164"/>
          <ac:cxnSpMkLst>
            <pc:docMk/>
            <pc:sldMk cId="498377711" sldId="354"/>
            <ac:cxnSpMk id="16" creationId="{ACC16038-3A84-7808-463E-81B66EA4E18A}"/>
          </ac:cxnSpMkLst>
        </pc:cxnChg>
        <pc:cxnChg chg="add mod">
          <ac:chgData name="Martina Gloria" userId="1639cf16-6866-4f11-9ba9-8efb4e105911" providerId="ADAL" clId="{C7041916-A4DE-4376-8968-2A28640FB3F6}" dt="2025-01-21T09:40:58.745" v="1112" actId="164"/>
          <ac:cxnSpMkLst>
            <pc:docMk/>
            <pc:sldMk cId="498377711" sldId="354"/>
            <ac:cxnSpMk id="17" creationId="{7AF697D5-F4E2-3EE7-CD38-A767FBC74687}"/>
          </ac:cxnSpMkLst>
        </pc:cxnChg>
        <pc:cxnChg chg="add mod">
          <ac:chgData name="Martina Gloria" userId="1639cf16-6866-4f11-9ba9-8efb4e105911" providerId="ADAL" clId="{C7041916-A4DE-4376-8968-2A28640FB3F6}" dt="2025-01-21T09:40:58.745" v="1112" actId="164"/>
          <ac:cxnSpMkLst>
            <pc:docMk/>
            <pc:sldMk cId="498377711" sldId="354"/>
            <ac:cxnSpMk id="19" creationId="{F82117D7-1121-D003-4A4B-F7B6EAE9CD2F}"/>
          </ac:cxnSpMkLst>
        </pc:cxnChg>
        <pc:cxnChg chg="add mod">
          <ac:chgData name="Martina Gloria" userId="1639cf16-6866-4f11-9ba9-8efb4e105911" providerId="ADAL" clId="{C7041916-A4DE-4376-8968-2A28640FB3F6}" dt="2025-01-21T09:40:53.262" v="1111" actId="164"/>
          <ac:cxnSpMkLst>
            <pc:docMk/>
            <pc:sldMk cId="498377711" sldId="354"/>
            <ac:cxnSpMk id="25" creationId="{6341CBBE-D51C-8A74-8BEE-C16658E20F1D}"/>
          </ac:cxnSpMkLst>
        </pc:cxnChg>
      </pc:sldChg>
      <pc:sldChg chg="add del ord">
        <pc:chgData name="Martina Gloria" userId="1639cf16-6866-4f11-9ba9-8efb4e105911" providerId="ADAL" clId="{C7041916-A4DE-4376-8968-2A28640FB3F6}" dt="2025-01-21T09:36:21.841" v="912" actId="47"/>
        <pc:sldMkLst>
          <pc:docMk/>
          <pc:sldMk cId="515702929" sldId="355"/>
        </pc:sldMkLst>
      </pc:sldChg>
      <pc:sldChg chg="delSp modSp add mod ord modTransition modAnim">
        <pc:chgData name="Martina Gloria" userId="1639cf16-6866-4f11-9ba9-8efb4e105911" providerId="ADAL" clId="{C7041916-A4DE-4376-8968-2A28640FB3F6}" dt="2025-01-22T10:47:05.054" v="2656" actId="1076"/>
        <pc:sldMkLst>
          <pc:docMk/>
          <pc:sldMk cId="4116394764" sldId="355"/>
        </pc:sldMkLst>
        <pc:spChg chg="mod">
          <ac:chgData name="Martina Gloria" userId="1639cf16-6866-4f11-9ba9-8efb4e105911" providerId="ADAL" clId="{C7041916-A4DE-4376-8968-2A28640FB3F6}" dt="2025-01-21T09:37:01.803" v="923" actId="1582"/>
          <ac:spMkLst>
            <pc:docMk/>
            <pc:sldMk cId="4116394764" sldId="355"/>
            <ac:spMk id="5" creationId="{79923293-6D58-BF3C-3EC4-B16E7D43CF4A}"/>
          </ac:spMkLst>
        </pc:spChg>
        <pc:spChg chg="mod">
          <ac:chgData name="Martina Gloria" userId="1639cf16-6866-4f11-9ba9-8efb4e105911" providerId="ADAL" clId="{C7041916-A4DE-4376-8968-2A28640FB3F6}" dt="2025-01-21T09:37:33.654" v="932" actId="1036"/>
          <ac:spMkLst>
            <pc:docMk/>
            <pc:sldMk cId="4116394764" sldId="355"/>
            <ac:spMk id="6" creationId="{E63D1D12-87B1-027E-C7B6-2AED6A14FF2D}"/>
          </ac:spMkLst>
        </pc:spChg>
        <pc:spChg chg="mod">
          <ac:chgData name="Martina Gloria" userId="1639cf16-6866-4f11-9ba9-8efb4e105911" providerId="ADAL" clId="{C7041916-A4DE-4376-8968-2A28640FB3F6}" dt="2025-01-21T09:37:16.743" v="927" actId="1582"/>
          <ac:spMkLst>
            <pc:docMk/>
            <pc:sldMk cId="4116394764" sldId="355"/>
            <ac:spMk id="7" creationId="{B3F4660D-F7FF-3AE8-258C-386E885DA2CF}"/>
          </ac:spMkLst>
        </pc:spChg>
        <pc:spChg chg="mod">
          <ac:chgData name="Martina Gloria" userId="1639cf16-6866-4f11-9ba9-8efb4e105911" providerId="ADAL" clId="{C7041916-A4DE-4376-8968-2A28640FB3F6}" dt="2025-01-21T09:37:46.119" v="936" actId="1036"/>
          <ac:spMkLst>
            <pc:docMk/>
            <pc:sldMk cId="4116394764" sldId="355"/>
            <ac:spMk id="8" creationId="{041DFB5D-CE05-97DF-32E6-4C474EF27C2E}"/>
          </ac:spMkLst>
        </pc:spChg>
        <pc:grpChg chg="mod">
          <ac:chgData name="Martina Gloria" userId="1639cf16-6866-4f11-9ba9-8efb4e105911" providerId="ADAL" clId="{C7041916-A4DE-4376-8968-2A28640FB3F6}" dt="2025-01-22T10:47:05.054" v="2656" actId="1076"/>
          <ac:grpSpMkLst>
            <pc:docMk/>
            <pc:sldMk cId="4116394764" sldId="355"/>
            <ac:grpSpMk id="4" creationId="{41BBA9D7-804A-2020-D53A-C7F13F08AA26}"/>
          </ac:grpSpMkLst>
        </pc:grpChg>
        <pc:grpChg chg="mod">
          <ac:chgData name="Martina Gloria" userId="1639cf16-6866-4f11-9ba9-8efb4e105911" providerId="ADAL" clId="{C7041916-A4DE-4376-8968-2A28640FB3F6}" dt="2025-01-22T10:46:57.621" v="2654" actId="1076"/>
          <ac:grpSpMkLst>
            <pc:docMk/>
            <pc:sldMk cId="4116394764" sldId="355"/>
            <ac:grpSpMk id="10" creationId="{B8092812-6E3E-3A0D-9A81-EB40A11C3920}"/>
          </ac:grpSpMkLst>
        </pc:grpChg>
        <pc:cxnChg chg="del">
          <ac:chgData name="Martina Gloria" userId="1639cf16-6866-4f11-9ba9-8efb4e105911" providerId="ADAL" clId="{C7041916-A4DE-4376-8968-2A28640FB3F6}" dt="2025-01-21T09:36:29.887" v="916" actId="478"/>
          <ac:cxnSpMkLst>
            <pc:docMk/>
            <pc:sldMk cId="4116394764" sldId="355"/>
            <ac:cxnSpMk id="16" creationId="{FD398A33-719C-6BD9-9A6F-206413C3D2D2}"/>
          </ac:cxnSpMkLst>
        </pc:cxnChg>
        <pc:cxnChg chg="del">
          <ac:chgData name="Martina Gloria" userId="1639cf16-6866-4f11-9ba9-8efb4e105911" providerId="ADAL" clId="{C7041916-A4DE-4376-8968-2A28640FB3F6}" dt="2025-01-21T09:36:33.824" v="919" actId="478"/>
          <ac:cxnSpMkLst>
            <pc:docMk/>
            <pc:sldMk cId="4116394764" sldId="355"/>
            <ac:cxnSpMk id="17" creationId="{074338B6-6F36-6B43-8146-42271B0D7DA9}"/>
          </ac:cxnSpMkLst>
        </pc:cxnChg>
        <pc:cxnChg chg="del">
          <ac:chgData name="Martina Gloria" userId="1639cf16-6866-4f11-9ba9-8efb4e105911" providerId="ADAL" clId="{C7041916-A4DE-4376-8968-2A28640FB3F6}" dt="2025-01-21T09:36:32.790" v="918" actId="478"/>
          <ac:cxnSpMkLst>
            <pc:docMk/>
            <pc:sldMk cId="4116394764" sldId="355"/>
            <ac:cxnSpMk id="19" creationId="{48244944-50B6-F9CF-D301-8A49E6BF9491}"/>
          </ac:cxnSpMkLst>
        </pc:cxnChg>
        <pc:cxnChg chg="del">
          <ac:chgData name="Martina Gloria" userId="1639cf16-6866-4f11-9ba9-8efb4e105911" providerId="ADAL" clId="{C7041916-A4DE-4376-8968-2A28640FB3F6}" dt="2025-01-21T09:36:30.787" v="917" actId="478"/>
          <ac:cxnSpMkLst>
            <pc:docMk/>
            <pc:sldMk cId="4116394764" sldId="355"/>
            <ac:cxnSpMk id="25" creationId="{7DA0EF65-30CB-B25E-006F-BE1F9B5ED539}"/>
          </ac:cxnSpMkLst>
        </pc:cxnChg>
      </pc:sldChg>
      <pc:sldChg chg="addSp delSp modSp new mod">
        <pc:chgData name="Martina Gloria" userId="1639cf16-6866-4f11-9ba9-8efb4e105911" providerId="ADAL" clId="{C7041916-A4DE-4376-8968-2A28640FB3F6}" dt="2025-01-22T10:49:16.692" v="2657" actId="732"/>
        <pc:sldMkLst>
          <pc:docMk/>
          <pc:sldMk cId="1834696738" sldId="356"/>
        </pc:sldMkLst>
        <pc:spChg chg="add mod">
          <ac:chgData name="Martina Gloria" userId="1639cf16-6866-4f11-9ba9-8efb4e105911" providerId="ADAL" clId="{C7041916-A4DE-4376-8968-2A28640FB3F6}" dt="2025-01-21T09:46:44.376" v="1213" actId="20577"/>
          <ac:spMkLst>
            <pc:docMk/>
            <pc:sldMk cId="1834696738" sldId="356"/>
            <ac:spMk id="3" creationId="{A48A937C-3C90-FE80-69DD-25A9338F3F82}"/>
          </ac:spMkLst>
        </pc:spChg>
        <pc:spChg chg="add del mod">
          <ac:chgData name="Martina Gloria" userId="1639cf16-6866-4f11-9ba9-8efb4e105911" providerId="ADAL" clId="{C7041916-A4DE-4376-8968-2A28640FB3F6}" dt="2025-01-21T13:13:03.523" v="1765"/>
          <ac:spMkLst>
            <pc:docMk/>
            <pc:sldMk cId="1834696738" sldId="356"/>
            <ac:spMk id="4" creationId="{47E83FAD-58F2-6F2B-3965-759B52F75613}"/>
          </ac:spMkLst>
        </pc:spChg>
        <pc:spChg chg="add del mod">
          <ac:chgData name="Martina Gloria" userId="1639cf16-6866-4f11-9ba9-8efb4e105911" providerId="ADAL" clId="{C7041916-A4DE-4376-8968-2A28640FB3F6}" dt="2025-01-21T17:16:40.500" v="2046" actId="21"/>
          <ac:spMkLst>
            <pc:docMk/>
            <pc:sldMk cId="1834696738" sldId="356"/>
            <ac:spMk id="4" creationId="{68D966EC-B9D0-802D-BAD8-9C65015B585C}"/>
          </ac:spMkLst>
        </pc:spChg>
        <pc:spChg chg="add mod">
          <ac:chgData name="Martina Gloria" userId="1639cf16-6866-4f11-9ba9-8efb4e105911" providerId="ADAL" clId="{C7041916-A4DE-4376-8968-2A28640FB3F6}" dt="2025-01-22T07:59:11.790" v="2497" actId="1076"/>
          <ac:spMkLst>
            <pc:docMk/>
            <pc:sldMk cId="1834696738" sldId="356"/>
            <ac:spMk id="5" creationId="{E2E9C536-AA20-3D84-3677-DBD8FB382D2C}"/>
          </ac:spMkLst>
        </pc:spChg>
        <pc:spChg chg="add mod">
          <ac:chgData name="Martina Gloria" userId="1639cf16-6866-4f11-9ba9-8efb4e105911" providerId="ADAL" clId="{C7041916-A4DE-4376-8968-2A28640FB3F6}" dt="2025-01-22T07:59:05.569" v="2496" actId="1076"/>
          <ac:spMkLst>
            <pc:docMk/>
            <pc:sldMk cId="1834696738" sldId="356"/>
            <ac:spMk id="6" creationId="{61D848C0-6697-4F82-68A6-9E52F52B6237}"/>
          </ac:spMkLst>
        </pc:spChg>
        <pc:picChg chg="mod modCrop">
          <ac:chgData name="Martina Gloria" userId="1639cf16-6866-4f11-9ba9-8efb4e105911" providerId="ADAL" clId="{C7041916-A4DE-4376-8968-2A28640FB3F6}" dt="2025-01-22T10:49:16.692" v="2657" actId="732"/>
          <ac:picMkLst>
            <pc:docMk/>
            <pc:sldMk cId="1834696738" sldId="356"/>
            <ac:picMk id="4" creationId="{2A242DDA-278E-B3F8-2647-1707B679C9F8}"/>
          </ac:picMkLst>
        </pc:picChg>
        <pc:picChg chg="add mod">
          <ac:chgData name="Martina Gloria" userId="1639cf16-6866-4f11-9ba9-8efb4e105911" providerId="ADAL" clId="{C7041916-A4DE-4376-8968-2A28640FB3F6}" dt="2025-01-22T07:58:52.647" v="2495" actId="1076"/>
          <ac:picMkLst>
            <pc:docMk/>
            <pc:sldMk cId="1834696738" sldId="356"/>
            <ac:picMk id="7" creationId="{7F4FB1A9-3F0C-FEB7-E4E6-377F3B621D90}"/>
          </ac:picMkLst>
        </pc:picChg>
        <pc:picChg chg="add del mod">
          <ac:chgData name="Martina Gloria" userId="1639cf16-6866-4f11-9ba9-8efb4e105911" providerId="ADAL" clId="{C7041916-A4DE-4376-8968-2A28640FB3F6}" dt="2025-01-21T17:25:41.155" v="2482" actId="478"/>
          <ac:picMkLst>
            <pc:docMk/>
            <pc:sldMk cId="1834696738" sldId="356"/>
            <ac:picMk id="8" creationId="{B9FC89E7-E164-1910-EC3D-65AE8565A169}"/>
          </ac:picMkLst>
        </pc:picChg>
      </pc:sldChg>
      <pc:sldChg chg="addSp delSp modSp new del mod">
        <pc:chgData name="Martina Gloria" userId="1639cf16-6866-4f11-9ba9-8efb4e105911" providerId="ADAL" clId="{C7041916-A4DE-4376-8968-2A28640FB3F6}" dt="2025-01-21T09:44:19.454" v="1141" actId="2696"/>
        <pc:sldMkLst>
          <pc:docMk/>
          <pc:sldMk cId="3862134419" sldId="356"/>
        </pc:sldMkLst>
        <pc:spChg chg="add del mod">
          <ac:chgData name="Martina Gloria" userId="1639cf16-6866-4f11-9ba9-8efb4e105911" providerId="ADAL" clId="{C7041916-A4DE-4376-8968-2A28640FB3F6}" dt="2025-01-21T09:44:15.311" v="1140" actId="478"/>
          <ac:spMkLst>
            <pc:docMk/>
            <pc:sldMk cId="3862134419" sldId="356"/>
            <ac:spMk id="3" creationId="{EBB74152-B712-5C48-2C47-F51449D7FE85}"/>
          </ac:spMkLst>
        </pc:spChg>
      </pc:sldChg>
      <pc:sldChg chg="addSp modSp new mod">
        <pc:chgData name="Martina Gloria" userId="1639cf16-6866-4f11-9ba9-8efb4e105911" providerId="ADAL" clId="{C7041916-A4DE-4376-8968-2A28640FB3F6}" dt="2025-01-21T17:21:23.393" v="2476" actId="1076"/>
        <pc:sldMkLst>
          <pc:docMk/>
          <pc:sldMk cId="2944951093" sldId="357"/>
        </pc:sldMkLst>
        <pc:spChg chg="add mod">
          <ac:chgData name="Martina Gloria" userId="1639cf16-6866-4f11-9ba9-8efb4e105911" providerId="ADAL" clId="{C7041916-A4DE-4376-8968-2A28640FB3F6}" dt="2025-01-21T09:59:50.269" v="1215"/>
          <ac:spMkLst>
            <pc:docMk/>
            <pc:sldMk cId="2944951093" sldId="357"/>
            <ac:spMk id="3" creationId="{47F9694E-E83B-3A4A-0B13-BAB55B2C5F0C}"/>
          </ac:spMkLst>
        </pc:spChg>
        <pc:spChg chg="add mod">
          <ac:chgData name="Martina Gloria" userId="1639cf16-6866-4f11-9ba9-8efb4e105911" providerId="ADAL" clId="{C7041916-A4DE-4376-8968-2A28640FB3F6}" dt="2025-01-21T17:21:23.393" v="2476" actId="1076"/>
          <ac:spMkLst>
            <pc:docMk/>
            <pc:sldMk cId="2944951093" sldId="357"/>
            <ac:spMk id="4" creationId="{68D966EC-B9D0-802D-BAD8-9C65015B585C}"/>
          </ac:spMkLst>
        </pc:spChg>
      </pc:sldChg>
      <pc:sldChg chg="addSp delSp modSp new mod modAnim">
        <pc:chgData name="Martina Gloria" userId="1639cf16-6866-4f11-9ba9-8efb4e105911" providerId="ADAL" clId="{C7041916-A4DE-4376-8968-2A28640FB3F6}" dt="2025-01-21T12:59:02.792" v="1732" actId="1076"/>
        <pc:sldMkLst>
          <pc:docMk/>
          <pc:sldMk cId="3174616653" sldId="358"/>
        </pc:sldMkLst>
        <pc:spChg chg="add mod">
          <ac:chgData name="Martina Gloria" userId="1639cf16-6866-4f11-9ba9-8efb4e105911" providerId="ADAL" clId="{C7041916-A4DE-4376-8968-2A28640FB3F6}" dt="2025-01-21T10:04:07.782" v="1241" actId="20577"/>
          <ac:spMkLst>
            <pc:docMk/>
            <pc:sldMk cId="3174616653" sldId="358"/>
            <ac:spMk id="3" creationId="{007AC9E5-9354-A66B-056B-9F3E91F7234A}"/>
          </ac:spMkLst>
        </pc:spChg>
        <pc:spChg chg="add mod">
          <ac:chgData name="Martina Gloria" userId="1639cf16-6866-4f11-9ba9-8efb4e105911" providerId="ADAL" clId="{C7041916-A4DE-4376-8968-2A28640FB3F6}" dt="2025-01-21T10:21:04.302" v="1564" actId="14100"/>
          <ac:spMkLst>
            <pc:docMk/>
            <pc:sldMk cId="3174616653" sldId="358"/>
            <ac:spMk id="4" creationId="{D293DD35-F7A0-2A41-DBEF-F11D9B5CA41B}"/>
          </ac:spMkLst>
        </pc:spChg>
        <pc:spChg chg="add mod">
          <ac:chgData name="Martina Gloria" userId="1639cf16-6866-4f11-9ba9-8efb4e105911" providerId="ADAL" clId="{C7041916-A4DE-4376-8968-2A28640FB3F6}" dt="2025-01-21T12:59:02.792" v="1732" actId="1076"/>
          <ac:spMkLst>
            <pc:docMk/>
            <pc:sldMk cId="3174616653" sldId="358"/>
            <ac:spMk id="5" creationId="{01A63888-9856-D0AE-799A-44523D918C42}"/>
          </ac:spMkLst>
        </pc:spChg>
        <pc:picChg chg="add mod">
          <ac:chgData name="Martina Gloria" userId="1639cf16-6866-4f11-9ba9-8efb4e105911" providerId="ADAL" clId="{C7041916-A4DE-4376-8968-2A28640FB3F6}" dt="2025-01-21T10:13:05.025" v="1510" actId="1076"/>
          <ac:picMkLst>
            <pc:docMk/>
            <pc:sldMk cId="3174616653" sldId="358"/>
            <ac:picMk id="7" creationId="{51F61FF3-27CE-C135-3788-C0462D8D51E9}"/>
          </ac:picMkLst>
        </pc:picChg>
        <pc:picChg chg="add mod">
          <ac:chgData name="Martina Gloria" userId="1639cf16-6866-4f11-9ba9-8efb4e105911" providerId="ADAL" clId="{C7041916-A4DE-4376-8968-2A28640FB3F6}" dt="2025-01-21T10:20:44.790" v="1553" actId="1076"/>
          <ac:picMkLst>
            <pc:docMk/>
            <pc:sldMk cId="3174616653" sldId="358"/>
            <ac:picMk id="9" creationId="{4F66D9F7-437C-B9E3-7A10-ED5F76A3A079}"/>
          </ac:picMkLst>
        </pc:picChg>
        <pc:picChg chg="add del mod">
          <ac:chgData name="Martina Gloria" userId="1639cf16-6866-4f11-9ba9-8efb4e105911" providerId="ADAL" clId="{C7041916-A4DE-4376-8968-2A28640FB3F6}" dt="2025-01-21T10:18:41.197" v="1523" actId="478"/>
          <ac:picMkLst>
            <pc:docMk/>
            <pc:sldMk cId="3174616653" sldId="358"/>
            <ac:picMk id="11" creationId="{3C987A2F-78E4-E91E-6C52-D58DD9BF1614}"/>
          </ac:picMkLst>
        </pc:picChg>
      </pc:sldChg>
      <pc:sldChg chg="addSp delSp modSp add mod delAnim">
        <pc:chgData name="Martina Gloria" userId="1639cf16-6866-4f11-9ba9-8efb4e105911" providerId="ADAL" clId="{C7041916-A4DE-4376-8968-2A28640FB3F6}" dt="2025-01-21T16:31:50.107" v="1769" actId="1076"/>
        <pc:sldMkLst>
          <pc:docMk/>
          <pc:sldMk cId="3622675237" sldId="359"/>
        </pc:sldMkLst>
        <pc:spChg chg="del">
          <ac:chgData name="Martina Gloria" userId="1639cf16-6866-4f11-9ba9-8efb4e105911" providerId="ADAL" clId="{C7041916-A4DE-4376-8968-2A28640FB3F6}" dt="2025-01-21T11:04:31.714" v="1566" actId="478"/>
          <ac:spMkLst>
            <pc:docMk/>
            <pc:sldMk cId="3622675237" sldId="359"/>
            <ac:spMk id="4" creationId="{00394987-E9F7-0032-73BF-B42BFE3F1707}"/>
          </ac:spMkLst>
        </pc:spChg>
        <pc:spChg chg="del">
          <ac:chgData name="Martina Gloria" userId="1639cf16-6866-4f11-9ba9-8efb4e105911" providerId="ADAL" clId="{C7041916-A4DE-4376-8968-2A28640FB3F6}" dt="2025-01-21T11:04:31.714" v="1566" actId="478"/>
          <ac:spMkLst>
            <pc:docMk/>
            <pc:sldMk cId="3622675237" sldId="359"/>
            <ac:spMk id="5" creationId="{57A28B29-0C49-63A9-95D1-C966EB8FD0E3}"/>
          </ac:spMkLst>
        </pc:spChg>
        <pc:spChg chg="add mod">
          <ac:chgData name="Martina Gloria" userId="1639cf16-6866-4f11-9ba9-8efb4e105911" providerId="ADAL" clId="{C7041916-A4DE-4376-8968-2A28640FB3F6}" dt="2025-01-21T16:31:44.220" v="1768" actId="1076"/>
          <ac:spMkLst>
            <pc:docMk/>
            <pc:sldMk cId="3622675237" sldId="359"/>
            <ac:spMk id="11" creationId="{34E1D8DD-0593-7FAD-63A2-B73EBF8A663B}"/>
          </ac:spMkLst>
        </pc:spChg>
        <pc:picChg chg="del">
          <ac:chgData name="Martina Gloria" userId="1639cf16-6866-4f11-9ba9-8efb4e105911" providerId="ADAL" clId="{C7041916-A4DE-4376-8968-2A28640FB3F6}" dt="2025-01-21T11:04:33.350" v="1567" actId="478"/>
          <ac:picMkLst>
            <pc:docMk/>
            <pc:sldMk cId="3622675237" sldId="359"/>
            <ac:picMk id="7" creationId="{F12B212D-69DA-679B-5BC2-BE7942701623}"/>
          </ac:picMkLst>
        </pc:picChg>
        <pc:picChg chg="add mod">
          <ac:chgData name="Martina Gloria" userId="1639cf16-6866-4f11-9ba9-8efb4e105911" providerId="ADAL" clId="{C7041916-A4DE-4376-8968-2A28640FB3F6}" dt="2025-01-21T16:31:50.107" v="1769" actId="1076"/>
          <ac:picMkLst>
            <pc:docMk/>
            <pc:sldMk cId="3622675237" sldId="359"/>
            <ac:picMk id="8" creationId="{12E0AC65-7DC8-F413-4D7A-FCEC597E80BA}"/>
          </ac:picMkLst>
        </pc:picChg>
        <pc:picChg chg="del">
          <ac:chgData name="Martina Gloria" userId="1639cf16-6866-4f11-9ba9-8efb4e105911" providerId="ADAL" clId="{C7041916-A4DE-4376-8968-2A28640FB3F6}" dt="2025-01-21T11:04:31.714" v="1566" actId="478"/>
          <ac:picMkLst>
            <pc:docMk/>
            <pc:sldMk cId="3622675237" sldId="359"/>
            <ac:picMk id="9" creationId="{BDC2A119-5E2B-30A6-4D69-63CD091B0A4C}"/>
          </ac:picMkLst>
        </pc:picChg>
        <pc:picChg chg="add del mod">
          <ac:chgData name="Martina Gloria" userId="1639cf16-6866-4f11-9ba9-8efb4e105911" providerId="ADAL" clId="{C7041916-A4DE-4376-8968-2A28640FB3F6}" dt="2025-01-21T12:07:03.418" v="1695" actId="478"/>
          <ac:picMkLst>
            <pc:docMk/>
            <pc:sldMk cId="3622675237" sldId="359"/>
            <ac:picMk id="13" creationId="{A1CC686B-D699-160A-56E5-F8889D9A6AD7}"/>
          </ac:picMkLst>
        </pc:picChg>
        <pc:picChg chg="add del mod">
          <ac:chgData name="Martina Gloria" userId="1639cf16-6866-4f11-9ba9-8efb4e105911" providerId="ADAL" clId="{C7041916-A4DE-4376-8968-2A28640FB3F6}" dt="2025-01-21T12:07:32.489" v="1698" actId="478"/>
          <ac:picMkLst>
            <pc:docMk/>
            <pc:sldMk cId="3622675237" sldId="359"/>
            <ac:picMk id="15" creationId="{CA4CCEB5-FA32-2EE9-9872-25C4DB8248DC}"/>
          </ac:picMkLst>
        </pc:picChg>
        <pc:picChg chg="add del mod">
          <ac:chgData name="Martina Gloria" userId="1639cf16-6866-4f11-9ba9-8efb4e105911" providerId="ADAL" clId="{C7041916-A4DE-4376-8968-2A28640FB3F6}" dt="2025-01-21T16:31:39.578" v="1766" actId="478"/>
          <ac:picMkLst>
            <pc:docMk/>
            <pc:sldMk cId="3622675237" sldId="359"/>
            <ac:picMk id="17" creationId="{5DE91603-4E64-BE0F-2615-294517C7BE6D}"/>
          </ac:picMkLst>
        </pc:picChg>
      </pc:sldChg>
      <pc:sldChg chg="addSp delSp modSp mod modAnim">
        <pc:chgData name="Martina Gloria" userId="1639cf16-6866-4f11-9ba9-8efb4e105911" providerId="ADAL" clId="{C7041916-A4DE-4376-8968-2A28640FB3F6}" dt="2025-01-22T10:44:53.658" v="2650" actId="5793"/>
        <pc:sldMkLst>
          <pc:docMk/>
          <pc:sldMk cId="3436602054" sldId="360"/>
        </pc:sldMkLst>
        <pc:spChg chg="mod">
          <ac:chgData name="Martina Gloria" userId="1639cf16-6866-4f11-9ba9-8efb4e105911" providerId="ADAL" clId="{C7041916-A4DE-4376-8968-2A28640FB3F6}" dt="2025-01-22T10:42:45.615" v="2574" actId="12"/>
          <ac:spMkLst>
            <pc:docMk/>
            <pc:sldMk cId="3436602054" sldId="360"/>
            <ac:spMk id="3" creationId="{1122300D-BDB8-FA5E-F5D3-26E67018A36D}"/>
          </ac:spMkLst>
        </pc:spChg>
        <pc:spChg chg="add mod">
          <ac:chgData name="Martina Gloria" userId="1639cf16-6866-4f11-9ba9-8efb4e105911" providerId="ADAL" clId="{C7041916-A4DE-4376-8968-2A28640FB3F6}" dt="2025-01-22T10:43:16.274" v="2580" actId="1076"/>
          <ac:spMkLst>
            <pc:docMk/>
            <pc:sldMk cId="3436602054" sldId="360"/>
            <ac:spMk id="9" creationId="{CDA6F363-B1CF-6628-20C7-D1852DC36A41}"/>
          </ac:spMkLst>
        </pc:spChg>
        <pc:spChg chg="add mod">
          <ac:chgData name="Martina Gloria" userId="1639cf16-6866-4f11-9ba9-8efb4e105911" providerId="ADAL" clId="{C7041916-A4DE-4376-8968-2A28640FB3F6}" dt="2025-01-22T10:44:37.241" v="2637" actId="20577"/>
          <ac:spMkLst>
            <pc:docMk/>
            <pc:sldMk cId="3436602054" sldId="360"/>
            <ac:spMk id="12" creationId="{47FBA69D-9883-BE0D-1DCE-6410BF3B7F18}"/>
          </ac:spMkLst>
        </pc:spChg>
        <pc:spChg chg="add mod">
          <ac:chgData name="Martina Gloria" userId="1639cf16-6866-4f11-9ba9-8efb4e105911" providerId="ADAL" clId="{C7041916-A4DE-4376-8968-2A28640FB3F6}" dt="2025-01-22T10:44:53.658" v="2650" actId="5793"/>
          <ac:spMkLst>
            <pc:docMk/>
            <pc:sldMk cId="3436602054" sldId="360"/>
            <ac:spMk id="13" creationId="{3CF621F5-40C6-DF6C-5F3D-BCEB652F8BF6}"/>
          </ac:spMkLst>
        </pc:spChg>
        <pc:picChg chg="add del mod">
          <ac:chgData name="Martina Gloria" userId="1639cf16-6866-4f11-9ba9-8efb4e105911" providerId="ADAL" clId="{C7041916-A4DE-4376-8968-2A28640FB3F6}" dt="2025-01-22T10:34:12.383" v="2499" actId="478"/>
          <ac:picMkLst>
            <pc:docMk/>
            <pc:sldMk cId="3436602054" sldId="360"/>
            <ac:picMk id="6" creationId="{C4FCD934-41E0-7138-92BC-E8CB9337E985}"/>
          </ac:picMkLst>
        </pc:picChg>
        <pc:picChg chg="add del mod">
          <ac:chgData name="Martina Gloria" userId="1639cf16-6866-4f11-9ba9-8efb4e105911" providerId="ADAL" clId="{C7041916-A4DE-4376-8968-2A28640FB3F6}" dt="2025-01-22T10:39:11.816" v="2561" actId="478"/>
          <ac:picMkLst>
            <pc:docMk/>
            <pc:sldMk cId="3436602054" sldId="360"/>
            <ac:picMk id="8" creationId="{038B67A6-EA79-A8C3-CC3C-32838DCE821D}"/>
          </ac:picMkLst>
        </pc:picChg>
        <pc:picChg chg="add mod">
          <ac:chgData name="Martina Gloria" userId="1639cf16-6866-4f11-9ba9-8efb4e105911" providerId="ADAL" clId="{C7041916-A4DE-4376-8968-2A28640FB3F6}" dt="2025-01-22T10:40:31.369" v="2570" actId="1076"/>
          <ac:picMkLst>
            <pc:docMk/>
            <pc:sldMk cId="3436602054" sldId="360"/>
            <ac:picMk id="11" creationId="{72F75742-7E10-578B-A2AF-80A371D378AA}"/>
          </ac:picMkLst>
        </pc:picChg>
      </pc:sldChg>
      <pc:sldMasterChg chg="modSldLayout">
        <pc:chgData name="Martina Gloria" userId="1639cf16-6866-4f11-9ba9-8efb4e105911" providerId="ADAL" clId="{C7041916-A4DE-4376-8968-2A28640FB3F6}" dt="2025-01-21T09:46:14.810" v="1176" actId="478"/>
        <pc:sldMasterMkLst>
          <pc:docMk/>
          <pc:sldMasterMk cId="2404207873" sldId="2147483659"/>
        </pc:sldMasterMkLst>
        <pc:sldLayoutChg chg="addSp delSp modSp mod">
          <pc:chgData name="Martina Gloria" userId="1639cf16-6866-4f11-9ba9-8efb4e105911" providerId="ADAL" clId="{C7041916-A4DE-4376-8968-2A28640FB3F6}" dt="2025-01-21T09:46:14.810" v="1176" actId="478"/>
          <pc:sldLayoutMkLst>
            <pc:docMk/>
            <pc:sldMasterMk cId="2404207873" sldId="2147483659"/>
            <pc:sldLayoutMk cId="3408515013" sldId="2147483661"/>
          </pc:sldLayoutMkLst>
          <pc:spChg chg="add del mod">
            <ac:chgData name="Martina Gloria" userId="1639cf16-6866-4f11-9ba9-8efb4e105911" providerId="ADAL" clId="{C7041916-A4DE-4376-8968-2A28640FB3F6}" dt="2025-01-21T08:44:56.616" v="435"/>
            <ac:spMkLst>
              <pc:docMk/>
              <pc:sldMasterMk cId="2404207873" sldId="2147483659"/>
              <pc:sldLayoutMk cId="3408515013" sldId="2147483661"/>
              <ac:spMk id="3" creationId="{6B9CE6B4-A93A-F912-3CD3-22C8D4A045D0}"/>
            </ac:spMkLst>
          </pc:spChg>
          <pc:spChg chg="add del mod">
            <ac:chgData name="Martina Gloria" userId="1639cf16-6866-4f11-9ba9-8efb4e105911" providerId="ADAL" clId="{C7041916-A4DE-4376-8968-2A28640FB3F6}" dt="2025-01-21T09:46:14.810" v="1176" actId="478"/>
            <ac:spMkLst>
              <pc:docMk/>
              <pc:sldMasterMk cId="2404207873" sldId="2147483659"/>
              <pc:sldLayoutMk cId="3408515013" sldId="2147483661"/>
              <ac:spMk id="4" creationId="{37930F75-250A-E210-C96B-8E611A5E1A24}"/>
            </ac:spMkLst>
          </pc:spChg>
          <pc:spChg chg="del">
            <ac:chgData name="Martina Gloria" userId="1639cf16-6866-4f11-9ba9-8efb4e105911" providerId="ADAL" clId="{C7041916-A4DE-4376-8968-2A28640FB3F6}" dt="2025-01-21T08:28:01.434" v="192" actId="478"/>
            <ac:spMkLst>
              <pc:docMk/>
              <pc:sldMasterMk cId="2404207873" sldId="2147483659"/>
              <pc:sldLayoutMk cId="3408515013" sldId="2147483661"/>
              <ac:spMk id="32" creationId="{00000000-0000-0000-0000-000000000000}"/>
            </ac:spMkLst>
          </pc:spChg>
          <pc:spChg chg="del">
            <ac:chgData name="Martina Gloria" userId="1639cf16-6866-4f11-9ba9-8efb4e105911" providerId="ADAL" clId="{C7041916-A4DE-4376-8968-2A28640FB3F6}" dt="2025-01-21T08:28:02.515" v="193" actId="478"/>
            <ac:spMkLst>
              <pc:docMk/>
              <pc:sldMasterMk cId="2404207873" sldId="2147483659"/>
              <pc:sldLayoutMk cId="3408515013" sldId="2147483661"/>
              <ac:spMk id="33" creationId="{00000000-0000-0000-0000-000000000000}"/>
            </ac:spMkLst>
          </pc:spChg>
          <pc:picChg chg="del">
            <ac:chgData name="Martina Gloria" userId="1639cf16-6866-4f11-9ba9-8efb4e105911" providerId="ADAL" clId="{C7041916-A4DE-4376-8968-2A28640FB3F6}" dt="2025-01-21T07:52:07.725" v="51" actId="478"/>
            <ac:picMkLst>
              <pc:docMk/>
              <pc:sldMasterMk cId="2404207873" sldId="2147483659"/>
              <pc:sldLayoutMk cId="3408515013" sldId="2147483661"/>
              <ac:picMk id="12" creationId="{00000000-0000-0000-0000-000000000000}"/>
            </ac:picMkLst>
          </pc:picChg>
          <pc:cxnChg chg="add mod">
            <ac:chgData name="Martina Gloria" userId="1639cf16-6866-4f11-9ba9-8efb4e105911" providerId="ADAL" clId="{C7041916-A4DE-4376-8968-2A28640FB3F6}" dt="2025-01-21T08:28:03.577" v="194"/>
            <ac:cxnSpMkLst>
              <pc:docMk/>
              <pc:sldMasterMk cId="2404207873" sldId="2147483659"/>
              <pc:sldLayoutMk cId="3408515013" sldId="2147483661"/>
              <ac:cxnSpMk id="2" creationId="{A02DB3D5-153B-3F8C-C881-CB7150CE110C}"/>
            </ac:cxnSpMkLst>
          </pc:cxnChg>
        </pc:sldLayoutChg>
      </pc:sldMasterChg>
    </pc:docChg>
  </pc:docChgLst>
  <pc:docChgLst>
    <pc:chgData name="Martina Gloria" userId="1639cf16-6866-4f11-9ba9-8efb4e105911" providerId="ADAL" clId="{BD9BFEE7-82A2-4722-BF59-E955ACBA1C40}"/>
    <pc:docChg chg="undo redo custSel addSld delSld modSld">
      <pc:chgData name="Martina Gloria" userId="1639cf16-6866-4f11-9ba9-8efb4e105911" providerId="ADAL" clId="{BD9BFEE7-82A2-4722-BF59-E955ACBA1C40}" dt="2024-10-22T12:57:13.284" v="2363" actId="1076"/>
      <pc:docMkLst>
        <pc:docMk/>
      </pc:docMkLst>
      <pc:sldChg chg="modSp mod">
        <pc:chgData name="Martina Gloria" userId="1639cf16-6866-4f11-9ba9-8efb4e105911" providerId="ADAL" clId="{BD9BFEE7-82A2-4722-BF59-E955ACBA1C40}" dt="2024-10-21T15:02:26.686" v="2017" actId="1076"/>
        <pc:sldMkLst>
          <pc:docMk/>
          <pc:sldMk cId="3919511443" sldId="327"/>
        </pc:sldMkLst>
      </pc:sldChg>
      <pc:sldChg chg="modSp mod modAnim">
        <pc:chgData name="Martina Gloria" userId="1639cf16-6866-4f11-9ba9-8efb4e105911" providerId="ADAL" clId="{BD9BFEE7-82A2-4722-BF59-E955ACBA1C40}" dt="2024-10-22T12:05:16.296" v="2092"/>
        <pc:sldMkLst>
          <pc:docMk/>
          <pc:sldMk cId="1416899627" sldId="329"/>
        </pc:sldMkLst>
      </pc:sldChg>
      <pc:sldChg chg="addSp delSp modSp del mod">
        <pc:chgData name="Martina Gloria" userId="1639cf16-6866-4f11-9ba9-8efb4e105911" providerId="ADAL" clId="{BD9BFEE7-82A2-4722-BF59-E955ACBA1C40}" dt="2024-10-21T13:53:30.854" v="114" actId="47"/>
        <pc:sldMkLst>
          <pc:docMk/>
          <pc:sldMk cId="2529029840" sldId="330"/>
        </pc:sldMkLst>
      </pc:sldChg>
      <pc:sldChg chg="del">
        <pc:chgData name="Martina Gloria" userId="1639cf16-6866-4f11-9ba9-8efb4e105911" providerId="ADAL" clId="{BD9BFEE7-82A2-4722-BF59-E955ACBA1C40}" dt="2024-10-21T15:00:37.565" v="1934" actId="47"/>
        <pc:sldMkLst>
          <pc:docMk/>
          <pc:sldMk cId="188206389" sldId="331"/>
        </pc:sldMkLst>
      </pc:sldChg>
      <pc:sldChg chg="addSp delSp modSp mod">
        <pc:chgData name="Martina Gloria" userId="1639cf16-6866-4f11-9ba9-8efb4e105911" providerId="ADAL" clId="{BD9BFEE7-82A2-4722-BF59-E955ACBA1C40}" dt="2024-10-21T15:06:12.689" v="2083" actId="1076"/>
        <pc:sldMkLst>
          <pc:docMk/>
          <pc:sldMk cId="4067516650" sldId="332"/>
        </pc:sldMkLst>
      </pc:sldChg>
      <pc:sldChg chg="modAnim">
        <pc:chgData name="Martina Gloria" userId="1639cf16-6866-4f11-9ba9-8efb4e105911" providerId="ADAL" clId="{BD9BFEE7-82A2-4722-BF59-E955ACBA1C40}" dt="2024-10-21T15:08:01.946" v="2091"/>
        <pc:sldMkLst>
          <pc:docMk/>
          <pc:sldMk cId="763116216" sldId="333"/>
        </pc:sldMkLst>
      </pc:sldChg>
      <pc:sldChg chg="del modAnim">
        <pc:chgData name="Martina Gloria" userId="1639cf16-6866-4f11-9ba9-8efb4e105911" providerId="ADAL" clId="{BD9BFEE7-82A2-4722-BF59-E955ACBA1C40}" dt="2024-10-21T14:37:37.348" v="1061" actId="47"/>
        <pc:sldMkLst>
          <pc:docMk/>
          <pc:sldMk cId="125616584" sldId="337"/>
        </pc:sldMkLst>
      </pc:sldChg>
      <pc:sldChg chg="del">
        <pc:chgData name="Martina Gloria" userId="1639cf16-6866-4f11-9ba9-8efb4e105911" providerId="ADAL" clId="{BD9BFEE7-82A2-4722-BF59-E955ACBA1C40}" dt="2024-10-21T14:37:39.761" v="1062" actId="47"/>
        <pc:sldMkLst>
          <pc:docMk/>
          <pc:sldMk cId="3464803464" sldId="338"/>
        </pc:sldMkLst>
      </pc:sldChg>
      <pc:sldChg chg="del">
        <pc:chgData name="Martina Gloria" userId="1639cf16-6866-4f11-9ba9-8efb4e105911" providerId="ADAL" clId="{BD9BFEE7-82A2-4722-BF59-E955ACBA1C40}" dt="2024-10-21T14:37:33.503" v="1060" actId="47"/>
        <pc:sldMkLst>
          <pc:docMk/>
          <pc:sldMk cId="2085035670" sldId="339"/>
        </pc:sldMkLst>
      </pc:sldChg>
      <pc:sldChg chg="add del">
        <pc:chgData name="Martina Gloria" userId="1639cf16-6866-4f11-9ba9-8efb4e105911" providerId="ADAL" clId="{BD9BFEE7-82A2-4722-BF59-E955ACBA1C40}" dt="2024-10-21T13:43:14.545" v="41" actId="2890"/>
        <pc:sldMkLst>
          <pc:docMk/>
          <pc:sldMk cId="354805496" sldId="340"/>
        </pc:sldMkLst>
      </pc:sldChg>
      <pc:sldChg chg="add del">
        <pc:chgData name="Martina Gloria" userId="1639cf16-6866-4f11-9ba9-8efb4e105911" providerId="ADAL" clId="{BD9BFEE7-82A2-4722-BF59-E955ACBA1C40}" dt="2024-10-21T13:42:47.333" v="37" actId="2890"/>
        <pc:sldMkLst>
          <pc:docMk/>
          <pc:sldMk cId="2224508053" sldId="340"/>
        </pc:sldMkLst>
      </pc:sldChg>
      <pc:sldChg chg="addSp delSp modSp add del mod">
        <pc:chgData name="Martina Gloria" userId="1639cf16-6866-4f11-9ba9-8efb4e105911" providerId="ADAL" clId="{BD9BFEE7-82A2-4722-BF59-E955ACBA1C40}" dt="2024-10-21T14:05:00.445" v="305" actId="47"/>
        <pc:sldMkLst>
          <pc:docMk/>
          <pc:sldMk cId="3004050715" sldId="340"/>
        </pc:sldMkLst>
      </pc:sldChg>
      <pc:sldChg chg="addSp delSp modSp add mod">
        <pc:chgData name="Martina Gloria" userId="1639cf16-6866-4f11-9ba9-8efb4e105911" providerId="ADAL" clId="{BD9BFEE7-82A2-4722-BF59-E955ACBA1C40}" dt="2024-10-21T14:20:47.727" v="919" actId="1076"/>
        <pc:sldMkLst>
          <pc:docMk/>
          <pc:sldMk cId="1422206942" sldId="341"/>
        </pc:sldMkLst>
      </pc:sldChg>
      <pc:sldChg chg="addSp delSp modSp add del mod">
        <pc:chgData name="Martina Gloria" userId="1639cf16-6866-4f11-9ba9-8efb4e105911" providerId="ADAL" clId="{BD9BFEE7-82A2-4722-BF59-E955ACBA1C40}" dt="2024-10-21T14:13:44.489" v="703" actId="47"/>
        <pc:sldMkLst>
          <pc:docMk/>
          <pc:sldMk cId="1443602966" sldId="342"/>
        </pc:sldMkLst>
      </pc:sldChg>
      <pc:sldChg chg="modSp add del mod">
        <pc:chgData name="Martina Gloria" userId="1639cf16-6866-4f11-9ba9-8efb4e105911" providerId="ADAL" clId="{BD9BFEE7-82A2-4722-BF59-E955ACBA1C40}" dt="2024-10-21T14:13:30.463" v="696" actId="2890"/>
        <pc:sldMkLst>
          <pc:docMk/>
          <pc:sldMk cId="1578084453" sldId="343"/>
        </pc:sldMkLst>
      </pc:sldChg>
      <pc:sldChg chg="addSp delSp modSp add mod modTransition modAnim">
        <pc:chgData name="Martina Gloria" userId="1639cf16-6866-4f11-9ba9-8efb4e105911" providerId="ADAL" clId="{BD9BFEE7-82A2-4722-BF59-E955ACBA1C40}" dt="2024-10-22T12:29:16.221" v="2264"/>
        <pc:sldMkLst>
          <pc:docMk/>
          <pc:sldMk cId="2906809411" sldId="343"/>
        </pc:sldMkLst>
      </pc:sldChg>
      <pc:sldChg chg="addSp delSp modSp add mod modTransition delAnim modAnim">
        <pc:chgData name="Martina Gloria" userId="1639cf16-6866-4f11-9ba9-8efb4e105911" providerId="ADAL" clId="{BD9BFEE7-82A2-4722-BF59-E955ACBA1C40}" dt="2024-10-22T12:29:11.016" v="2263"/>
        <pc:sldMkLst>
          <pc:docMk/>
          <pc:sldMk cId="2543179749" sldId="344"/>
        </pc:sldMkLst>
      </pc:sldChg>
      <pc:sldChg chg="addSp delSp modSp add mod delAnim modAnim">
        <pc:chgData name="Martina Gloria" userId="1639cf16-6866-4f11-9ba9-8efb4e105911" providerId="ADAL" clId="{BD9BFEE7-82A2-4722-BF59-E955ACBA1C40}" dt="2024-10-22T12:30:39.195" v="2271" actId="1076"/>
        <pc:sldMkLst>
          <pc:docMk/>
          <pc:sldMk cId="3758112753" sldId="345"/>
        </pc:sldMkLst>
      </pc:sldChg>
      <pc:sldChg chg="addSp delSp modSp add mod delAnim">
        <pc:chgData name="Martina Gloria" userId="1639cf16-6866-4f11-9ba9-8efb4e105911" providerId="ADAL" clId="{BD9BFEE7-82A2-4722-BF59-E955ACBA1C40}" dt="2024-10-21T15:00:27.590" v="1933" actId="113"/>
        <pc:sldMkLst>
          <pc:docMk/>
          <pc:sldMk cId="85882731" sldId="346"/>
        </pc:sldMkLst>
      </pc:sldChg>
      <pc:sldChg chg="addSp modSp add mod modTransition modAnim">
        <pc:chgData name="Martina Gloria" userId="1639cf16-6866-4f11-9ba9-8efb4e105911" providerId="ADAL" clId="{BD9BFEE7-82A2-4722-BF59-E955ACBA1C40}" dt="2024-10-22T12:37:40.719" v="2359"/>
        <pc:sldMkLst>
          <pc:docMk/>
          <pc:sldMk cId="161830090" sldId="347"/>
        </pc:sldMkLst>
      </pc:sldChg>
      <pc:sldChg chg="addSp delSp modSp mod modTransition modAnim">
        <pc:chgData name="Martina Gloria" userId="1639cf16-6866-4f11-9ba9-8efb4e105911" providerId="ADAL" clId="{BD9BFEE7-82A2-4722-BF59-E955ACBA1C40}" dt="2024-10-22T12:57:13.284" v="2363" actId="1076"/>
        <pc:sldMkLst>
          <pc:docMk/>
          <pc:sldMk cId="3726800306" sldId="348"/>
        </pc:sldMkLst>
      </pc:sldChg>
    </pc:docChg>
  </pc:docChgLst>
  <pc:docChgLst>
    <pc:chgData name="Martina Gloria" userId="S::martina.gloria@iit.it::1639cf16-6866-4f11-9ba9-8efb4e105911" providerId="AD" clId="Web-{3C629C26-8D8E-345C-30B2-EEA58E8F678E}"/>
    <pc:docChg chg="addSld delSld modSld">
      <pc:chgData name="Martina Gloria" userId="S::martina.gloria@iit.it::1639cf16-6866-4f11-9ba9-8efb4e105911" providerId="AD" clId="Web-{3C629C26-8D8E-345C-30B2-EEA58E8F678E}" dt="2024-07-29T09:18:14.194" v="835"/>
      <pc:docMkLst>
        <pc:docMk/>
      </pc:docMkLst>
      <pc:sldChg chg="modSp">
        <pc:chgData name="Martina Gloria" userId="S::martina.gloria@iit.it::1639cf16-6866-4f11-9ba9-8efb4e105911" providerId="AD" clId="Web-{3C629C26-8D8E-345C-30B2-EEA58E8F678E}" dt="2024-07-29T09:01:36.543" v="759"/>
        <pc:sldMkLst>
          <pc:docMk/>
          <pc:sldMk cId="3284210658" sldId="328"/>
        </pc:sldMkLst>
      </pc:sldChg>
      <pc:sldChg chg="modSp">
        <pc:chgData name="Martina Gloria" userId="S::martina.gloria@iit.it::1639cf16-6866-4f11-9ba9-8efb4e105911" providerId="AD" clId="Web-{3C629C26-8D8E-345C-30B2-EEA58E8F678E}" dt="2024-07-29T09:01:29.840" v="750"/>
        <pc:sldMkLst>
          <pc:docMk/>
          <pc:sldMk cId="3558898495" sldId="329"/>
        </pc:sldMkLst>
      </pc:sldChg>
      <pc:sldChg chg="mod modShow">
        <pc:chgData name="Martina Gloria" userId="S::martina.gloria@iit.it::1639cf16-6866-4f11-9ba9-8efb4e105911" providerId="AD" clId="Web-{3C629C26-8D8E-345C-30B2-EEA58E8F678E}" dt="2024-07-29T08:21:16.792" v="75"/>
        <pc:sldMkLst>
          <pc:docMk/>
          <pc:sldMk cId="825683004" sldId="333"/>
        </pc:sldMkLst>
      </pc:sldChg>
      <pc:sldChg chg="addSp delSp modSp addAnim delAnim modAnim">
        <pc:chgData name="Martina Gloria" userId="S::martina.gloria@iit.it::1639cf16-6866-4f11-9ba9-8efb4e105911" providerId="AD" clId="Web-{3C629C26-8D8E-345C-30B2-EEA58E8F678E}" dt="2024-07-29T09:07:13.380" v="784"/>
        <pc:sldMkLst>
          <pc:docMk/>
          <pc:sldMk cId="1742403979" sldId="342"/>
        </pc:sldMkLst>
      </pc:sldChg>
      <pc:sldChg chg="del">
        <pc:chgData name="Martina Gloria" userId="S::martina.gloria@iit.it::1639cf16-6866-4f11-9ba9-8efb4e105911" providerId="AD" clId="Web-{3C629C26-8D8E-345C-30B2-EEA58E8F678E}" dt="2024-07-29T08:54:07.531" v="534"/>
        <pc:sldMkLst>
          <pc:docMk/>
          <pc:sldMk cId="309024454" sldId="344"/>
        </pc:sldMkLst>
      </pc:sldChg>
      <pc:sldChg chg="mod modShow">
        <pc:chgData name="Martina Gloria" userId="S::martina.gloria@iit.it::1639cf16-6866-4f11-9ba9-8efb4e105911" providerId="AD" clId="Web-{3C629C26-8D8E-345C-30B2-EEA58E8F678E}" dt="2024-07-29T08:24:09.047" v="76"/>
        <pc:sldMkLst>
          <pc:docMk/>
          <pc:sldMk cId="2545466966" sldId="346"/>
        </pc:sldMkLst>
      </pc:sldChg>
      <pc:sldChg chg="addSp modSp">
        <pc:chgData name="Martina Gloria" userId="S::martina.gloria@iit.it::1639cf16-6866-4f11-9ba9-8efb4e105911" providerId="AD" clId="Web-{3C629C26-8D8E-345C-30B2-EEA58E8F678E}" dt="2024-07-29T08:16:34.441" v="74" actId="1076"/>
        <pc:sldMkLst>
          <pc:docMk/>
          <pc:sldMk cId="456592950" sldId="347"/>
        </pc:sldMkLst>
      </pc:sldChg>
      <pc:sldChg chg="delSp modSp add del replId">
        <pc:chgData name="Martina Gloria" userId="S::martina.gloria@iit.it::1639cf16-6866-4f11-9ba9-8efb4e105911" providerId="AD" clId="Web-{3C629C26-8D8E-345C-30B2-EEA58E8F678E}" dt="2024-07-29T08:52:21.122" v="533"/>
        <pc:sldMkLst>
          <pc:docMk/>
          <pc:sldMk cId="207948888" sldId="348"/>
        </pc:sldMkLst>
      </pc:sldChg>
      <pc:sldChg chg="addSp modSp add replId addAnim delAnim">
        <pc:chgData name="Martina Gloria" userId="S::martina.gloria@iit.it::1639cf16-6866-4f11-9ba9-8efb4e105911" providerId="AD" clId="Web-{3C629C26-8D8E-345C-30B2-EEA58E8F678E}" dt="2024-07-29T09:18:14.194" v="835"/>
        <pc:sldMkLst>
          <pc:docMk/>
          <pc:sldMk cId="1822546082" sldId="348"/>
        </pc:sldMkLst>
      </pc:sldChg>
      <pc:sldChg chg="modSp add del replId">
        <pc:chgData name="Martina Gloria" userId="S::martina.gloria@iit.it::1639cf16-6866-4f11-9ba9-8efb4e105911" providerId="AD" clId="Web-{3C629C26-8D8E-345C-30B2-EEA58E8F678E}" dt="2024-07-29T09:06:39.848" v="766"/>
        <pc:sldMkLst>
          <pc:docMk/>
          <pc:sldMk cId="4182517480" sldId="348"/>
        </pc:sldMkLst>
      </pc:sldChg>
    </pc:docChg>
  </pc:docChgLst>
  <pc:docChgLst>
    <pc:chgData name="Martina Gloria" userId="S::martina.gloria@iit.it::1639cf16-6866-4f11-9ba9-8efb4e105911" providerId="AD" clId="Web-{A7A45604-6642-2FE9-3BEA-D9F641D264E1}"/>
    <pc:docChg chg="addSld modSld sldOrd">
      <pc:chgData name="Martina Gloria" userId="S::martina.gloria@iit.it::1639cf16-6866-4f11-9ba9-8efb4e105911" providerId="AD" clId="Web-{A7A45604-6642-2FE9-3BEA-D9F641D264E1}" dt="2025-01-22T09:15:46.926" v="306" actId="1076"/>
      <pc:docMkLst>
        <pc:docMk/>
      </pc:docMkLst>
      <pc:sldChg chg="modSp">
        <pc:chgData name="Martina Gloria" userId="S::martina.gloria@iit.it::1639cf16-6866-4f11-9ba9-8efb4e105911" providerId="AD" clId="Web-{A7A45604-6642-2FE9-3BEA-D9F641D264E1}" dt="2025-01-22T09:14:56.221" v="278" actId="20577"/>
        <pc:sldMkLst>
          <pc:docMk/>
          <pc:sldMk cId="498377711" sldId="354"/>
        </pc:sldMkLst>
        <pc:spChg chg="mod">
          <ac:chgData name="Martina Gloria" userId="S::martina.gloria@iit.it::1639cf16-6866-4f11-9ba9-8efb4e105911" providerId="AD" clId="Web-{A7A45604-6642-2FE9-3BEA-D9F641D264E1}" dt="2025-01-22T09:14:56.221" v="278" actId="20577"/>
          <ac:spMkLst>
            <pc:docMk/>
            <pc:sldMk cId="498377711" sldId="354"/>
            <ac:spMk id="30" creationId="{C3168AF0-FE68-E368-BDA7-3F185E554091}"/>
          </ac:spMkLst>
        </pc:spChg>
        <pc:grpChg chg="mod">
          <ac:chgData name="Martina Gloria" userId="S::martina.gloria@iit.it::1639cf16-6866-4f11-9ba9-8efb4e105911" providerId="AD" clId="Web-{A7A45604-6642-2FE9-3BEA-D9F641D264E1}" dt="2025-01-22T09:14:29.798" v="272" actId="1076"/>
          <ac:grpSpMkLst>
            <pc:docMk/>
            <pc:sldMk cId="498377711" sldId="354"/>
            <ac:grpSpMk id="31" creationId="{E05BFE99-71AE-E4ED-9B8E-25C01E2E5B06}"/>
          </ac:grpSpMkLst>
        </pc:grpChg>
        <pc:grpChg chg="mod">
          <ac:chgData name="Martina Gloria" userId="S::martina.gloria@iit.it::1639cf16-6866-4f11-9ba9-8efb4e105911" providerId="AD" clId="Web-{A7A45604-6642-2FE9-3BEA-D9F641D264E1}" dt="2025-01-22T09:14:26.548" v="270" actId="1076"/>
          <ac:grpSpMkLst>
            <pc:docMk/>
            <pc:sldMk cId="498377711" sldId="354"/>
            <ac:grpSpMk id="32" creationId="{27F3D215-7CB3-1FF7-D421-BA63FC254053}"/>
          </ac:grpSpMkLst>
        </pc:grpChg>
      </pc:sldChg>
      <pc:sldChg chg="modSp">
        <pc:chgData name="Martina Gloria" userId="S::martina.gloria@iit.it::1639cf16-6866-4f11-9ba9-8efb4e105911" providerId="AD" clId="Web-{A7A45604-6642-2FE9-3BEA-D9F641D264E1}" dt="2025-01-22T09:15:46.926" v="306" actId="1076"/>
        <pc:sldMkLst>
          <pc:docMk/>
          <pc:sldMk cId="1834696738" sldId="356"/>
        </pc:sldMkLst>
        <pc:spChg chg="mod">
          <ac:chgData name="Martina Gloria" userId="S::martina.gloria@iit.it::1639cf16-6866-4f11-9ba9-8efb4e105911" providerId="AD" clId="Web-{A7A45604-6642-2FE9-3BEA-D9F641D264E1}" dt="2025-01-22T09:15:46.926" v="306" actId="1076"/>
          <ac:spMkLst>
            <pc:docMk/>
            <pc:sldMk cId="1834696738" sldId="356"/>
            <ac:spMk id="5" creationId="{E2E9C536-AA20-3D84-3677-DBD8FB382D2C}"/>
          </ac:spMkLst>
        </pc:spChg>
        <pc:spChg chg="mod">
          <ac:chgData name="Martina Gloria" userId="S::martina.gloria@iit.it::1639cf16-6866-4f11-9ba9-8efb4e105911" providerId="AD" clId="Web-{A7A45604-6642-2FE9-3BEA-D9F641D264E1}" dt="2025-01-22T09:15:44.457" v="305" actId="1076"/>
          <ac:spMkLst>
            <pc:docMk/>
            <pc:sldMk cId="1834696738" sldId="356"/>
            <ac:spMk id="6" creationId="{61D848C0-6697-4F82-68A6-9E52F52B6237}"/>
          </ac:spMkLst>
        </pc:spChg>
      </pc:sldChg>
      <pc:sldChg chg="addSp delSp modSp mod ord addAnim delAnim modAnim modShow">
        <pc:chgData name="Martina Gloria" userId="S::martina.gloria@iit.it::1639cf16-6866-4f11-9ba9-8efb4e105911" providerId="AD" clId="Web-{A7A45604-6642-2FE9-3BEA-D9F641D264E1}" dt="2025-01-22T09:08:00.755" v="260"/>
        <pc:sldMkLst>
          <pc:docMk/>
          <pc:sldMk cId="2944951093" sldId="357"/>
        </pc:sldMkLst>
        <pc:spChg chg="mod">
          <ac:chgData name="Martina Gloria" userId="S::martina.gloria@iit.it::1639cf16-6866-4f11-9ba9-8efb4e105911" providerId="AD" clId="Web-{A7A45604-6642-2FE9-3BEA-D9F641D264E1}" dt="2025-01-22T08:58:52.143" v="3" actId="1076"/>
          <ac:spMkLst>
            <pc:docMk/>
            <pc:sldMk cId="2944951093" sldId="357"/>
            <ac:spMk id="4" creationId="{68D966EC-B9D0-802D-BAD8-9C65015B585C}"/>
          </ac:spMkLst>
        </pc:spChg>
        <pc:spChg chg="add mod">
          <ac:chgData name="Martina Gloria" userId="S::martina.gloria@iit.it::1639cf16-6866-4f11-9ba9-8efb4e105911" providerId="AD" clId="Web-{A7A45604-6642-2FE9-3BEA-D9F641D264E1}" dt="2025-01-22T09:02:08.931" v="74"/>
          <ac:spMkLst>
            <pc:docMk/>
            <pc:sldMk cId="2944951093" sldId="357"/>
            <ac:spMk id="9" creationId="{ACB7C83D-978D-A217-D599-DBD051BE3114}"/>
          </ac:spMkLst>
        </pc:spChg>
        <pc:spChg chg="add mod">
          <ac:chgData name="Martina Gloria" userId="S::martina.gloria@iit.it::1639cf16-6866-4f11-9ba9-8efb4e105911" providerId="AD" clId="Web-{A7A45604-6642-2FE9-3BEA-D9F641D264E1}" dt="2025-01-22T09:02:02.227" v="73"/>
          <ac:spMkLst>
            <pc:docMk/>
            <pc:sldMk cId="2944951093" sldId="357"/>
            <ac:spMk id="10" creationId="{0846B184-1167-724E-8030-B873B49994F4}"/>
          </ac:spMkLst>
        </pc:spChg>
        <pc:spChg chg="add mod">
          <ac:chgData name="Martina Gloria" userId="S::martina.gloria@iit.it::1639cf16-6866-4f11-9ba9-8efb4e105911" providerId="AD" clId="Web-{A7A45604-6642-2FE9-3BEA-D9F641D264E1}" dt="2025-01-22T09:03:36.324" v="167" actId="14100"/>
          <ac:spMkLst>
            <pc:docMk/>
            <pc:sldMk cId="2944951093" sldId="357"/>
            <ac:spMk id="11" creationId="{47F7278B-EB6B-D784-786E-C673848B2239}"/>
          </ac:spMkLst>
        </pc:spChg>
        <pc:spChg chg="add mod">
          <ac:chgData name="Martina Gloria" userId="S::martina.gloria@iit.it::1639cf16-6866-4f11-9ba9-8efb4e105911" providerId="AD" clId="Web-{A7A45604-6642-2FE9-3BEA-D9F641D264E1}" dt="2025-01-22T09:04:46.295" v="246" actId="20577"/>
          <ac:spMkLst>
            <pc:docMk/>
            <pc:sldMk cId="2944951093" sldId="357"/>
            <ac:spMk id="12" creationId="{A06E5EFB-F16A-35CA-D7F1-7C5A27237A1B}"/>
          </ac:spMkLst>
        </pc:spChg>
        <pc:picChg chg="mod">
          <ac:chgData name="Martina Gloria" userId="S::martina.gloria@iit.it::1639cf16-6866-4f11-9ba9-8efb4e105911" providerId="AD" clId="Web-{A7A45604-6642-2FE9-3BEA-D9F641D264E1}" dt="2025-01-22T08:58:53.596" v="4" actId="1076"/>
          <ac:picMkLst>
            <pc:docMk/>
            <pc:sldMk cId="2944951093" sldId="357"/>
            <ac:picMk id="5" creationId="{34467E2E-7D3E-2C87-0443-8B18FFE7067A}"/>
          </ac:picMkLst>
        </pc:picChg>
        <pc:picChg chg="del mod">
          <ac:chgData name="Martina Gloria" userId="S::martina.gloria@iit.it::1639cf16-6866-4f11-9ba9-8efb4e105911" providerId="AD" clId="Web-{A7A45604-6642-2FE9-3BEA-D9F641D264E1}" dt="2025-01-22T08:58:48.456" v="2"/>
          <ac:picMkLst>
            <pc:docMk/>
            <pc:sldMk cId="2944951093" sldId="357"/>
            <ac:picMk id="6" creationId="{07DC25CF-736B-46E4-0227-ABA5545D35C5}"/>
          </ac:picMkLst>
        </pc:picChg>
        <pc:cxnChg chg="add mod">
          <ac:chgData name="Martina Gloria" userId="S::martina.gloria@iit.it::1639cf16-6866-4f11-9ba9-8efb4e105911" providerId="AD" clId="Web-{A7A45604-6642-2FE9-3BEA-D9F641D264E1}" dt="2025-01-22T09:00:21.755" v="22" actId="14100"/>
          <ac:cxnSpMkLst>
            <pc:docMk/>
            <pc:sldMk cId="2944951093" sldId="357"/>
            <ac:cxnSpMk id="7" creationId="{580337EF-0F3B-8181-C9A0-A2314904FA5C}"/>
          </ac:cxnSpMkLst>
        </pc:cxnChg>
        <pc:cxnChg chg="add mod">
          <ac:chgData name="Martina Gloria" userId="S::martina.gloria@iit.it::1639cf16-6866-4f11-9ba9-8efb4e105911" providerId="AD" clId="Web-{A7A45604-6642-2FE9-3BEA-D9F641D264E1}" dt="2025-01-22T09:02:22.947" v="75" actId="14100"/>
          <ac:cxnSpMkLst>
            <pc:docMk/>
            <pc:sldMk cId="2944951093" sldId="357"/>
            <ac:cxnSpMk id="8" creationId="{A51C7C44-A901-5C6B-B617-B2F7691612EB}"/>
          </ac:cxnSpMkLst>
        </pc:cxnChg>
      </pc:sldChg>
      <pc:sldChg chg="delSp add replId delAnim">
        <pc:chgData name="Martina Gloria" userId="S::martina.gloria@iit.it::1639cf16-6866-4f11-9ba9-8efb4e105911" providerId="AD" clId="Web-{A7A45604-6642-2FE9-3BEA-D9F641D264E1}" dt="2025-01-22T09:08:04.505" v="266"/>
        <pc:sldMkLst>
          <pc:docMk/>
          <pc:sldMk cId="1685525031" sldId="360"/>
        </pc:sldMkLst>
        <pc:spChg chg="del">
          <ac:chgData name="Martina Gloria" userId="S::martina.gloria@iit.it::1639cf16-6866-4f11-9ba9-8efb4e105911" providerId="AD" clId="Web-{A7A45604-6642-2FE9-3BEA-D9F641D264E1}" dt="2025-01-22T09:08:04.489" v="264"/>
          <ac:spMkLst>
            <pc:docMk/>
            <pc:sldMk cId="1685525031" sldId="360"/>
            <ac:spMk id="9" creationId="{ACB7C83D-978D-A217-D599-DBD051BE3114}"/>
          </ac:spMkLst>
        </pc:spChg>
        <pc:spChg chg="del">
          <ac:chgData name="Martina Gloria" userId="S::martina.gloria@iit.it::1639cf16-6866-4f11-9ba9-8efb4e105911" providerId="AD" clId="Web-{A7A45604-6642-2FE9-3BEA-D9F641D264E1}" dt="2025-01-22T09:08:04.489" v="263"/>
          <ac:spMkLst>
            <pc:docMk/>
            <pc:sldMk cId="1685525031" sldId="360"/>
            <ac:spMk id="10" creationId="{0846B184-1167-724E-8030-B873B49994F4}"/>
          </ac:spMkLst>
        </pc:spChg>
        <pc:spChg chg="del">
          <ac:chgData name="Martina Gloria" userId="S::martina.gloria@iit.it::1639cf16-6866-4f11-9ba9-8efb4e105911" providerId="AD" clId="Web-{A7A45604-6642-2FE9-3BEA-D9F641D264E1}" dt="2025-01-22T09:08:04.489" v="262"/>
          <ac:spMkLst>
            <pc:docMk/>
            <pc:sldMk cId="1685525031" sldId="360"/>
            <ac:spMk id="11" creationId="{47F7278B-EB6B-D784-786E-C673848B2239}"/>
          </ac:spMkLst>
        </pc:spChg>
        <pc:spChg chg="del">
          <ac:chgData name="Martina Gloria" userId="S::martina.gloria@iit.it::1639cf16-6866-4f11-9ba9-8efb4e105911" providerId="AD" clId="Web-{A7A45604-6642-2FE9-3BEA-D9F641D264E1}" dt="2025-01-22T09:08:04.489" v="261"/>
          <ac:spMkLst>
            <pc:docMk/>
            <pc:sldMk cId="1685525031" sldId="360"/>
            <ac:spMk id="12" creationId="{A06E5EFB-F16A-35CA-D7F1-7C5A27237A1B}"/>
          </ac:spMkLst>
        </pc:spChg>
        <pc:cxnChg chg="del">
          <ac:chgData name="Martina Gloria" userId="S::martina.gloria@iit.it::1639cf16-6866-4f11-9ba9-8efb4e105911" providerId="AD" clId="Web-{A7A45604-6642-2FE9-3BEA-D9F641D264E1}" dt="2025-01-22T09:08:04.505" v="266"/>
          <ac:cxnSpMkLst>
            <pc:docMk/>
            <pc:sldMk cId="1685525031" sldId="360"/>
            <ac:cxnSpMk id="7" creationId="{580337EF-0F3B-8181-C9A0-A2314904FA5C}"/>
          </ac:cxnSpMkLst>
        </pc:cxnChg>
        <pc:cxnChg chg="del">
          <ac:chgData name="Martina Gloria" userId="S::martina.gloria@iit.it::1639cf16-6866-4f11-9ba9-8efb4e105911" providerId="AD" clId="Web-{A7A45604-6642-2FE9-3BEA-D9F641D264E1}" dt="2025-01-22T09:08:04.505" v="265"/>
          <ac:cxnSpMkLst>
            <pc:docMk/>
            <pc:sldMk cId="1685525031" sldId="360"/>
            <ac:cxnSpMk id="8" creationId="{A51C7C44-A901-5C6B-B617-B2F7691612EB}"/>
          </ac:cxnSpMkLst>
        </pc:cxnChg>
      </pc:sldChg>
    </pc:docChg>
  </pc:docChgLst>
  <pc:docChgLst>
    <pc:chgData name="Martina Gloria" userId="1639cf16-6866-4f11-9ba9-8efb4e105911" providerId="ADAL" clId="{20CA0C85-4CB0-4E65-8137-642CF72A6F23}"/>
    <pc:docChg chg="undo custSel addSld delSld modSld sldOrd">
      <pc:chgData name="Martina Gloria" userId="1639cf16-6866-4f11-9ba9-8efb4e105911" providerId="ADAL" clId="{20CA0C85-4CB0-4E65-8137-642CF72A6F23}" dt="2024-07-29T09:50:26.699" v="516"/>
      <pc:docMkLst>
        <pc:docMk/>
      </pc:docMkLst>
      <pc:sldChg chg="addSp delSp modSp mod">
        <pc:chgData name="Martina Gloria" userId="1639cf16-6866-4f11-9ba9-8efb4e105911" providerId="ADAL" clId="{20CA0C85-4CB0-4E65-8137-642CF72A6F23}" dt="2024-07-29T09:49:15.395" v="512" actId="20577"/>
        <pc:sldMkLst>
          <pc:docMk/>
          <pc:sldMk cId="3919511443" sldId="327"/>
        </pc:sldMkLst>
      </pc:sldChg>
      <pc:sldChg chg="modSp mod modAnim">
        <pc:chgData name="Martina Gloria" userId="1639cf16-6866-4f11-9ba9-8efb4e105911" providerId="ADAL" clId="{20CA0C85-4CB0-4E65-8137-642CF72A6F23}" dt="2024-07-29T09:50:26.699" v="516"/>
        <pc:sldMkLst>
          <pc:docMk/>
          <pc:sldMk cId="3558898495" sldId="329"/>
        </pc:sldMkLst>
      </pc:sldChg>
      <pc:sldChg chg="addSp modSp mod modTransition">
        <pc:chgData name="Martina Gloria" userId="1639cf16-6866-4f11-9ba9-8efb4e105911" providerId="ADAL" clId="{20CA0C85-4CB0-4E65-8137-642CF72A6F23}" dt="2024-07-29T09:27:43.993" v="406" actId="207"/>
        <pc:sldMkLst>
          <pc:docMk/>
          <pc:sldMk cId="1742403979" sldId="342"/>
        </pc:sldMkLst>
      </pc:sldChg>
      <pc:sldChg chg="ord">
        <pc:chgData name="Martina Gloria" userId="1639cf16-6866-4f11-9ba9-8efb4e105911" providerId="ADAL" clId="{20CA0C85-4CB0-4E65-8137-642CF72A6F23}" dt="2024-07-29T09:32:34.025" v="444"/>
        <pc:sldMkLst>
          <pc:docMk/>
          <pc:sldMk cId="2545466966" sldId="346"/>
        </pc:sldMkLst>
      </pc:sldChg>
      <pc:sldChg chg="addSp delSp modSp mod ord">
        <pc:chgData name="Martina Gloria" userId="1639cf16-6866-4f11-9ba9-8efb4e105911" providerId="ADAL" clId="{20CA0C85-4CB0-4E65-8137-642CF72A6F23}" dt="2024-07-29T09:47:21.086" v="463" actId="478"/>
        <pc:sldMkLst>
          <pc:docMk/>
          <pc:sldMk cId="456592950" sldId="347"/>
        </pc:sldMkLst>
      </pc:sldChg>
      <pc:sldChg chg="addSp modSp del mod modTransition">
        <pc:chgData name="Martina Gloria" userId="1639cf16-6866-4f11-9ba9-8efb4e105911" providerId="ADAL" clId="{20CA0C85-4CB0-4E65-8137-642CF72A6F23}" dt="2024-07-29T09:25:10.653" v="397" actId="47"/>
        <pc:sldMkLst>
          <pc:docMk/>
          <pc:sldMk cId="1822546082" sldId="348"/>
        </pc:sldMkLst>
      </pc:sldChg>
      <pc:sldChg chg="modSp add mod modTransition modAnim">
        <pc:chgData name="Martina Gloria" userId="1639cf16-6866-4f11-9ba9-8efb4e105911" providerId="ADAL" clId="{20CA0C85-4CB0-4E65-8137-642CF72A6F23}" dt="2024-07-29T09:27:58.893" v="410" actId="207"/>
        <pc:sldMkLst>
          <pc:docMk/>
          <pc:sldMk cId="1956669752" sldId="349"/>
        </pc:sldMkLst>
      </pc:sldChg>
    </pc:docChg>
  </pc:docChgLst>
  <pc:docChgLst>
    <pc:chgData name="Martina Gloria" userId="S::martina.gloria@iit.it::1639cf16-6866-4f11-9ba9-8efb4e105911" providerId="AD" clId="Web-{045BEC95-783B-DC74-39FF-6F8939DF1F3A}"/>
    <pc:docChg chg="addSld delSld modSld sldOrd">
      <pc:chgData name="Martina Gloria" userId="S::martina.gloria@iit.it::1639cf16-6866-4f11-9ba9-8efb4e105911" providerId="AD" clId="Web-{045BEC95-783B-DC74-39FF-6F8939DF1F3A}" dt="2024-10-15T12:15:54.374" v="764" actId="20577"/>
      <pc:docMkLst>
        <pc:docMk/>
      </pc:docMkLst>
      <pc:sldChg chg="addSp delSp modSp">
        <pc:chgData name="Martina Gloria" userId="S::martina.gloria@iit.it::1639cf16-6866-4f11-9ba9-8efb4e105911" providerId="AD" clId="Web-{045BEC95-783B-DC74-39FF-6F8939DF1F3A}" dt="2024-10-15T12:15:54.374" v="764" actId="20577"/>
        <pc:sldMkLst>
          <pc:docMk/>
          <pc:sldMk cId="3919511443" sldId="327"/>
        </pc:sldMkLst>
      </pc:sldChg>
      <pc:sldChg chg="addSp delSp modSp del mod setBg">
        <pc:chgData name="Martina Gloria" userId="S::martina.gloria@iit.it::1639cf16-6866-4f11-9ba9-8efb4e105911" providerId="AD" clId="Web-{045BEC95-783B-DC74-39FF-6F8939DF1F3A}" dt="2024-10-15T11:53:37.300" v="545"/>
        <pc:sldMkLst>
          <pc:docMk/>
          <pc:sldMk cId="2831039407" sldId="328"/>
        </pc:sldMkLst>
      </pc:sldChg>
      <pc:sldChg chg="addAnim delAnim modAnim">
        <pc:chgData name="Martina Gloria" userId="S::martina.gloria@iit.it::1639cf16-6866-4f11-9ba9-8efb4e105911" providerId="AD" clId="Web-{045BEC95-783B-DC74-39FF-6F8939DF1F3A}" dt="2024-10-15T12:13:53.932" v="712"/>
        <pc:sldMkLst>
          <pc:docMk/>
          <pc:sldMk cId="1416899627" sldId="329"/>
        </pc:sldMkLst>
      </pc:sldChg>
      <pc:sldChg chg="delSp">
        <pc:chgData name="Martina Gloria" userId="S::martina.gloria@iit.it::1639cf16-6866-4f11-9ba9-8efb4e105911" providerId="AD" clId="Web-{045BEC95-783B-DC74-39FF-6F8939DF1F3A}" dt="2024-10-15T11:51:04.715" v="533"/>
        <pc:sldMkLst>
          <pc:docMk/>
          <pc:sldMk cId="2529029840" sldId="330"/>
        </pc:sldMkLst>
      </pc:sldChg>
      <pc:sldChg chg="addSp delSp modSp mod ord modShow">
        <pc:chgData name="Martina Gloria" userId="S::martina.gloria@iit.it::1639cf16-6866-4f11-9ba9-8efb4e105911" providerId="AD" clId="Web-{045BEC95-783B-DC74-39FF-6F8939DF1F3A}" dt="2024-10-15T11:51:13.778" v="537"/>
        <pc:sldMkLst>
          <pc:docMk/>
          <pc:sldMk cId="188206389" sldId="331"/>
        </pc:sldMkLst>
      </pc:sldChg>
      <pc:sldChg chg="addSp modSp addAnim delAnim modAnim">
        <pc:chgData name="Martina Gloria" userId="S::martina.gloria@iit.it::1639cf16-6866-4f11-9ba9-8efb4e105911" providerId="AD" clId="Web-{045BEC95-783B-DC74-39FF-6F8939DF1F3A}" dt="2024-10-15T12:12:19.943" v="702"/>
        <pc:sldMkLst>
          <pc:docMk/>
          <pc:sldMk cId="763116216" sldId="333"/>
        </pc:sldMkLst>
      </pc:sldChg>
      <pc:sldChg chg="addSp modSp modNotes">
        <pc:chgData name="Martina Gloria" userId="S::martina.gloria@iit.it::1639cf16-6866-4f11-9ba9-8efb4e105911" providerId="AD" clId="Web-{045BEC95-783B-DC74-39FF-6F8939DF1F3A}" dt="2024-10-15T09:20:25.207" v="519"/>
        <pc:sldMkLst>
          <pc:docMk/>
          <pc:sldMk cId="1198719297" sldId="334"/>
        </pc:sldMkLst>
      </pc:sldChg>
      <pc:sldChg chg="addSp delSp modSp">
        <pc:chgData name="Martina Gloria" userId="S::martina.gloria@iit.it::1639cf16-6866-4f11-9ba9-8efb4e105911" providerId="AD" clId="Web-{045BEC95-783B-DC74-39FF-6F8939DF1F3A}" dt="2024-10-15T09:18:20.531" v="445" actId="1076"/>
        <pc:sldMkLst>
          <pc:docMk/>
          <pc:sldMk cId="3838689440" sldId="335"/>
        </pc:sldMkLst>
      </pc:sldChg>
      <pc:sldChg chg="addSp delSp modSp add mod replId setBg">
        <pc:chgData name="Martina Gloria" userId="S::martina.gloria@iit.it::1639cf16-6866-4f11-9ba9-8efb4e105911" providerId="AD" clId="Web-{045BEC95-783B-DC74-39FF-6F8939DF1F3A}" dt="2024-10-15T12:04:18.453" v="649" actId="1076"/>
        <pc:sldMkLst>
          <pc:docMk/>
          <pc:sldMk cId="2256050987" sldId="336"/>
        </pc:sldMkLst>
      </pc:sldChg>
    </pc:docChg>
  </pc:docChgLst>
  <pc:docChgLst>
    <pc:chgData name="Martina Gloria" userId="S::martina.gloria@iit.it::1639cf16-6866-4f11-9ba9-8efb4e105911" providerId="AD" clId="Web-{C9990294-3647-16C9-F259-1DB0943D8BD7}"/>
    <pc:docChg chg="modSld">
      <pc:chgData name="Martina Gloria" userId="S::martina.gloria@iit.it::1639cf16-6866-4f11-9ba9-8efb4e105911" providerId="AD" clId="Web-{C9990294-3647-16C9-F259-1DB0943D8BD7}" dt="2024-10-21T15:34:23.524" v="68"/>
      <pc:docMkLst>
        <pc:docMk/>
      </pc:docMkLst>
      <pc:sldChg chg="addSp delSp modSp">
        <pc:chgData name="Martina Gloria" userId="S::martina.gloria@iit.it::1639cf16-6866-4f11-9ba9-8efb4e105911" providerId="AD" clId="Web-{C9990294-3647-16C9-F259-1DB0943D8BD7}" dt="2024-10-21T15:34:23.524" v="68"/>
        <pc:sldMkLst>
          <pc:docMk/>
          <pc:sldMk cId="2529029840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9959-2714-9819-42CD-DE0124A5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E36F2-6BC3-E3D2-084B-EC61268D6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A6590-D8DE-8F9F-FDF5-6390439E9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 </a:t>
            </a:r>
            <a:r>
              <a:rPr lang="en-US" err="1"/>
              <a:t>informazioni</a:t>
            </a:r>
            <a:r>
              <a:rPr lang="en-US"/>
              <a:t>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ripetute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volta </a:t>
            </a:r>
            <a:r>
              <a:rPr lang="en-US" err="1"/>
              <a:t>soltanto</a:t>
            </a:r>
            <a:r>
              <a:rPr lang="en-US"/>
              <a:t> a </a:t>
            </a:r>
            <a:r>
              <a:rPr lang="en-US" err="1"/>
              <a:t>livello</a:t>
            </a:r>
            <a:r>
              <a:rPr lang="en-US"/>
              <a:t> di </a:t>
            </a:r>
            <a:r>
              <a:rPr lang="en-US" err="1"/>
              <a:t>sysml</a:t>
            </a:r>
            <a:r>
              <a:rPr lang="en-US"/>
              <a:t> e </a:t>
            </a:r>
            <a:r>
              <a:rPr lang="en-US" err="1"/>
              <a:t>utilizzando</a:t>
            </a:r>
            <a:r>
              <a:rPr lang="en-US"/>
              <a:t> </a:t>
            </a:r>
            <a:r>
              <a:rPr lang="en-US" err="1"/>
              <a:t>questa</a:t>
            </a:r>
            <a:r>
              <a:rPr lang="en-US"/>
              <a:t> </a:t>
            </a:r>
            <a:r>
              <a:rPr lang="en-US" err="1"/>
              <a:t>architettura</a:t>
            </a:r>
            <a:r>
              <a:rPr lang="en-US"/>
              <a:t> </a:t>
            </a:r>
            <a:r>
              <a:rPr lang="en-US" err="1"/>
              <a:t>templatizzata</a:t>
            </a:r>
            <a:r>
              <a:rPr lang="en-US"/>
              <a:t> </a:t>
            </a:r>
            <a:r>
              <a:rPr lang="en-US" err="1"/>
              <a:t>possiamo</a:t>
            </a:r>
            <a:r>
              <a:rPr lang="en-US"/>
              <a:t> </a:t>
            </a:r>
            <a:r>
              <a:rPr lang="en-US" err="1"/>
              <a:t>generare</a:t>
            </a:r>
            <a:r>
              <a:rPr lang="en-US"/>
              <a:t> X robot senza </a:t>
            </a:r>
            <a:r>
              <a:rPr lang="en-US" err="1"/>
              <a:t>ripetere</a:t>
            </a:r>
            <a:r>
              <a:rPr lang="en-US"/>
              <a:t> le </a:t>
            </a:r>
            <a:r>
              <a:rPr lang="en-US" err="1"/>
              <a:t>informazioni</a:t>
            </a:r>
            <a:r>
              <a:rPr lang="en-US"/>
              <a:t> in </a:t>
            </a:r>
            <a:r>
              <a:rPr lang="en-US" err="1"/>
              <a:t>vari</a:t>
            </a:r>
            <a:r>
              <a:rPr lang="en-US"/>
              <a:t> file (es </a:t>
            </a:r>
            <a:r>
              <a:rPr lang="en-US" err="1"/>
              <a:t>ip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board, </a:t>
            </a:r>
            <a:r>
              <a:rPr lang="en-US" err="1"/>
              <a:t>nome</a:t>
            </a:r>
            <a:r>
              <a:rPr lang="en-US"/>
              <a:t> del file da </a:t>
            </a:r>
            <a:r>
              <a:rPr lang="en-US" err="1"/>
              <a:t>generare</a:t>
            </a:r>
            <a:r>
              <a:rPr lang="en-US"/>
              <a:t>, </a:t>
            </a:r>
            <a:r>
              <a:rPr lang="en-US" err="1"/>
              <a:t>parametro</a:t>
            </a:r>
            <a:r>
              <a:rPr lang="en-US"/>
              <a:t> X generale per la parte Y)</a:t>
            </a:r>
          </a:p>
        </p:txBody>
      </p:sp>
    </p:spTree>
    <p:extLst>
      <p:ext uri="{BB962C8B-B14F-4D97-AF65-F5344CB8AC3E}">
        <p14:creationId xmlns:p14="http://schemas.microsoft.com/office/powerpoint/2010/main" val="178676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5267-AE53-30BA-AC74-3D502597D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E7868-B8E9-E5D9-3A6F-F086F5E85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557D2-D1CE-A3BD-C4EE-26C0364C5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" y="-21213"/>
            <a:ext cx="1092780" cy="109278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02DB3D5-153B-3F8C-C881-CB7150CE110C}"/>
              </a:ext>
            </a:extLst>
          </p:cNvPr>
          <p:cNvCxnSpPr/>
          <p:nvPr userDrawn="1"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15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42078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BE9A7-F3D2-D925-0D3C-13EF4285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701A4-011A-8B4F-A76C-3FDB15172F8C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ysML - Systems Modeling Language - analisi-disegno.com">
            <a:extLst>
              <a:ext uri="{FF2B5EF4-FFF2-40B4-BE49-F238E27FC236}">
                <a16:creationId xmlns:a16="http://schemas.microsoft.com/office/drawing/2014/main" id="{42AAAE5A-DFD5-2024-EF0D-392438BC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06" y="137076"/>
            <a:ext cx="2470740" cy="1397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FE10C-9FCF-733B-7066-84F1C63C9B4C}"/>
              </a:ext>
            </a:extLst>
          </p:cNvPr>
          <p:cNvSpPr txBox="1"/>
          <p:nvPr/>
        </p:nvSpPr>
        <p:spPr>
          <a:xfrm>
            <a:off x="2594996" y="1501061"/>
            <a:ext cx="3951370" cy="7489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solidFill>
                  <a:srgbClr val="0070C0"/>
                </a:solidFill>
                <a:latin typeface="Roboto Condensed Light"/>
              </a:rPr>
              <a:t>ALEXANDRIA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9C7F6-83E5-4454-3EEE-36AC283623FA}"/>
              </a:ext>
            </a:extLst>
          </p:cNvPr>
          <p:cNvSpPr/>
          <p:nvPr/>
        </p:nvSpPr>
        <p:spPr>
          <a:xfrm>
            <a:off x="-2796" y="-706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itHub - icub-tech-iit/cad-mechanics-public: Repository containing open  parts of the CAD for mechanical design">
            <a:extLst>
              <a:ext uri="{FF2B5EF4-FFF2-40B4-BE49-F238E27FC236}">
                <a16:creationId xmlns:a16="http://schemas.microsoft.com/office/drawing/2014/main" id="{7967511A-D8C9-FA9A-7482-66B7E2F6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" y="34591"/>
            <a:ext cx="1468345" cy="1492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AE661-465C-2F4A-EBFB-C7AE931B3483}"/>
              </a:ext>
            </a:extLst>
          </p:cNvPr>
          <p:cNvSpPr txBox="1"/>
          <p:nvPr/>
        </p:nvSpPr>
        <p:spPr>
          <a:xfrm>
            <a:off x="170121" y="4695604"/>
            <a:ext cx="241093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Roboto Condensed Light"/>
              </a:rPr>
              <a:t>https://github.com/icub-tech-iit/study-alexandria</a:t>
            </a:r>
          </a:p>
        </p:txBody>
      </p:sp>
      <p:pic>
        <p:nvPicPr>
          <p:cNvPr id="6" name="Picture 5" descr="Biblioteca di Alessandria d'Egitto e il Museo - Per saperne di più - Studia  Rapido">
            <a:extLst>
              <a:ext uri="{FF2B5EF4-FFF2-40B4-BE49-F238E27FC236}">
                <a16:creationId xmlns:a16="http://schemas.microsoft.com/office/drawing/2014/main" id="{E1E43F7F-E8D9-0313-D51C-ECE675717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255245"/>
            <a:ext cx="2743200" cy="1789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9D285-6482-896F-1C36-411FD36D5013}"/>
              </a:ext>
            </a:extLst>
          </p:cNvPr>
          <p:cNvSpPr txBox="1"/>
          <p:nvPr/>
        </p:nvSpPr>
        <p:spPr>
          <a:xfrm>
            <a:off x="6243971" y="4177267"/>
            <a:ext cx="26102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solidFill>
                  <a:srgbClr val="0070C0"/>
                </a:solidFill>
                <a:latin typeface="Roboto Condensed Light"/>
              </a:rPr>
              <a:t>"Where all the knowledge of </a:t>
            </a:r>
            <a:endParaRPr lang="en-US"/>
          </a:p>
          <a:p>
            <a:pPr algn="r"/>
            <a:r>
              <a:rPr lang="en-US" i="1">
                <a:solidFill>
                  <a:srgbClr val="0070C0"/>
                </a:solidFill>
                <a:latin typeface="Roboto Condensed Light"/>
              </a:rPr>
              <a:t>robots-configuration is stored"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7648C-7F9E-6247-2F23-C0A941406541}"/>
              </a:ext>
            </a:extLst>
          </p:cNvPr>
          <p:cNvSpPr txBox="1"/>
          <p:nvPr/>
        </p:nvSpPr>
        <p:spPr>
          <a:xfrm>
            <a:off x="2482703" y="1286539"/>
            <a:ext cx="41852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  <a:latin typeface="Roboto Condensed Light"/>
              </a:rPr>
              <a:t> Rework of robots-configuration</a:t>
            </a:r>
            <a:r>
              <a:rPr lang="en-US" sz="2400" b="1">
                <a:latin typeface="Roboto Condensed Light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25605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A7B232-B166-E50E-ABEB-54EE34791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AC9E5-9354-A66B-056B-9F3E91F7234A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GENERATE AN ENTIRE ROBOT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3DD35-F7A0-2A41-DBEF-F11D9B5CA41B}"/>
              </a:ext>
            </a:extLst>
          </p:cNvPr>
          <p:cNvSpPr txBox="1"/>
          <p:nvPr/>
        </p:nvSpPr>
        <p:spPr>
          <a:xfrm>
            <a:off x="831272" y="1028533"/>
            <a:ext cx="299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Starting from the default parameters defined in the </a:t>
            </a:r>
            <a:r>
              <a:rPr lang="en-US" b="1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templates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63888-9856-D0AE-799A-44523D918C42}"/>
              </a:ext>
            </a:extLst>
          </p:cNvPr>
          <p:cNvSpPr txBox="1"/>
          <p:nvPr/>
        </p:nvSpPr>
        <p:spPr>
          <a:xfrm>
            <a:off x="4775566" y="2962216"/>
            <a:ext cx="339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… and specifying the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overridden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ones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61FF3-27CE-C135-3788-C0462D8D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" y="1587307"/>
            <a:ext cx="2999179" cy="3172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66D9F7-437C-B9E3-7A10-ED5F76A3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21" y="3570402"/>
            <a:ext cx="4015654" cy="7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1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3313-3C45-E9A8-84AC-F36D9EC5B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AD938-13A4-ECB9-FD3F-806E6DE251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D2F29-26C2-C4A8-2B04-40E968D8246D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GENERATE AN ENTIRE ROBOT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E0AC65-7DC8-F413-4D7A-FCEC597E8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67" y="1614816"/>
            <a:ext cx="4556287" cy="2972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E1D8DD-0593-7FAD-63A2-B73EBF8A663B}"/>
              </a:ext>
            </a:extLst>
          </p:cNvPr>
          <p:cNvSpPr txBox="1"/>
          <p:nvPr/>
        </p:nvSpPr>
        <p:spPr>
          <a:xfrm>
            <a:off x="1275409" y="1021191"/>
            <a:ext cx="65931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… the XML are generated with the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specific parameters 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for each board/part/robot 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5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7FF15-4601-C039-C284-803AA79CE6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581E7-AFF6-EE78-4B8D-A83B5EAF2592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FUTURE WORK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2300D-BDB8-FA5E-F5D3-26E67018A36D}"/>
              </a:ext>
            </a:extLst>
          </p:cNvPr>
          <p:cNvSpPr txBox="1"/>
          <p:nvPr/>
        </p:nvSpPr>
        <p:spPr>
          <a:xfrm>
            <a:off x="999258" y="1460193"/>
            <a:ext cx="6104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Remove the regex from the parser 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6F363-B1CF-6628-20C7-D1852DC36A41}"/>
              </a:ext>
            </a:extLst>
          </p:cNvPr>
          <p:cNvSpPr txBox="1"/>
          <p:nvPr/>
        </p:nvSpPr>
        <p:spPr>
          <a:xfrm>
            <a:off x="999257" y="2126428"/>
            <a:ext cx="520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general, make the parser more robust</a:t>
            </a:r>
          </a:p>
        </p:txBody>
      </p:sp>
      <p:pic>
        <p:nvPicPr>
          <p:cNvPr id="11" name="Graphic 10" descr="Hourglass 30% with solid fill">
            <a:extLst>
              <a:ext uri="{FF2B5EF4-FFF2-40B4-BE49-F238E27FC236}">
                <a16:creationId xmlns:a16="http://schemas.microsoft.com/office/drawing/2014/main" id="{72F75742-7E10-578B-A2AF-80A371D37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3912" y="150568"/>
            <a:ext cx="588818" cy="588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FBA69D-9883-BE0D-1DCE-6410BF3B7F18}"/>
              </a:ext>
            </a:extLst>
          </p:cNvPr>
          <p:cNvSpPr txBox="1"/>
          <p:nvPr/>
        </p:nvSpPr>
        <p:spPr>
          <a:xfrm>
            <a:off x="999256" y="2792663"/>
            <a:ext cx="520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Clean up the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621F5-40C6-DF6C-5F3D-BCEB652F8BF6}"/>
              </a:ext>
            </a:extLst>
          </p:cNvPr>
          <p:cNvSpPr txBox="1"/>
          <p:nvPr/>
        </p:nvSpPr>
        <p:spPr>
          <a:xfrm>
            <a:off x="999255" y="3458898"/>
            <a:ext cx="520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6602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9D7F46C-A607-1639-2085-F6348E46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69"/>
          <a:stretch/>
        </p:blipFill>
        <p:spPr>
          <a:xfrm>
            <a:off x="3325439" y="3646722"/>
            <a:ext cx="2589102" cy="1207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87DA6-EEA9-61AC-30B2-965FA38D45A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C1B96-AAD9-DB59-D5D9-2B3BC2987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23918-B895-858B-9378-A109D7D152E5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103268-819C-04CB-2966-29AB01B42C1D}"/>
              </a:ext>
            </a:extLst>
          </p:cNvPr>
          <p:cNvSpPr txBox="1"/>
          <p:nvPr/>
        </p:nvSpPr>
        <p:spPr>
          <a:xfrm>
            <a:off x="1074716" y="150568"/>
            <a:ext cx="63047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QUESTIONS?</a:t>
            </a:r>
            <a:endParaRPr lang="en-US"/>
          </a:p>
        </p:txBody>
      </p:sp>
      <p:pic>
        <p:nvPicPr>
          <p:cNvPr id="4" name="Picture 3" descr="Sweating Pusheen">
            <a:extLst>
              <a:ext uri="{FF2B5EF4-FFF2-40B4-BE49-F238E27FC236}">
                <a16:creationId xmlns:a16="http://schemas.microsoft.com/office/drawing/2014/main" id="{0D5C5517-A6B9-735D-EAF3-5E29C27D5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06" y="3534621"/>
            <a:ext cx="1530884" cy="1530884"/>
          </a:xfrm>
          <a:prstGeom prst="rect">
            <a:avLst/>
          </a:prstGeom>
        </p:spPr>
      </p:pic>
      <p:pic>
        <p:nvPicPr>
          <p:cNvPr id="10" name="Picture 9" descr="Shocked Pusheen">
            <a:extLst>
              <a:ext uri="{FF2B5EF4-FFF2-40B4-BE49-F238E27FC236}">
                <a16:creationId xmlns:a16="http://schemas.microsoft.com/office/drawing/2014/main" id="{3C3D9123-EF1B-7D3B-110F-68C0ACF8B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391" y="3534621"/>
            <a:ext cx="1530884" cy="1530884"/>
          </a:xfrm>
          <a:prstGeom prst="rect">
            <a:avLst/>
          </a:prstGeom>
        </p:spPr>
      </p:pic>
      <p:pic>
        <p:nvPicPr>
          <p:cNvPr id="13" name="Picture 12" descr="A hand holding a light bulb and a question mark&#10;&#10;Description automatically generated">
            <a:extLst>
              <a:ext uri="{FF2B5EF4-FFF2-40B4-BE49-F238E27FC236}">
                <a16:creationId xmlns:a16="http://schemas.microsoft.com/office/drawing/2014/main" id="{95876704-BB3A-5A2C-24C4-E952C2094F5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296" b="14074"/>
          <a:stretch/>
        </p:blipFill>
        <p:spPr>
          <a:xfrm>
            <a:off x="1634439" y="917006"/>
            <a:ext cx="5865072" cy="28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6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9E72DC0-2AFC-C04B-797C-74486B6EF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FA8FFC-F08D-7253-6B9D-8FB4E4E2DDBA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1A063-1358-83DD-33BF-A18D6FD4B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35ED0E-EDE3-255B-2A9B-24D1ABBD60C8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88F8ECF-4C66-AE4F-48A6-A2BE3FDEB6FF}"/>
              </a:ext>
            </a:extLst>
          </p:cNvPr>
          <p:cNvGrpSpPr/>
          <p:nvPr/>
        </p:nvGrpSpPr>
        <p:grpSpPr>
          <a:xfrm rot="-13500000">
            <a:off x="7104716" y="255017"/>
            <a:ext cx="4572001" cy="4572000"/>
            <a:chOff x="2256969" y="255017"/>
            <a:chExt cx="4572001" cy="4572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EA7A24-236E-3940-5FD6-4FF3EB19474D}"/>
                </a:ext>
              </a:extLst>
            </p:cNvPr>
            <p:cNvSpPr/>
            <p:nvPr/>
          </p:nvSpPr>
          <p:spPr>
            <a:xfrm rot="5400000">
              <a:off x="4143951" y="414550"/>
              <a:ext cx="798037" cy="478971"/>
            </a:xfrm>
            <a:custGeom>
              <a:avLst/>
              <a:gdLst>
                <a:gd name="connsiteX0" fmla="*/ 0 w 798037"/>
                <a:gd name="connsiteY0" fmla="*/ 239486 h 478971"/>
                <a:gd name="connsiteX1" fmla="*/ 11802 w 798037"/>
                <a:gd name="connsiteY1" fmla="*/ 5756 h 478971"/>
                <a:gd name="connsiteX2" fmla="*/ 12681 w 798037"/>
                <a:gd name="connsiteY2" fmla="*/ 0 h 478971"/>
                <a:gd name="connsiteX3" fmla="*/ 798037 w 798037"/>
                <a:gd name="connsiteY3" fmla="*/ 0 h 478971"/>
                <a:gd name="connsiteX4" fmla="*/ 785030 w 798037"/>
                <a:gd name="connsiteY4" fmla="*/ 85224 h 478971"/>
                <a:gd name="connsiteX5" fmla="*/ 777240 w 798037"/>
                <a:gd name="connsiteY5" fmla="*/ 239486 h 478971"/>
                <a:gd name="connsiteX6" fmla="*/ 785030 w 798037"/>
                <a:gd name="connsiteY6" fmla="*/ 393748 h 478971"/>
                <a:gd name="connsiteX7" fmla="*/ 798037 w 798037"/>
                <a:gd name="connsiteY7" fmla="*/ 478971 h 478971"/>
                <a:gd name="connsiteX8" fmla="*/ 12681 w 798037"/>
                <a:gd name="connsiteY8" fmla="*/ 478971 h 478971"/>
                <a:gd name="connsiteX9" fmla="*/ 11802 w 798037"/>
                <a:gd name="connsiteY9" fmla="*/ 473216 h 478971"/>
                <a:gd name="connsiteX10" fmla="*/ 0 w 798037"/>
                <a:gd name="connsiteY10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7" h="478971">
                  <a:moveTo>
                    <a:pt x="0" y="239486"/>
                  </a:moveTo>
                  <a:cubicBezTo>
                    <a:pt x="0" y="160578"/>
                    <a:pt x="3998" y="82604"/>
                    <a:pt x="11802" y="5756"/>
                  </a:cubicBezTo>
                  <a:lnTo>
                    <a:pt x="12681" y="0"/>
                  </a:lnTo>
                  <a:lnTo>
                    <a:pt x="798037" y="0"/>
                  </a:lnTo>
                  <a:lnTo>
                    <a:pt x="785030" y="85224"/>
                  </a:lnTo>
                  <a:cubicBezTo>
                    <a:pt x="779879" y="135944"/>
                    <a:pt x="777240" y="187407"/>
                    <a:pt x="777240" y="239486"/>
                  </a:cubicBezTo>
                  <a:cubicBezTo>
                    <a:pt x="777240" y="291565"/>
                    <a:pt x="779879" y="343028"/>
                    <a:pt x="785030" y="393748"/>
                  </a:cubicBezTo>
                  <a:lnTo>
                    <a:pt x="798037" y="478971"/>
                  </a:lnTo>
                  <a:lnTo>
                    <a:pt x="12681" y="478971"/>
                  </a:lnTo>
                  <a:lnTo>
                    <a:pt x="11802" y="473216"/>
                  </a:lnTo>
                  <a:cubicBezTo>
                    <a:pt x="3998" y="396367"/>
                    <a:pt x="0" y="318393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068C5B-A3F2-5A6B-F22B-64763F216A6E}"/>
                </a:ext>
              </a:extLst>
            </p:cNvPr>
            <p:cNvSpPr/>
            <p:nvPr/>
          </p:nvSpPr>
          <p:spPr>
            <a:xfrm rot="5400000">
              <a:off x="3055006" y="1053054"/>
              <a:ext cx="1248479" cy="1248478"/>
            </a:xfrm>
            <a:custGeom>
              <a:avLst/>
              <a:gdLst>
                <a:gd name="connsiteX0" fmla="*/ 0 w 1248479"/>
                <a:gd name="connsiteY0" fmla="*/ 0 h 1248478"/>
                <a:gd name="connsiteX1" fmla="*/ 1248479 w 1248479"/>
                <a:gd name="connsiteY1" fmla="*/ 0 h 1248478"/>
                <a:gd name="connsiteX2" fmla="*/ 1248478 w 1248479"/>
                <a:gd name="connsiteY2" fmla="*/ 1248478 h 1248478"/>
                <a:gd name="connsiteX3" fmla="*/ 1183895 w 1248479"/>
                <a:gd name="connsiteY3" fmla="*/ 1238622 h 1248478"/>
                <a:gd name="connsiteX4" fmla="*/ 9856 w 1248479"/>
                <a:gd name="connsiteY4" fmla="*/ 64583 h 1248478"/>
                <a:gd name="connsiteX5" fmla="*/ 0 w 1248479"/>
                <a:gd name="connsiteY5" fmla="*/ 0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0"/>
                  </a:moveTo>
                  <a:lnTo>
                    <a:pt x="1248479" y="0"/>
                  </a:lnTo>
                  <a:lnTo>
                    <a:pt x="1248478" y="1248478"/>
                  </a:lnTo>
                  <a:lnTo>
                    <a:pt x="1183895" y="1238622"/>
                  </a:lnTo>
                  <a:cubicBezTo>
                    <a:pt x="594596" y="1118034"/>
                    <a:pt x="130444" y="653882"/>
                    <a:pt x="9856" y="64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72E0A1-7983-9076-6AA7-3803CBFDB3DC}"/>
                </a:ext>
              </a:extLst>
            </p:cNvPr>
            <p:cNvSpPr/>
            <p:nvPr/>
          </p:nvSpPr>
          <p:spPr>
            <a:xfrm rot="5400000">
              <a:off x="4782455" y="1053054"/>
              <a:ext cx="1248479" cy="1248478"/>
            </a:xfrm>
            <a:custGeom>
              <a:avLst/>
              <a:gdLst>
                <a:gd name="connsiteX0" fmla="*/ 0 w 1248479"/>
                <a:gd name="connsiteY0" fmla="*/ 1248478 h 1248478"/>
                <a:gd name="connsiteX1" fmla="*/ 9856 w 1248479"/>
                <a:gd name="connsiteY1" fmla="*/ 1183896 h 1248478"/>
                <a:gd name="connsiteX2" fmla="*/ 1183895 w 1248479"/>
                <a:gd name="connsiteY2" fmla="*/ 9857 h 1248478"/>
                <a:gd name="connsiteX3" fmla="*/ 1248479 w 1248479"/>
                <a:gd name="connsiteY3" fmla="*/ 0 h 1248478"/>
                <a:gd name="connsiteX4" fmla="*/ 1248479 w 1248479"/>
                <a:gd name="connsiteY4" fmla="*/ 1248478 h 1248478"/>
                <a:gd name="connsiteX5" fmla="*/ 0 w 1248479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1248478"/>
                  </a:moveTo>
                  <a:lnTo>
                    <a:pt x="9856" y="1183896"/>
                  </a:lnTo>
                  <a:cubicBezTo>
                    <a:pt x="130444" y="594596"/>
                    <a:pt x="594596" y="130445"/>
                    <a:pt x="1183895" y="9857"/>
                  </a:cubicBezTo>
                  <a:lnTo>
                    <a:pt x="1248479" y="0"/>
                  </a:lnTo>
                  <a:lnTo>
                    <a:pt x="1248479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356435-6AD1-E3E5-A649-77D9F78B1EC6}"/>
                </a:ext>
              </a:extLst>
            </p:cNvPr>
            <p:cNvSpPr/>
            <p:nvPr/>
          </p:nvSpPr>
          <p:spPr>
            <a:xfrm rot="5400000">
              <a:off x="2416502" y="2141999"/>
              <a:ext cx="478971" cy="798037"/>
            </a:xfrm>
            <a:custGeom>
              <a:avLst/>
              <a:gdLst>
                <a:gd name="connsiteX0" fmla="*/ 0 w 478971"/>
                <a:gd name="connsiteY0" fmla="*/ 785356 h 798037"/>
                <a:gd name="connsiteX1" fmla="*/ 0 w 478971"/>
                <a:gd name="connsiteY1" fmla="*/ 0 h 798037"/>
                <a:gd name="connsiteX2" fmla="*/ 85223 w 478971"/>
                <a:gd name="connsiteY2" fmla="*/ 13007 h 798037"/>
                <a:gd name="connsiteX3" fmla="*/ 239485 w 478971"/>
                <a:gd name="connsiteY3" fmla="*/ 20797 h 798037"/>
                <a:gd name="connsiteX4" fmla="*/ 393747 w 478971"/>
                <a:gd name="connsiteY4" fmla="*/ 13007 h 798037"/>
                <a:gd name="connsiteX5" fmla="*/ 478971 w 478971"/>
                <a:gd name="connsiteY5" fmla="*/ 0 h 798037"/>
                <a:gd name="connsiteX6" fmla="*/ 478971 w 478971"/>
                <a:gd name="connsiteY6" fmla="*/ 785356 h 798037"/>
                <a:gd name="connsiteX7" fmla="*/ 473215 w 478971"/>
                <a:gd name="connsiteY7" fmla="*/ 786235 h 798037"/>
                <a:gd name="connsiteX8" fmla="*/ 239485 w 478971"/>
                <a:gd name="connsiteY8" fmla="*/ 798037 h 798037"/>
                <a:gd name="connsiteX9" fmla="*/ 5755 w 478971"/>
                <a:gd name="connsiteY9" fmla="*/ 786235 h 798037"/>
                <a:gd name="connsiteX10" fmla="*/ 0 w 478971"/>
                <a:gd name="connsiteY10" fmla="*/ 785356 h 79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7">
                  <a:moveTo>
                    <a:pt x="0" y="785356"/>
                  </a:moveTo>
                  <a:lnTo>
                    <a:pt x="0" y="0"/>
                  </a:lnTo>
                  <a:lnTo>
                    <a:pt x="85223" y="13007"/>
                  </a:lnTo>
                  <a:cubicBezTo>
                    <a:pt x="135944" y="18158"/>
                    <a:pt x="187406" y="20797"/>
                    <a:pt x="239485" y="20797"/>
                  </a:cubicBezTo>
                  <a:cubicBezTo>
                    <a:pt x="291564" y="20797"/>
                    <a:pt x="343027" y="18158"/>
                    <a:pt x="393747" y="13007"/>
                  </a:cubicBezTo>
                  <a:lnTo>
                    <a:pt x="478971" y="0"/>
                  </a:lnTo>
                  <a:lnTo>
                    <a:pt x="478971" y="785356"/>
                  </a:lnTo>
                  <a:lnTo>
                    <a:pt x="473215" y="786235"/>
                  </a:lnTo>
                  <a:cubicBezTo>
                    <a:pt x="396367" y="794039"/>
                    <a:pt x="318393" y="798037"/>
                    <a:pt x="239485" y="798037"/>
                  </a:cubicBezTo>
                  <a:cubicBezTo>
                    <a:pt x="160578" y="798037"/>
                    <a:pt x="82604" y="794039"/>
                    <a:pt x="5755" y="786235"/>
                  </a:cubicBezTo>
                  <a:lnTo>
                    <a:pt x="0" y="7853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0C315C-4845-EE1C-D1FA-99DAE1EA73C1}"/>
                </a:ext>
              </a:extLst>
            </p:cNvPr>
            <p:cNvSpPr/>
            <p:nvPr/>
          </p:nvSpPr>
          <p:spPr>
            <a:xfrm rot="5400000">
              <a:off x="4303484" y="2301533"/>
              <a:ext cx="478971" cy="478971"/>
            </a:xfrm>
            <a:custGeom>
              <a:avLst/>
              <a:gdLst>
                <a:gd name="connsiteX0" fmla="*/ 0 w 478971"/>
                <a:gd name="connsiteY0" fmla="*/ 478971 h 478971"/>
                <a:gd name="connsiteX1" fmla="*/ 0 w 478971"/>
                <a:gd name="connsiteY1" fmla="*/ 0 h 478971"/>
                <a:gd name="connsiteX2" fmla="*/ 478971 w 478971"/>
                <a:gd name="connsiteY2" fmla="*/ 0 h 478971"/>
                <a:gd name="connsiteX3" fmla="*/ 478971 w 478971"/>
                <a:gd name="connsiteY3" fmla="*/ 478971 h 478971"/>
                <a:gd name="connsiteX4" fmla="*/ 0 w 478971"/>
                <a:gd name="connsiteY4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78971">
                  <a:moveTo>
                    <a:pt x="0" y="478971"/>
                  </a:moveTo>
                  <a:lnTo>
                    <a:pt x="0" y="0"/>
                  </a:lnTo>
                  <a:lnTo>
                    <a:pt x="478971" y="0"/>
                  </a:lnTo>
                  <a:lnTo>
                    <a:pt x="478971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CEE254-167E-9DA7-96AB-AA545888A7AE}"/>
                </a:ext>
              </a:extLst>
            </p:cNvPr>
            <p:cNvSpPr/>
            <p:nvPr/>
          </p:nvSpPr>
          <p:spPr>
            <a:xfrm rot="5400000">
              <a:off x="6190466" y="2142000"/>
              <a:ext cx="478971" cy="798036"/>
            </a:xfrm>
            <a:custGeom>
              <a:avLst/>
              <a:gdLst>
                <a:gd name="connsiteX0" fmla="*/ 0 w 478971"/>
                <a:gd name="connsiteY0" fmla="*/ 798036 h 798036"/>
                <a:gd name="connsiteX1" fmla="*/ 0 w 478971"/>
                <a:gd name="connsiteY1" fmla="*/ 12680 h 798036"/>
                <a:gd name="connsiteX2" fmla="*/ 5755 w 478971"/>
                <a:gd name="connsiteY2" fmla="*/ 11802 h 798036"/>
                <a:gd name="connsiteX3" fmla="*/ 239485 w 478971"/>
                <a:gd name="connsiteY3" fmla="*/ 0 h 798036"/>
                <a:gd name="connsiteX4" fmla="*/ 473215 w 478971"/>
                <a:gd name="connsiteY4" fmla="*/ 11802 h 798036"/>
                <a:gd name="connsiteX5" fmla="*/ 478971 w 478971"/>
                <a:gd name="connsiteY5" fmla="*/ 12680 h 798036"/>
                <a:gd name="connsiteX6" fmla="*/ 478971 w 478971"/>
                <a:gd name="connsiteY6" fmla="*/ 798036 h 798036"/>
                <a:gd name="connsiteX7" fmla="*/ 393747 w 478971"/>
                <a:gd name="connsiteY7" fmla="*/ 785030 h 798036"/>
                <a:gd name="connsiteX8" fmla="*/ 239485 w 478971"/>
                <a:gd name="connsiteY8" fmla="*/ 777240 h 798036"/>
                <a:gd name="connsiteX9" fmla="*/ 85223 w 478971"/>
                <a:gd name="connsiteY9" fmla="*/ 785030 h 798036"/>
                <a:gd name="connsiteX10" fmla="*/ 0 w 478971"/>
                <a:gd name="connsiteY10" fmla="*/ 798036 h 7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6">
                  <a:moveTo>
                    <a:pt x="0" y="798036"/>
                  </a:moveTo>
                  <a:lnTo>
                    <a:pt x="0" y="12680"/>
                  </a:lnTo>
                  <a:lnTo>
                    <a:pt x="5755" y="11802"/>
                  </a:lnTo>
                  <a:cubicBezTo>
                    <a:pt x="82603" y="3998"/>
                    <a:pt x="160577" y="0"/>
                    <a:pt x="239485" y="0"/>
                  </a:cubicBezTo>
                  <a:cubicBezTo>
                    <a:pt x="318392" y="0"/>
                    <a:pt x="396366" y="3998"/>
                    <a:pt x="473215" y="11802"/>
                  </a:cubicBezTo>
                  <a:lnTo>
                    <a:pt x="478971" y="12680"/>
                  </a:lnTo>
                  <a:lnTo>
                    <a:pt x="478971" y="798036"/>
                  </a:lnTo>
                  <a:lnTo>
                    <a:pt x="393747" y="785030"/>
                  </a:lnTo>
                  <a:cubicBezTo>
                    <a:pt x="343026" y="779878"/>
                    <a:pt x="291564" y="777240"/>
                    <a:pt x="239485" y="777240"/>
                  </a:cubicBezTo>
                  <a:cubicBezTo>
                    <a:pt x="187406" y="777240"/>
                    <a:pt x="135943" y="779878"/>
                    <a:pt x="85223" y="785030"/>
                  </a:cubicBezTo>
                  <a:lnTo>
                    <a:pt x="0" y="7980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E17164-57C1-FCE7-FDAC-4FB8F7DCDE1D}"/>
                </a:ext>
              </a:extLst>
            </p:cNvPr>
            <p:cNvSpPr/>
            <p:nvPr/>
          </p:nvSpPr>
          <p:spPr>
            <a:xfrm rot="5400000">
              <a:off x="3055006" y="2780502"/>
              <a:ext cx="1248478" cy="1248478"/>
            </a:xfrm>
            <a:custGeom>
              <a:avLst/>
              <a:gdLst>
                <a:gd name="connsiteX0" fmla="*/ 0 w 1248478"/>
                <a:gd name="connsiteY0" fmla="*/ 1248478 h 1248478"/>
                <a:gd name="connsiteX1" fmla="*/ 1 w 1248478"/>
                <a:gd name="connsiteY1" fmla="*/ 0 h 1248478"/>
                <a:gd name="connsiteX2" fmla="*/ 1248478 w 1248478"/>
                <a:gd name="connsiteY2" fmla="*/ 0 h 1248478"/>
                <a:gd name="connsiteX3" fmla="*/ 1238622 w 1248478"/>
                <a:gd name="connsiteY3" fmla="*/ 64583 h 1248478"/>
                <a:gd name="connsiteX4" fmla="*/ 64582 w 1248478"/>
                <a:gd name="connsiteY4" fmla="*/ 1238622 h 1248478"/>
                <a:gd name="connsiteX5" fmla="*/ 0 w 1248478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8" h="1248478">
                  <a:moveTo>
                    <a:pt x="0" y="1248478"/>
                  </a:moveTo>
                  <a:lnTo>
                    <a:pt x="1" y="0"/>
                  </a:lnTo>
                  <a:lnTo>
                    <a:pt x="1248478" y="0"/>
                  </a:lnTo>
                  <a:lnTo>
                    <a:pt x="1238622" y="64583"/>
                  </a:lnTo>
                  <a:cubicBezTo>
                    <a:pt x="1118034" y="653882"/>
                    <a:pt x="653882" y="1118034"/>
                    <a:pt x="64582" y="1238622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0643E9-7732-EFF6-476E-EE13B60B8934}"/>
                </a:ext>
              </a:extLst>
            </p:cNvPr>
            <p:cNvSpPr/>
            <p:nvPr/>
          </p:nvSpPr>
          <p:spPr>
            <a:xfrm rot="5400000">
              <a:off x="4782456" y="2780503"/>
              <a:ext cx="1248477" cy="1248478"/>
            </a:xfrm>
            <a:custGeom>
              <a:avLst/>
              <a:gdLst>
                <a:gd name="connsiteX0" fmla="*/ 0 w 1248477"/>
                <a:gd name="connsiteY0" fmla="*/ 1248478 h 1248478"/>
                <a:gd name="connsiteX1" fmla="*/ 0 w 1248477"/>
                <a:gd name="connsiteY1" fmla="*/ 0 h 1248478"/>
                <a:gd name="connsiteX2" fmla="*/ 64582 w 1248477"/>
                <a:gd name="connsiteY2" fmla="*/ 9857 h 1248478"/>
                <a:gd name="connsiteX3" fmla="*/ 1238621 w 1248477"/>
                <a:gd name="connsiteY3" fmla="*/ 1183896 h 1248478"/>
                <a:gd name="connsiteX4" fmla="*/ 1248477 w 1248477"/>
                <a:gd name="connsiteY4" fmla="*/ 1248478 h 1248478"/>
                <a:gd name="connsiteX5" fmla="*/ 0 w 1248477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7" h="1248478">
                  <a:moveTo>
                    <a:pt x="0" y="1248478"/>
                  </a:moveTo>
                  <a:lnTo>
                    <a:pt x="0" y="0"/>
                  </a:lnTo>
                  <a:lnTo>
                    <a:pt x="64582" y="9857"/>
                  </a:lnTo>
                  <a:cubicBezTo>
                    <a:pt x="653881" y="130445"/>
                    <a:pt x="1118033" y="594596"/>
                    <a:pt x="1238621" y="1183896"/>
                  </a:cubicBezTo>
                  <a:lnTo>
                    <a:pt x="1248477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9DB18-658D-7171-CAE5-B36657F0289C}"/>
                </a:ext>
              </a:extLst>
            </p:cNvPr>
            <p:cNvSpPr/>
            <p:nvPr/>
          </p:nvSpPr>
          <p:spPr>
            <a:xfrm rot="5400000">
              <a:off x="4143951" y="4188513"/>
              <a:ext cx="798036" cy="478971"/>
            </a:xfrm>
            <a:custGeom>
              <a:avLst/>
              <a:gdLst>
                <a:gd name="connsiteX0" fmla="*/ 0 w 798036"/>
                <a:gd name="connsiteY0" fmla="*/ 0 h 478971"/>
                <a:gd name="connsiteX1" fmla="*/ 785356 w 798036"/>
                <a:gd name="connsiteY1" fmla="*/ 0 h 478971"/>
                <a:gd name="connsiteX2" fmla="*/ 786234 w 798036"/>
                <a:gd name="connsiteY2" fmla="*/ 5756 h 478971"/>
                <a:gd name="connsiteX3" fmla="*/ 798036 w 798036"/>
                <a:gd name="connsiteY3" fmla="*/ 239486 h 478971"/>
                <a:gd name="connsiteX4" fmla="*/ 786234 w 798036"/>
                <a:gd name="connsiteY4" fmla="*/ 473216 h 478971"/>
                <a:gd name="connsiteX5" fmla="*/ 785356 w 798036"/>
                <a:gd name="connsiteY5" fmla="*/ 478971 h 478971"/>
                <a:gd name="connsiteX6" fmla="*/ 0 w 798036"/>
                <a:gd name="connsiteY6" fmla="*/ 478971 h 478971"/>
                <a:gd name="connsiteX7" fmla="*/ 13007 w 798036"/>
                <a:gd name="connsiteY7" fmla="*/ 393748 h 478971"/>
                <a:gd name="connsiteX8" fmla="*/ 20797 w 798036"/>
                <a:gd name="connsiteY8" fmla="*/ 239486 h 478971"/>
                <a:gd name="connsiteX9" fmla="*/ 13007 w 798036"/>
                <a:gd name="connsiteY9" fmla="*/ 85224 h 478971"/>
                <a:gd name="connsiteX10" fmla="*/ 0 w 798036"/>
                <a:gd name="connsiteY10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6" h="478971">
                  <a:moveTo>
                    <a:pt x="0" y="0"/>
                  </a:moveTo>
                  <a:lnTo>
                    <a:pt x="785356" y="0"/>
                  </a:lnTo>
                  <a:lnTo>
                    <a:pt x="786234" y="5756"/>
                  </a:lnTo>
                  <a:cubicBezTo>
                    <a:pt x="794038" y="82604"/>
                    <a:pt x="798036" y="160578"/>
                    <a:pt x="798036" y="239486"/>
                  </a:cubicBezTo>
                  <a:cubicBezTo>
                    <a:pt x="798036" y="318393"/>
                    <a:pt x="794038" y="396367"/>
                    <a:pt x="786234" y="473216"/>
                  </a:cubicBezTo>
                  <a:lnTo>
                    <a:pt x="785356" y="478971"/>
                  </a:lnTo>
                  <a:lnTo>
                    <a:pt x="0" y="478971"/>
                  </a:lnTo>
                  <a:lnTo>
                    <a:pt x="13007" y="393748"/>
                  </a:lnTo>
                  <a:cubicBezTo>
                    <a:pt x="18158" y="343028"/>
                    <a:pt x="20797" y="291565"/>
                    <a:pt x="20797" y="239486"/>
                  </a:cubicBezTo>
                  <a:cubicBezTo>
                    <a:pt x="20797" y="187407"/>
                    <a:pt x="18158" y="135944"/>
                    <a:pt x="13007" y="85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6B6BCF-6234-3F54-DDE6-E77EB0947227}"/>
                </a:ext>
              </a:extLst>
            </p:cNvPr>
            <p:cNvSpPr/>
            <p:nvPr/>
          </p:nvSpPr>
          <p:spPr>
            <a:xfrm rot="5400000">
              <a:off x="2269650" y="267697"/>
              <a:ext cx="2033834" cy="2033834"/>
            </a:xfrm>
            <a:custGeom>
              <a:avLst/>
              <a:gdLst>
                <a:gd name="connsiteX0" fmla="*/ 0 w 2033834"/>
                <a:gd name="connsiteY0" fmla="*/ 0 h 2033834"/>
                <a:gd name="connsiteX1" fmla="*/ 785356 w 2033834"/>
                <a:gd name="connsiteY1" fmla="*/ 0 h 2033834"/>
                <a:gd name="connsiteX2" fmla="*/ 795212 w 2033834"/>
                <a:gd name="connsiteY2" fmla="*/ 64583 h 2033834"/>
                <a:gd name="connsiteX3" fmla="*/ 1969251 w 2033834"/>
                <a:gd name="connsiteY3" fmla="*/ 1238622 h 2033834"/>
                <a:gd name="connsiteX4" fmla="*/ 2033834 w 2033834"/>
                <a:gd name="connsiteY4" fmla="*/ 1248478 h 2033834"/>
                <a:gd name="connsiteX5" fmla="*/ 2033834 w 2033834"/>
                <a:gd name="connsiteY5" fmla="*/ 2033834 h 2033834"/>
                <a:gd name="connsiteX6" fmla="*/ 1812610 w 2033834"/>
                <a:gd name="connsiteY6" fmla="*/ 2000072 h 2033834"/>
                <a:gd name="connsiteX7" fmla="*/ 33762 w 2033834"/>
                <a:gd name="connsiteY7" fmla="*/ 221224 h 2033834"/>
                <a:gd name="connsiteX8" fmla="*/ 0 w 2033834"/>
                <a:gd name="connsiteY8" fmla="*/ 0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0"/>
                  </a:moveTo>
                  <a:lnTo>
                    <a:pt x="785356" y="0"/>
                  </a:lnTo>
                  <a:lnTo>
                    <a:pt x="795212" y="64583"/>
                  </a:lnTo>
                  <a:cubicBezTo>
                    <a:pt x="915800" y="653882"/>
                    <a:pt x="1379952" y="1118034"/>
                    <a:pt x="1969251" y="1238622"/>
                  </a:cubicBezTo>
                  <a:lnTo>
                    <a:pt x="2033834" y="1248478"/>
                  </a:lnTo>
                  <a:lnTo>
                    <a:pt x="2033834" y="2033834"/>
                  </a:lnTo>
                  <a:lnTo>
                    <a:pt x="1812610" y="2000072"/>
                  </a:lnTo>
                  <a:cubicBezTo>
                    <a:pt x="919732" y="1817362"/>
                    <a:pt x="216472" y="1114102"/>
                    <a:pt x="33762" y="221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7707B8-FB54-8C20-5210-9B1D19A46460}"/>
                </a:ext>
              </a:extLst>
            </p:cNvPr>
            <p:cNvSpPr/>
            <p:nvPr/>
          </p:nvSpPr>
          <p:spPr>
            <a:xfrm rot="5400000">
              <a:off x="4782455" y="267698"/>
              <a:ext cx="2033835" cy="2033834"/>
            </a:xfrm>
            <a:custGeom>
              <a:avLst/>
              <a:gdLst>
                <a:gd name="connsiteX0" fmla="*/ 0 w 2033835"/>
                <a:gd name="connsiteY0" fmla="*/ 2033834 h 2033834"/>
                <a:gd name="connsiteX1" fmla="*/ 33762 w 2033835"/>
                <a:gd name="connsiteY1" fmla="*/ 1812611 h 2033834"/>
                <a:gd name="connsiteX2" fmla="*/ 1812610 w 2033835"/>
                <a:gd name="connsiteY2" fmla="*/ 33763 h 2033834"/>
                <a:gd name="connsiteX3" fmla="*/ 2033835 w 2033835"/>
                <a:gd name="connsiteY3" fmla="*/ 0 h 2033834"/>
                <a:gd name="connsiteX4" fmla="*/ 2033835 w 2033835"/>
                <a:gd name="connsiteY4" fmla="*/ 785356 h 2033834"/>
                <a:gd name="connsiteX5" fmla="*/ 1969251 w 2033835"/>
                <a:gd name="connsiteY5" fmla="*/ 795213 h 2033834"/>
                <a:gd name="connsiteX6" fmla="*/ 795212 w 2033835"/>
                <a:gd name="connsiteY6" fmla="*/ 1969252 h 2033834"/>
                <a:gd name="connsiteX7" fmla="*/ 785356 w 2033835"/>
                <a:gd name="connsiteY7" fmla="*/ 2033834 h 2033834"/>
                <a:gd name="connsiteX8" fmla="*/ 0 w 2033835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5" h="2033834">
                  <a:moveTo>
                    <a:pt x="0" y="2033834"/>
                  </a:moveTo>
                  <a:lnTo>
                    <a:pt x="33762" y="1812611"/>
                  </a:lnTo>
                  <a:cubicBezTo>
                    <a:pt x="216472" y="919732"/>
                    <a:pt x="919732" y="216473"/>
                    <a:pt x="1812610" y="33763"/>
                  </a:cubicBezTo>
                  <a:lnTo>
                    <a:pt x="2033835" y="0"/>
                  </a:lnTo>
                  <a:lnTo>
                    <a:pt x="2033835" y="785356"/>
                  </a:lnTo>
                  <a:lnTo>
                    <a:pt x="1969251" y="795213"/>
                  </a:lnTo>
                  <a:cubicBezTo>
                    <a:pt x="1379952" y="915801"/>
                    <a:pt x="915800" y="1379952"/>
                    <a:pt x="795212" y="1969252"/>
                  </a:cubicBezTo>
                  <a:lnTo>
                    <a:pt x="785356" y="2033834"/>
                  </a:ln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097B2C-D1DF-DF27-2108-FD484DD789C6}"/>
                </a:ext>
              </a:extLst>
            </p:cNvPr>
            <p:cNvSpPr/>
            <p:nvPr/>
          </p:nvSpPr>
          <p:spPr>
            <a:xfrm rot="5400000">
              <a:off x="3908331" y="1427409"/>
              <a:ext cx="1269276" cy="478971"/>
            </a:xfrm>
            <a:custGeom>
              <a:avLst/>
              <a:gdLst>
                <a:gd name="connsiteX0" fmla="*/ 0 w 1269276"/>
                <a:gd name="connsiteY0" fmla="*/ 239486 h 478971"/>
                <a:gd name="connsiteX1" fmla="*/ 7790 w 1269276"/>
                <a:gd name="connsiteY1" fmla="*/ 85224 h 478971"/>
                <a:gd name="connsiteX2" fmla="*/ 20797 w 1269276"/>
                <a:gd name="connsiteY2" fmla="*/ 0 h 478971"/>
                <a:gd name="connsiteX3" fmla="*/ 1269276 w 1269276"/>
                <a:gd name="connsiteY3" fmla="*/ 0 h 478971"/>
                <a:gd name="connsiteX4" fmla="*/ 1269276 w 1269276"/>
                <a:gd name="connsiteY4" fmla="*/ 478971 h 478971"/>
                <a:gd name="connsiteX5" fmla="*/ 20797 w 1269276"/>
                <a:gd name="connsiteY5" fmla="*/ 478971 h 478971"/>
                <a:gd name="connsiteX6" fmla="*/ 7790 w 1269276"/>
                <a:gd name="connsiteY6" fmla="*/ 393748 h 478971"/>
                <a:gd name="connsiteX7" fmla="*/ 0 w 1269276"/>
                <a:gd name="connsiteY7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6" h="478971">
                  <a:moveTo>
                    <a:pt x="0" y="239486"/>
                  </a:moveTo>
                  <a:cubicBezTo>
                    <a:pt x="0" y="187407"/>
                    <a:pt x="2639" y="135944"/>
                    <a:pt x="7790" y="85224"/>
                  </a:cubicBezTo>
                  <a:lnTo>
                    <a:pt x="20797" y="0"/>
                  </a:lnTo>
                  <a:lnTo>
                    <a:pt x="1269276" y="0"/>
                  </a:lnTo>
                  <a:lnTo>
                    <a:pt x="1269276" y="478971"/>
                  </a:lnTo>
                  <a:lnTo>
                    <a:pt x="20797" y="478971"/>
                  </a:lnTo>
                  <a:lnTo>
                    <a:pt x="7790" y="393748"/>
                  </a:lnTo>
                  <a:cubicBezTo>
                    <a:pt x="2639" y="343028"/>
                    <a:pt x="0" y="291565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F26BB3-B2D7-6B60-897F-017580A1D012}"/>
                </a:ext>
              </a:extLst>
            </p:cNvPr>
            <p:cNvSpPr/>
            <p:nvPr/>
          </p:nvSpPr>
          <p:spPr>
            <a:xfrm rot="5400000">
              <a:off x="3429360" y="1906380"/>
              <a:ext cx="478972" cy="1269275"/>
            </a:xfrm>
            <a:custGeom>
              <a:avLst/>
              <a:gdLst>
                <a:gd name="connsiteX0" fmla="*/ 0 w 478972"/>
                <a:gd name="connsiteY0" fmla="*/ 1248478 h 1269275"/>
                <a:gd name="connsiteX1" fmla="*/ 1 w 478972"/>
                <a:gd name="connsiteY1" fmla="*/ 0 h 1269275"/>
                <a:gd name="connsiteX2" fmla="*/ 478972 w 478972"/>
                <a:gd name="connsiteY2" fmla="*/ 0 h 1269275"/>
                <a:gd name="connsiteX3" fmla="*/ 478971 w 478972"/>
                <a:gd name="connsiteY3" fmla="*/ 1248478 h 1269275"/>
                <a:gd name="connsiteX4" fmla="*/ 393747 w 478972"/>
                <a:gd name="connsiteY4" fmla="*/ 1261485 h 1269275"/>
                <a:gd name="connsiteX5" fmla="*/ 239485 w 478972"/>
                <a:gd name="connsiteY5" fmla="*/ 1269275 h 1269275"/>
                <a:gd name="connsiteX6" fmla="*/ 85223 w 478972"/>
                <a:gd name="connsiteY6" fmla="*/ 1261485 h 1269275"/>
                <a:gd name="connsiteX7" fmla="*/ 0 w 478972"/>
                <a:gd name="connsiteY7" fmla="*/ 1248478 h 126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2" h="1269275">
                  <a:moveTo>
                    <a:pt x="0" y="1248478"/>
                  </a:moveTo>
                  <a:lnTo>
                    <a:pt x="1" y="0"/>
                  </a:lnTo>
                  <a:lnTo>
                    <a:pt x="478972" y="0"/>
                  </a:lnTo>
                  <a:lnTo>
                    <a:pt x="478971" y="1248478"/>
                  </a:lnTo>
                  <a:lnTo>
                    <a:pt x="393747" y="1261485"/>
                  </a:lnTo>
                  <a:cubicBezTo>
                    <a:pt x="343027" y="1266636"/>
                    <a:pt x="291564" y="1269275"/>
                    <a:pt x="239485" y="1269275"/>
                  </a:cubicBezTo>
                  <a:cubicBezTo>
                    <a:pt x="187406" y="1269275"/>
                    <a:pt x="135944" y="1266636"/>
                    <a:pt x="85223" y="1261485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2618BE-E3A8-2DA6-BA75-7912140E6A3D}"/>
                </a:ext>
              </a:extLst>
            </p:cNvPr>
            <p:cNvSpPr/>
            <p:nvPr/>
          </p:nvSpPr>
          <p:spPr>
            <a:xfrm rot="5400000">
              <a:off x="5177607" y="1906381"/>
              <a:ext cx="478971" cy="1269274"/>
            </a:xfrm>
            <a:custGeom>
              <a:avLst/>
              <a:gdLst>
                <a:gd name="connsiteX0" fmla="*/ 0 w 478971"/>
                <a:gd name="connsiteY0" fmla="*/ 1269274 h 1269274"/>
                <a:gd name="connsiteX1" fmla="*/ 0 w 478971"/>
                <a:gd name="connsiteY1" fmla="*/ 20796 h 1269274"/>
                <a:gd name="connsiteX2" fmla="*/ 85223 w 478971"/>
                <a:gd name="connsiteY2" fmla="*/ 7790 h 1269274"/>
                <a:gd name="connsiteX3" fmla="*/ 239485 w 478971"/>
                <a:gd name="connsiteY3" fmla="*/ 0 h 1269274"/>
                <a:gd name="connsiteX4" fmla="*/ 393747 w 478971"/>
                <a:gd name="connsiteY4" fmla="*/ 7790 h 1269274"/>
                <a:gd name="connsiteX5" fmla="*/ 478971 w 478971"/>
                <a:gd name="connsiteY5" fmla="*/ 20796 h 1269274"/>
                <a:gd name="connsiteX6" fmla="*/ 478971 w 478971"/>
                <a:gd name="connsiteY6" fmla="*/ 1269274 h 1269274"/>
                <a:gd name="connsiteX7" fmla="*/ 0 w 478971"/>
                <a:gd name="connsiteY7" fmla="*/ 1269274 h 12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1" h="1269274">
                  <a:moveTo>
                    <a:pt x="0" y="1269274"/>
                  </a:moveTo>
                  <a:lnTo>
                    <a:pt x="0" y="20796"/>
                  </a:lnTo>
                  <a:lnTo>
                    <a:pt x="85223" y="7790"/>
                  </a:lnTo>
                  <a:cubicBezTo>
                    <a:pt x="135943" y="2638"/>
                    <a:pt x="187406" y="0"/>
                    <a:pt x="239485" y="0"/>
                  </a:cubicBezTo>
                  <a:cubicBezTo>
                    <a:pt x="291564" y="0"/>
                    <a:pt x="343026" y="2638"/>
                    <a:pt x="393747" y="7790"/>
                  </a:cubicBezTo>
                  <a:lnTo>
                    <a:pt x="478971" y="20796"/>
                  </a:lnTo>
                  <a:lnTo>
                    <a:pt x="478971" y="1269274"/>
                  </a:lnTo>
                  <a:lnTo>
                    <a:pt x="0" y="1269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59E935-AB8F-2C38-3997-5A477FEF9162}"/>
                </a:ext>
              </a:extLst>
            </p:cNvPr>
            <p:cNvSpPr/>
            <p:nvPr/>
          </p:nvSpPr>
          <p:spPr>
            <a:xfrm rot="5400000">
              <a:off x="2269650" y="2780502"/>
              <a:ext cx="2033834" cy="2033834"/>
            </a:xfrm>
            <a:custGeom>
              <a:avLst/>
              <a:gdLst>
                <a:gd name="connsiteX0" fmla="*/ 0 w 2033834"/>
                <a:gd name="connsiteY0" fmla="*/ 2033834 h 2033834"/>
                <a:gd name="connsiteX1" fmla="*/ 0 w 2033834"/>
                <a:gd name="connsiteY1" fmla="*/ 1248478 h 2033834"/>
                <a:gd name="connsiteX2" fmla="*/ 64582 w 2033834"/>
                <a:gd name="connsiteY2" fmla="*/ 1238622 h 2033834"/>
                <a:gd name="connsiteX3" fmla="*/ 1238622 w 2033834"/>
                <a:gd name="connsiteY3" fmla="*/ 64583 h 2033834"/>
                <a:gd name="connsiteX4" fmla="*/ 1248478 w 2033834"/>
                <a:gd name="connsiteY4" fmla="*/ 0 h 2033834"/>
                <a:gd name="connsiteX5" fmla="*/ 2033834 w 2033834"/>
                <a:gd name="connsiteY5" fmla="*/ 0 h 2033834"/>
                <a:gd name="connsiteX6" fmla="*/ 2000071 w 2033834"/>
                <a:gd name="connsiteY6" fmla="*/ 221224 h 2033834"/>
                <a:gd name="connsiteX7" fmla="*/ 221223 w 2033834"/>
                <a:gd name="connsiteY7" fmla="*/ 2000072 h 2033834"/>
                <a:gd name="connsiteX8" fmla="*/ 0 w 2033834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2033834"/>
                  </a:moveTo>
                  <a:lnTo>
                    <a:pt x="0" y="1248478"/>
                  </a:lnTo>
                  <a:lnTo>
                    <a:pt x="64582" y="1238622"/>
                  </a:lnTo>
                  <a:cubicBezTo>
                    <a:pt x="653882" y="1118034"/>
                    <a:pt x="1118034" y="653882"/>
                    <a:pt x="1238622" y="64583"/>
                  </a:cubicBezTo>
                  <a:lnTo>
                    <a:pt x="1248478" y="0"/>
                  </a:lnTo>
                  <a:lnTo>
                    <a:pt x="2033834" y="0"/>
                  </a:lnTo>
                  <a:lnTo>
                    <a:pt x="2000071" y="221224"/>
                  </a:lnTo>
                  <a:cubicBezTo>
                    <a:pt x="1817361" y="1114102"/>
                    <a:pt x="1114102" y="1817362"/>
                    <a:pt x="221223" y="2000072"/>
                  </a:cubicBez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FE1C46-200F-A630-3974-8C29558A969A}"/>
                </a:ext>
              </a:extLst>
            </p:cNvPr>
            <p:cNvSpPr/>
            <p:nvPr/>
          </p:nvSpPr>
          <p:spPr>
            <a:xfrm rot="5400000">
              <a:off x="3908332" y="3175655"/>
              <a:ext cx="1269274" cy="478971"/>
            </a:xfrm>
            <a:custGeom>
              <a:avLst/>
              <a:gdLst>
                <a:gd name="connsiteX0" fmla="*/ 0 w 1269274"/>
                <a:gd name="connsiteY0" fmla="*/ 478971 h 478971"/>
                <a:gd name="connsiteX1" fmla="*/ 0 w 1269274"/>
                <a:gd name="connsiteY1" fmla="*/ 0 h 478971"/>
                <a:gd name="connsiteX2" fmla="*/ 1248477 w 1269274"/>
                <a:gd name="connsiteY2" fmla="*/ 0 h 478971"/>
                <a:gd name="connsiteX3" fmla="*/ 1261484 w 1269274"/>
                <a:gd name="connsiteY3" fmla="*/ 85224 h 478971"/>
                <a:gd name="connsiteX4" fmla="*/ 1269274 w 1269274"/>
                <a:gd name="connsiteY4" fmla="*/ 239486 h 478971"/>
                <a:gd name="connsiteX5" fmla="*/ 1261484 w 1269274"/>
                <a:gd name="connsiteY5" fmla="*/ 393748 h 478971"/>
                <a:gd name="connsiteX6" fmla="*/ 1248477 w 1269274"/>
                <a:gd name="connsiteY6" fmla="*/ 478971 h 478971"/>
                <a:gd name="connsiteX7" fmla="*/ 0 w 1269274"/>
                <a:gd name="connsiteY7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4" h="478971">
                  <a:moveTo>
                    <a:pt x="0" y="478971"/>
                  </a:moveTo>
                  <a:lnTo>
                    <a:pt x="0" y="0"/>
                  </a:lnTo>
                  <a:lnTo>
                    <a:pt x="1248477" y="0"/>
                  </a:lnTo>
                  <a:lnTo>
                    <a:pt x="1261484" y="85224"/>
                  </a:lnTo>
                  <a:cubicBezTo>
                    <a:pt x="1266635" y="135944"/>
                    <a:pt x="1269274" y="187407"/>
                    <a:pt x="1269274" y="239486"/>
                  </a:cubicBezTo>
                  <a:cubicBezTo>
                    <a:pt x="1269274" y="291565"/>
                    <a:pt x="1266635" y="343028"/>
                    <a:pt x="1261484" y="393748"/>
                  </a:cubicBezTo>
                  <a:lnTo>
                    <a:pt x="1248477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B15DA8-77D9-5FD5-FCD0-642692825ACC}"/>
                </a:ext>
              </a:extLst>
            </p:cNvPr>
            <p:cNvSpPr/>
            <p:nvPr/>
          </p:nvSpPr>
          <p:spPr>
            <a:xfrm rot="5400000">
              <a:off x="4782456" y="2780503"/>
              <a:ext cx="2033833" cy="2033834"/>
            </a:xfrm>
            <a:custGeom>
              <a:avLst/>
              <a:gdLst>
                <a:gd name="connsiteX0" fmla="*/ 0 w 2033833"/>
                <a:gd name="connsiteY0" fmla="*/ 785356 h 2033834"/>
                <a:gd name="connsiteX1" fmla="*/ 0 w 2033833"/>
                <a:gd name="connsiteY1" fmla="*/ 0 h 2033834"/>
                <a:gd name="connsiteX2" fmla="*/ 221223 w 2033833"/>
                <a:gd name="connsiteY2" fmla="*/ 33763 h 2033834"/>
                <a:gd name="connsiteX3" fmla="*/ 2000070 w 2033833"/>
                <a:gd name="connsiteY3" fmla="*/ 1812611 h 2033834"/>
                <a:gd name="connsiteX4" fmla="*/ 2033833 w 2033833"/>
                <a:gd name="connsiteY4" fmla="*/ 2033834 h 2033834"/>
                <a:gd name="connsiteX5" fmla="*/ 1248477 w 2033833"/>
                <a:gd name="connsiteY5" fmla="*/ 2033834 h 2033834"/>
                <a:gd name="connsiteX6" fmla="*/ 1238621 w 2033833"/>
                <a:gd name="connsiteY6" fmla="*/ 1969252 h 2033834"/>
                <a:gd name="connsiteX7" fmla="*/ 64582 w 2033833"/>
                <a:gd name="connsiteY7" fmla="*/ 795213 h 2033834"/>
                <a:gd name="connsiteX8" fmla="*/ 0 w 2033833"/>
                <a:gd name="connsiteY8" fmla="*/ 785356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3" h="2033834">
                  <a:moveTo>
                    <a:pt x="0" y="785356"/>
                  </a:moveTo>
                  <a:lnTo>
                    <a:pt x="0" y="0"/>
                  </a:lnTo>
                  <a:lnTo>
                    <a:pt x="221223" y="33763"/>
                  </a:lnTo>
                  <a:cubicBezTo>
                    <a:pt x="1114101" y="216473"/>
                    <a:pt x="1817360" y="919732"/>
                    <a:pt x="2000070" y="1812611"/>
                  </a:cubicBezTo>
                  <a:lnTo>
                    <a:pt x="2033833" y="2033834"/>
                  </a:lnTo>
                  <a:lnTo>
                    <a:pt x="1248477" y="2033834"/>
                  </a:lnTo>
                  <a:lnTo>
                    <a:pt x="1238621" y="1969252"/>
                  </a:lnTo>
                  <a:cubicBezTo>
                    <a:pt x="1118033" y="1379952"/>
                    <a:pt x="653881" y="915801"/>
                    <a:pt x="64582" y="795213"/>
                  </a:cubicBezTo>
                  <a:lnTo>
                    <a:pt x="0" y="7853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D808D8-2213-C2FB-1386-D3B7C2A2B09D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REWORK OF ROBOTS-CONFIGURATION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C79BD-1219-843A-3097-234F5D5B890D}"/>
              </a:ext>
            </a:extLst>
          </p:cNvPr>
          <p:cNvSpPr txBox="1"/>
          <p:nvPr/>
        </p:nvSpPr>
        <p:spPr>
          <a:xfrm>
            <a:off x="372001" y="2084788"/>
            <a:ext cx="51728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Goal: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Create a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r>
              <a:rPr lang="en-US" b="1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template 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for each atomic element of the tree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Implement a script to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parse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these templates and create the corresponding xml files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Reproduce the folders tree we have in robots-configuration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B1A53-539F-E9A2-7766-A542D830732A}"/>
              </a:ext>
            </a:extLst>
          </p:cNvPr>
          <p:cNvSpPr txBox="1"/>
          <p:nvPr/>
        </p:nvSpPr>
        <p:spPr>
          <a:xfrm>
            <a:off x="358565" y="3737375"/>
            <a:ext cx="517283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Problems: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We don’t have the information about what elements a robot is composed of (parts, boards, version, …)</a:t>
            </a:r>
          </a:p>
        </p:txBody>
      </p: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F050430A-0367-68F0-924F-3502E7C1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5381" y="388356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58A8EC-C4CB-626B-03F7-FAAA87ADCF62}"/>
              </a:ext>
            </a:extLst>
          </p:cNvPr>
          <p:cNvSpPr txBox="1"/>
          <p:nvPr/>
        </p:nvSpPr>
        <p:spPr>
          <a:xfrm>
            <a:off x="2291827" y="838255"/>
            <a:ext cx="385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Are there </a:t>
            </a:r>
            <a:r>
              <a:rPr lang="en-US" sz="1800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more scalable </a:t>
            </a:r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tools than UML?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1A8321-2CC2-58E7-A325-6539F0CE0C84}"/>
              </a:ext>
            </a:extLst>
          </p:cNvPr>
          <p:cNvGrpSpPr/>
          <p:nvPr/>
        </p:nvGrpSpPr>
        <p:grpSpPr>
          <a:xfrm>
            <a:off x="369262" y="1273389"/>
            <a:ext cx="5458845" cy="649528"/>
            <a:chOff x="309988" y="1333445"/>
            <a:chExt cx="5458845" cy="649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D2A219-065A-03D0-068C-86024C6F8BDC}"/>
                </a:ext>
              </a:extLst>
            </p:cNvPr>
            <p:cNvSpPr txBox="1"/>
            <p:nvPr/>
          </p:nvSpPr>
          <p:spPr>
            <a:xfrm>
              <a:off x="976148" y="1438237"/>
              <a:ext cx="479268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Roboto Condensed Light"/>
                </a:rPr>
                <a:t>Evaluate </a:t>
              </a:r>
              <a:r>
                <a:rPr lang="en-US" b="1" err="1">
                  <a:latin typeface="Roboto Condensed Light"/>
                </a:rPr>
                <a:t>SysML</a:t>
              </a:r>
              <a:r>
                <a:rPr lang="en-US" b="1">
                  <a:latin typeface="Roboto Condensed Light"/>
                </a:rPr>
                <a:t> v2 </a:t>
              </a:r>
              <a:r>
                <a:rPr lang="en-US">
                  <a:latin typeface="Roboto Condensed Light"/>
                </a:rPr>
                <a:t>as tool to create the hierarchical architecture of robots-configuration</a:t>
              </a:r>
            </a:p>
          </p:txBody>
        </p:sp>
        <p:pic>
          <p:nvPicPr>
            <p:cNvPr id="31" name="Graphic 30" descr="Lights On with solid fill">
              <a:extLst>
                <a:ext uri="{FF2B5EF4-FFF2-40B4-BE49-F238E27FC236}">
                  <a16:creationId xmlns:a16="http://schemas.microsoft.com/office/drawing/2014/main" id="{20827BC3-5255-BD12-5939-DE643DCA0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9988" y="1333445"/>
              <a:ext cx="649528" cy="649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112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BB3F7-0AAC-66FA-2BB6-16C3CDC95C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9694E-E83B-3A4A-0B13-BAB55B2C5F0C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TEMPLATIZE AN ICUB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966EC-B9D0-802D-BAD8-9C65015B585C}"/>
              </a:ext>
            </a:extLst>
          </p:cNvPr>
          <p:cNvSpPr txBox="1"/>
          <p:nvPr/>
        </p:nvSpPr>
        <p:spPr>
          <a:xfrm>
            <a:off x="2489549" y="740114"/>
            <a:ext cx="416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We replicate the same architecture using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python classes</a:t>
            </a:r>
          </a:p>
        </p:txBody>
      </p:sp>
      <p:pic>
        <p:nvPicPr>
          <p:cNvPr id="5" name="Picture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34467E2E-7D3E-2C87-0443-8B18FFE7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52" y="1048853"/>
            <a:ext cx="2480310" cy="13296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0337EF-0F3B-8181-C9A0-A2314904FA5C}"/>
              </a:ext>
            </a:extLst>
          </p:cNvPr>
          <p:cNvCxnSpPr/>
          <p:nvPr/>
        </p:nvCxnSpPr>
        <p:spPr>
          <a:xfrm flipH="1">
            <a:off x="2598420" y="2400300"/>
            <a:ext cx="70104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C7C44-A901-5C6B-B617-B2F7691612EB}"/>
              </a:ext>
            </a:extLst>
          </p:cNvPr>
          <p:cNvCxnSpPr>
            <a:cxnSpLocks/>
          </p:cNvCxnSpPr>
          <p:nvPr/>
        </p:nvCxnSpPr>
        <p:spPr>
          <a:xfrm>
            <a:off x="5836920" y="2400299"/>
            <a:ext cx="701040" cy="7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B7C83D-978D-A217-D599-DBD051BE3114}"/>
              </a:ext>
            </a:extLst>
          </p:cNvPr>
          <p:cNvSpPr txBox="1"/>
          <p:nvPr/>
        </p:nvSpPr>
        <p:spPr>
          <a:xfrm>
            <a:off x="1859280" y="3185159"/>
            <a:ext cx="1524000" cy="307777"/>
          </a:xfrm>
          <a:prstGeom prst="rect">
            <a:avLst/>
          </a:prstGeom>
          <a:noFill/>
          <a:ln>
            <a:solidFill>
              <a:srgbClr val="1B6B9D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1B6B9D"/>
                </a:solidFill>
                <a:latin typeface="Roboto Condensed Light"/>
              </a:rPr>
              <a:t>from_sysml</a:t>
            </a:r>
            <a:endParaRPr lang="en-US" b="1">
              <a:solidFill>
                <a:srgbClr val="1B6B9D"/>
              </a:solidFill>
              <a:latin typeface="Roboto Condensed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6B184-1167-724E-8030-B873B49994F4}"/>
              </a:ext>
            </a:extLst>
          </p:cNvPr>
          <p:cNvSpPr txBox="1"/>
          <p:nvPr/>
        </p:nvSpPr>
        <p:spPr>
          <a:xfrm>
            <a:off x="5897880" y="3147059"/>
            <a:ext cx="1524000" cy="307777"/>
          </a:xfrm>
          <a:prstGeom prst="rect">
            <a:avLst/>
          </a:prstGeom>
          <a:noFill/>
          <a:ln>
            <a:solidFill>
              <a:srgbClr val="1B6B9D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1B6B9D"/>
                </a:solidFill>
                <a:latin typeface="Roboto Condensed Light"/>
              </a:rPr>
              <a:t>to_xml</a:t>
            </a:r>
            <a:endParaRPr lang="en-US" b="1">
              <a:solidFill>
                <a:srgbClr val="1B6B9D"/>
              </a:solidFill>
              <a:latin typeface="Roboto Condensed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7278B-EB6B-D784-786E-C673848B2239}"/>
              </a:ext>
            </a:extLst>
          </p:cNvPr>
          <p:cNvSpPr txBox="1"/>
          <p:nvPr/>
        </p:nvSpPr>
        <p:spPr>
          <a:xfrm>
            <a:off x="1859279" y="3634740"/>
            <a:ext cx="1524000" cy="12155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Read the corresponding </a:t>
            </a:r>
            <a:r>
              <a:rPr lang="en-US" sz="1200" err="1">
                <a:latin typeface="Roboto Condensed Light"/>
              </a:rPr>
              <a:t>SysML</a:t>
            </a:r>
            <a:r>
              <a:rPr lang="en-US" sz="1200">
                <a:latin typeface="Roboto Condensed Light"/>
              </a:rPr>
              <a:t> file</a:t>
            </a:r>
          </a:p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Parse it</a:t>
            </a:r>
          </a:p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Populate the </a:t>
            </a:r>
            <a:r>
              <a:rPr lang="en-US" sz="1200" err="1">
                <a:latin typeface="Roboto Condensed Light"/>
              </a:rPr>
              <a:t>py</a:t>
            </a:r>
            <a:r>
              <a:rPr lang="en-US" sz="1200">
                <a:latin typeface="Roboto Condensed Light"/>
              </a:rPr>
              <a:t>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E5EFB-F16A-35CA-D7F1-7C5A27237A1B}"/>
              </a:ext>
            </a:extLst>
          </p:cNvPr>
          <p:cNvSpPr txBox="1"/>
          <p:nvPr/>
        </p:nvSpPr>
        <p:spPr>
          <a:xfrm>
            <a:off x="5897879" y="3634740"/>
            <a:ext cx="1524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Check if override parameters are defined and, if necessary, update them</a:t>
            </a:r>
          </a:p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Generate the XML</a:t>
            </a:r>
          </a:p>
        </p:txBody>
      </p:sp>
    </p:spTree>
    <p:extLst>
      <p:ext uri="{BB962C8B-B14F-4D97-AF65-F5344CB8AC3E}">
        <p14:creationId xmlns:p14="http://schemas.microsoft.com/office/powerpoint/2010/main" val="2944951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0140F-DA8B-A2D8-91CD-A0066183C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29C7B-0DC1-B6BA-5316-A2473298EBB4}"/>
              </a:ext>
            </a:extLst>
          </p:cNvPr>
          <p:cNvSpPr txBox="1"/>
          <p:nvPr/>
        </p:nvSpPr>
        <p:spPr>
          <a:xfrm>
            <a:off x="1675311" y="1548301"/>
            <a:ext cx="57933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2185C5"/>
                </a:solidFill>
                <a:latin typeface="Garamond" panose="02020404030301010803" pitchFamily="18" charset="0"/>
              </a:rPr>
              <a:t>PREVIOUSLY ON…</a:t>
            </a:r>
          </a:p>
        </p:txBody>
      </p:sp>
      <p:pic>
        <p:nvPicPr>
          <p:cNvPr id="9" name="Picture 8" descr="Laptop Pusheen">
            <a:extLst>
              <a:ext uri="{FF2B5EF4-FFF2-40B4-BE49-F238E27FC236}">
                <a16:creationId xmlns:a16="http://schemas.microsoft.com/office/drawing/2014/main" id="{3479636E-EA56-7A55-02F5-671E75D6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77" y="1999162"/>
            <a:ext cx="2553244" cy="25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8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21B20-01D8-C9C2-7F75-D751AAF73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FC0D-DCCE-5F76-01DF-58755F2DDDA7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ALEXANDRIA MVP-1</a:t>
            </a:r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B22EEFFA-1A63-CF18-0225-9AAB1C2F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96" y="1130520"/>
            <a:ext cx="4762081" cy="30911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AE6A63-5414-9950-9049-26DCE3B6B934}"/>
              </a:ext>
            </a:extLst>
          </p:cNvPr>
          <p:cNvSpPr txBox="1"/>
          <p:nvPr/>
        </p:nvSpPr>
        <p:spPr>
          <a:xfrm>
            <a:off x="3621308" y="779043"/>
            <a:ext cx="15616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Roboto Condensed Light"/>
              </a:rPr>
              <a:t>Started from: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4A4256-DA0C-E85A-4CC7-16E0435986F6}"/>
              </a:ext>
            </a:extLst>
          </p:cNvPr>
          <p:cNvSpPr txBox="1"/>
          <p:nvPr/>
        </p:nvSpPr>
        <p:spPr>
          <a:xfrm>
            <a:off x="2088150" y="4389156"/>
            <a:ext cx="46279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Roboto Condensed Light"/>
              </a:rPr>
              <a:t>Which are the main </a:t>
            </a:r>
            <a:r>
              <a:rPr lang="en-US" b="1" i="1">
                <a:latin typeface="Roboto Condensed Light"/>
              </a:rPr>
              <a:t>components</a:t>
            </a:r>
            <a:r>
              <a:rPr lang="en-US">
                <a:latin typeface="Roboto Condensed Light"/>
              </a:rPr>
              <a:t> of a simple robot?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7F76E-8E07-AAB2-70DE-51C7CC886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E53C3-FAE8-B52D-A372-88283D98F4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2E5A0-EED4-65C3-62FB-4F584F81BF66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ALEXANDRIA MVP-1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AE858-A65E-659E-CC8C-5CD671B35EC1}"/>
              </a:ext>
            </a:extLst>
          </p:cNvPr>
          <p:cNvSpPr txBox="1"/>
          <p:nvPr/>
        </p:nvSpPr>
        <p:spPr>
          <a:xfrm>
            <a:off x="3238507" y="735343"/>
            <a:ext cx="325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Store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robot information into JSON files: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8EDFF1-6255-297E-B7B9-AC269BF18443}"/>
              </a:ext>
            </a:extLst>
          </p:cNvPr>
          <p:cNvGrpSpPr/>
          <p:nvPr/>
        </p:nvGrpSpPr>
        <p:grpSpPr>
          <a:xfrm>
            <a:off x="1219916" y="1076501"/>
            <a:ext cx="2970296" cy="2462962"/>
            <a:chOff x="436145" y="1106284"/>
            <a:chExt cx="2970296" cy="24629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F75438-10DE-160A-49A4-7B907D65CF3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45152" y="1106284"/>
              <a:ext cx="2953408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{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iCub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{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robotName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</a:t>
              </a:r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 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"iCubErzelli03"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robotVersion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</a:t>
              </a:r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 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"1.0"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"parts"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    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"head"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  ]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  },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 ...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 ]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ergoCub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 ...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}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81CF40-64F8-F471-2063-91BD46C31806}"/>
                </a:ext>
              </a:extLst>
            </p:cNvPr>
            <p:cNvSpPr txBox="1"/>
            <p:nvPr/>
          </p:nvSpPr>
          <p:spPr>
            <a:xfrm>
              <a:off x="436145" y="3353802"/>
              <a:ext cx="297029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i="1">
                  <a:latin typeface="Century Schoolbook"/>
                </a:rPr>
                <a:t>Figure 1. List of robots and their main features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3B5283-DBE4-DC10-1FE9-00B19B6FBF28}"/>
              </a:ext>
            </a:extLst>
          </p:cNvPr>
          <p:cNvSpPr txBox="1"/>
          <p:nvPr/>
        </p:nvSpPr>
        <p:spPr>
          <a:xfrm>
            <a:off x="4299481" y="1071832"/>
            <a:ext cx="295340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{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"head"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{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"calibrator"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{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"count"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</a:t>
            </a:r>
            <a:r>
              <a:rPr lang="en-US" sz="1000">
                <a:solidFill>
                  <a:srgbClr val="92D050"/>
                </a:solidFill>
                <a:latin typeface="Lucida Sans Typewriter"/>
              </a:rPr>
              <a:t>2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"path"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</a:t>
            </a:r>
            <a:r>
              <a:rPr lang="en-US" sz="1000">
                <a:solidFill>
                  <a:schemeClr val="accent4"/>
                </a:solidFill>
                <a:latin typeface="Lucida Sans Typewriter"/>
              </a:rPr>
              <a:t>"calibrators"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"files"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[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>
                <a:solidFill>
                  <a:schemeClr val="accent4"/>
                </a:solidFill>
                <a:latin typeface="Lucida Sans Typewriter"/>
              </a:rPr>
              <a:t>"face-calib.xml"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>
                <a:solidFill>
                  <a:schemeClr val="accent4"/>
                </a:solidFill>
                <a:latin typeface="Lucida Sans Typewriter"/>
              </a:rPr>
              <a:t>"head-calib.xml"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   ]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  },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</a:t>
            </a:r>
            <a:r>
              <a:rPr lang="en-US" sz="1000" err="1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eln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{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"count"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</a:t>
            </a:r>
            <a:r>
              <a:rPr lang="en-US" sz="1000">
                <a:solidFill>
                  <a:srgbClr val="92D050"/>
                </a:solidFill>
                <a:latin typeface="Lucida Sans Typewriter"/>
              </a:rPr>
              <a:t>3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"path"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</a:t>
            </a:r>
            <a:r>
              <a:rPr lang="en-US" sz="1000">
                <a:solidFill>
                  <a:schemeClr val="accent4"/>
                </a:solidFill>
                <a:latin typeface="Lucida Sans Typewriter"/>
              </a:rPr>
              <a:t>"hardware/electronics"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"files"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[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>
                <a:solidFill>
                  <a:schemeClr val="accent4"/>
                </a:solidFill>
                <a:latin typeface="Lucida Sans Typewriter"/>
              </a:rPr>
              <a:t>"face-eb22-j0-eln.xml"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>
                <a:solidFill>
                  <a:schemeClr val="accent4"/>
                </a:solidFill>
                <a:latin typeface="Lucida Sans Typewriter"/>
              </a:rPr>
              <a:t>"head-eb20-j0_1-eln.xml"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>
                <a:solidFill>
                  <a:schemeClr val="accent4"/>
                </a:solidFill>
                <a:latin typeface="Lucida Sans Typewriter"/>
              </a:rPr>
              <a:t>"head-eb21-j2_5-eln.xml"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 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   ]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  },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 ...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 }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 </a:t>
            </a:r>
            <a:r>
              <a:rPr lang="en-US" sz="100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"torso"</a:t>
            </a:r>
            <a:r>
              <a:rPr lang="en-US" sz="1000">
                <a:solidFill>
                  <a:schemeClr val="tx1"/>
                </a:solidFill>
                <a:latin typeface="Lucida Sans Typewriter"/>
              </a:rPr>
              <a:t>: {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...</a:t>
            </a:r>
          </a:p>
          <a:p>
            <a:r>
              <a:rPr lang="en-US" sz="1000">
                <a:solidFill>
                  <a:schemeClr val="tx1"/>
                </a:solidFill>
                <a:latin typeface="Lucida Sans Typewriter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309C5-38D5-08A1-42E5-42F9A5A734D7}"/>
              </a:ext>
            </a:extLst>
          </p:cNvPr>
          <p:cNvSpPr txBox="1"/>
          <p:nvPr/>
        </p:nvSpPr>
        <p:spPr>
          <a:xfrm>
            <a:off x="4282591" y="4853683"/>
            <a:ext cx="297029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i="1">
                <a:latin typeface="Century Schoolbook"/>
              </a:rPr>
              <a:t>Figure 2. Parts description</a:t>
            </a:r>
          </a:p>
        </p:txBody>
      </p:sp>
    </p:spTree>
    <p:extLst>
      <p:ext uri="{BB962C8B-B14F-4D97-AF65-F5344CB8AC3E}">
        <p14:creationId xmlns:p14="http://schemas.microsoft.com/office/powerpoint/2010/main" val="383493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808FB-16CD-4B2F-69E7-89B255296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058A6-D487-0771-AA5D-593B8B946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061E13-BCC6-88CB-49DC-EAB84531FDC2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C9A651-79A4-291A-5133-00562A1C8EC9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ALEXANDRIA MVP-1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631B1-9EDB-7909-1A8A-39CF96FC93DA}"/>
              </a:ext>
            </a:extLst>
          </p:cNvPr>
          <p:cNvSpPr txBox="1"/>
          <p:nvPr/>
        </p:nvSpPr>
        <p:spPr>
          <a:xfrm>
            <a:off x="937338" y="735343"/>
            <a:ext cx="689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Create </a:t>
            </a:r>
            <a:r>
              <a:rPr lang="en-US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templates,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parse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</a:t>
            </a:r>
            <a:r>
              <a:rPr lang="en-US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files,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extract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info for each robot </a:t>
            </a:r>
          </a:p>
          <a:p>
            <a:pPr algn="ctr"/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and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generate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XML files  </a:t>
            </a:r>
          </a:p>
        </p:txBody>
      </p:sp>
      <p:pic>
        <p:nvPicPr>
          <p:cNvPr id="13" name="Picture 1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BDF8925-CC9F-74DE-A5BF-2BB2D6B6D9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862"/>
          <a:stretch/>
        </p:blipFill>
        <p:spPr>
          <a:xfrm>
            <a:off x="4572000" y="1351728"/>
            <a:ext cx="2930819" cy="27642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291328-E962-002D-5CD1-DDA23252793D}"/>
              </a:ext>
            </a:extLst>
          </p:cNvPr>
          <p:cNvSpPr txBox="1"/>
          <p:nvPr/>
        </p:nvSpPr>
        <p:spPr>
          <a:xfrm>
            <a:off x="3566736" y="2604239"/>
            <a:ext cx="13563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>
                <a:latin typeface="Roboto Condensed Light"/>
              </a:rPr>
              <a:t>vs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990DD-32AD-06F3-1331-366E12FB2405}"/>
              </a:ext>
            </a:extLst>
          </p:cNvPr>
          <p:cNvSpPr txBox="1"/>
          <p:nvPr/>
        </p:nvSpPr>
        <p:spPr>
          <a:xfrm>
            <a:off x="1445168" y="4177325"/>
            <a:ext cx="198842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i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Alexandria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8ECF2-E86A-F359-896D-02CFFDCF3D9C}"/>
              </a:ext>
            </a:extLst>
          </p:cNvPr>
          <p:cNvSpPr txBox="1"/>
          <p:nvPr/>
        </p:nvSpPr>
        <p:spPr>
          <a:xfrm>
            <a:off x="5038478" y="4177325"/>
            <a:ext cx="198842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i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robots-configuration</a:t>
            </a:r>
            <a:endParaRPr lang="en-US" sz="800" b="1" i="1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62BE9D-CD6F-AEEA-1BD6-1F2B24828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73" y="1351728"/>
            <a:ext cx="2741965" cy="2764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83BD5C-194A-2BDC-3992-A651CE263D00}"/>
              </a:ext>
            </a:extLst>
          </p:cNvPr>
          <p:cNvSpPr txBox="1"/>
          <p:nvPr/>
        </p:nvSpPr>
        <p:spPr>
          <a:xfrm>
            <a:off x="7716295" y="3004352"/>
            <a:ext cx="103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2185C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MVP-1</a:t>
            </a:r>
          </a:p>
        </p:txBody>
      </p:sp>
      <p:pic>
        <p:nvPicPr>
          <p:cNvPr id="36" name="Picture 35" descr="A blue rocket with check marks&#10;&#10;Description automatically generated">
            <a:extLst>
              <a:ext uri="{FF2B5EF4-FFF2-40B4-BE49-F238E27FC236}">
                <a16:creationId xmlns:a16="http://schemas.microsoft.com/office/drawing/2014/main" id="{358594CE-E550-2357-3081-21F4F270A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244" y="3320285"/>
            <a:ext cx="1376648" cy="13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0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9947-A6E9-B88A-160C-17610BA5F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8FD61-3322-0A35-8BC6-473704C9A13A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ALEXANDRIA MVP-2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287D6-1656-BB56-CDDE-4CEC331B89FA}"/>
              </a:ext>
            </a:extLst>
          </p:cNvPr>
          <p:cNvSpPr txBox="1"/>
          <p:nvPr/>
        </p:nvSpPr>
        <p:spPr>
          <a:xfrm>
            <a:off x="1985581" y="1825392"/>
            <a:ext cx="517283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Goals: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Remove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JSON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configuration files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Templatize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an </a:t>
            </a:r>
            <a:r>
              <a:rPr lang="en-US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iCub</a:t>
            </a:r>
            <a:endParaRPr lang="en-US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Manage to generate a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complete robot 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with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overridden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and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default parameters</a:t>
            </a:r>
          </a:p>
        </p:txBody>
      </p:sp>
    </p:spTree>
    <p:extLst>
      <p:ext uri="{BB962C8B-B14F-4D97-AF65-F5344CB8AC3E}">
        <p14:creationId xmlns:p14="http://schemas.microsoft.com/office/powerpoint/2010/main" val="482582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7B436-237C-FAF8-634B-EAA4ADE4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30785-B514-2B64-3604-0ECDD0C03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BBA9D7-804A-2020-D53A-C7F13F08AA26}"/>
              </a:ext>
            </a:extLst>
          </p:cNvPr>
          <p:cNvGrpSpPr/>
          <p:nvPr/>
        </p:nvGrpSpPr>
        <p:grpSpPr>
          <a:xfrm>
            <a:off x="5056477" y="876678"/>
            <a:ext cx="2953408" cy="2338272"/>
            <a:chOff x="445152" y="1106284"/>
            <a:chExt cx="2953408" cy="2338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923293-6D58-BF3C-3EC4-B16E7D43CF4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45152" y="1106284"/>
              <a:ext cx="2953406" cy="209288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{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{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robotName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</a:t>
              </a:r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 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"iCubErzelli03"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robotVersion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</a:t>
              </a:r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 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"1.0"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"parts"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    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"head"</a:t>
              </a:r>
            </a:p>
            <a:p>
              <a:r>
                <a:rPr lang="en-US" sz="100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  ]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  },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 ...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 ]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ergoCub</a:t>
              </a:r>
              <a:r>
                <a:rPr lang="en-US" sz="10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 ...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D1D12-87B1-027E-C7B6-2AED6A14FF2D}"/>
                </a:ext>
              </a:extLst>
            </p:cNvPr>
            <p:cNvSpPr txBox="1"/>
            <p:nvPr/>
          </p:nvSpPr>
          <p:spPr>
            <a:xfrm>
              <a:off x="445152" y="3229112"/>
              <a:ext cx="2953408" cy="215444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i="1">
                  <a:latin typeface="Century Schoolbook"/>
                </a:rPr>
                <a:t>Figure 1. List of robots and their main features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092812-6E3E-3A0D-9A81-EB40A11C3920}"/>
              </a:ext>
            </a:extLst>
          </p:cNvPr>
          <p:cNvGrpSpPr/>
          <p:nvPr/>
        </p:nvGrpSpPr>
        <p:grpSpPr>
          <a:xfrm>
            <a:off x="1074716" y="876678"/>
            <a:ext cx="2953406" cy="4018076"/>
            <a:chOff x="4299481" y="919438"/>
            <a:chExt cx="2953406" cy="40180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F4660D-F7FF-3AE8-258C-386E885DA2CF}"/>
                </a:ext>
              </a:extLst>
            </p:cNvPr>
            <p:cNvSpPr txBox="1"/>
            <p:nvPr/>
          </p:nvSpPr>
          <p:spPr>
            <a:xfrm>
              <a:off x="4299481" y="919438"/>
              <a:ext cx="2953406" cy="37856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{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"head"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{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"calibrator"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{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"count"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</a:t>
              </a:r>
              <a:r>
                <a:rPr lang="en-US" sz="1000">
                  <a:solidFill>
                    <a:srgbClr val="92D050"/>
                  </a:solidFill>
                  <a:latin typeface="Lucida Sans Typewriter"/>
                </a:rPr>
                <a:t>2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"path"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"calibrators"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"files"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    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"face-calib.xml"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    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"head-calib.xml"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   ]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  },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eln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{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"count"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</a:t>
              </a:r>
              <a:r>
                <a:rPr lang="en-US" sz="1000">
                  <a:solidFill>
                    <a:srgbClr val="92D050"/>
                  </a:solidFill>
                  <a:latin typeface="Lucida Sans Typewriter"/>
                </a:rPr>
                <a:t>3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"path"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"hardware/electronics"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"files"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    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"face-eb22-j0-eln.xml"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    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"head-eb20-j0_1-eln.xml"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    </a:t>
              </a:r>
              <a:r>
                <a:rPr lang="en-US" sz="1000">
                  <a:solidFill>
                    <a:schemeClr val="accent4"/>
                  </a:solidFill>
                  <a:latin typeface="Lucida Sans Typewriter"/>
                </a:rPr>
                <a:t>"head-eb21-j2_5-eln.xml"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 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   ]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  },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 ...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 }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 </a:t>
              </a:r>
              <a:r>
                <a:rPr lang="en-US" sz="1000">
                  <a:solidFill>
                    <a:schemeClr val="bg2">
                      <a:lumMod val="60000"/>
                      <a:lumOff val="40000"/>
                    </a:schemeClr>
                  </a:solidFill>
                  <a:latin typeface="Lucida Sans Typewriter"/>
                </a:rPr>
                <a:t>"torso"</a:t>
              </a:r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: {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...</a:t>
              </a:r>
            </a:p>
            <a:p>
              <a:r>
                <a:rPr lang="en-US" sz="1000">
                  <a:solidFill>
                    <a:schemeClr val="tx1"/>
                  </a:solidFill>
                  <a:latin typeface="Lucida Sans Typewriter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1DFB5D-CE05-97DF-32E6-4C474EF27C2E}"/>
                </a:ext>
              </a:extLst>
            </p:cNvPr>
            <p:cNvSpPr txBox="1"/>
            <p:nvPr/>
          </p:nvSpPr>
          <p:spPr>
            <a:xfrm>
              <a:off x="4299481" y="4722070"/>
              <a:ext cx="2953406" cy="215444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i="1">
                  <a:latin typeface="Century Schoolbook"/>
                </a:rPr>
                <a:t>Figure 2. Parts description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5D6D30-54EE-4889-2519-0FCEB52D32D8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REMOVE JSON </a:t>
            </a:r>
          </a:p>
        </p:txBody>
      </p:sp>
    </p:spTree>
    <p:extLst>
      <p:ext uri="{BB962C8B-B14F-4D97-AF65-F5344CB8AC3E}">
        <p14:creationId xmlns:p14="http://schemas.microsoft.com/office/powerpoint/2010/main" val="411639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61AEE-76A8-B62D-66EE-96F400553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0D644-A0A9-27C8-E24C-6622A209393D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REMOVE JSON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F3D215-7CB3-1FF7-D421-BA63FC254053}"/>
              </a:ext>
            </a:extLst>
          </p:cNvPr>
          <p:cNvGrpSpPr/>
          <p:nvPr/>
        </p:nvGrpSpPr>
        <p:grpSpPr>
          <a:xfrm>
            <a:off x="1169741" y="866098"/>
            <a:ext cx="2953406" cy="3997295"/>
            <a:chOff x="4659701" y="919438"/>
            <a:chExt cx="2953406" cy="399729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8EDB79-AA1C-3F96-08C8-DACA5E1BF4E7}"/>
                </a:ext>
              </a:extLst>
            </p:cNvPr>
            <p:cNvGrpSpPr/>
            <p:nvPr/>
          </p:nvGrpSpPr>
          <p:grpSpPr>
            <a:xfrm>
              <a:off x="4659701" y="919438"/>
              <a:ext cx="2953406" cy="3997295"/>
              <a:chOff x="4299481" y="919438"/>
              <a:chExt cx="2953406" cy="399729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24501-D5EC-D0E0-0E9F-8DD51CA17FCC}"/>
                  </a:ext>
                </a:extLst>
              </p:cNvPr>
              <p:cNvSpPr txBox="1"/>
              <p:nvPr/>
            </p:nvSpPr>
            <p:spPr>
              <a:xfrm>
                <a:off x="4299481" y="919438"/>
                <a:ext cx="2953406" cy="378565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{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"head"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{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"calibrator"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{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"count"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</a:t>
                </a:r>
                <a:r>
                  <a:rPr lang="en-US" sz="1000">
                    <a:solidFill>
                      <a:srgbClr val="92D050"/>
                    </a:solidFill>
                    <a:latin typeface="Lucida Sans Typewriter"/>
                  </a:rPr>
                  <a:t>2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"path"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"calibrators"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"files"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[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    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"face-calib.xml"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    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"head-calib.xml"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   ]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  },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</a:t>
                </a:r>
                <a:r>
                  <a:rPr lang="en-US" sz="1000" err="1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eln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{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"count"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</a:t>
                </a:r>
                <a:r>
                  <a:rPr lang="en-US" sz="1000">
                    <a:solidFill>
                      <a:srgbClr val="92D050"/>
                    </a:solidFill>
                    <a:latin typeface="Lucida Sans Typewriter"/>
                  </a:rPr>
                  <a:t>3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"path"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"hardware/electronics"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"files"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[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    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"face-eb22-j0-eln.xml"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    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"head-eb20-j0_1-eln.xml"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    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"head-eb21-j2_5-eln.xml"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 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   ]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  },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 ...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 }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</a:t>
                </a:r>
                <a:r>
                  <a:rPr lang="en-US" sz="100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"torso"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{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...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}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6CD826-8779-B9B7-0C09-FFE1C1218872}"/>
                  </a:ext>
                </a:extLst>
              </p:cNvPr>
              <p:cNvSpPr txBox="1"/>
              <p:nvPr/>
            </p:nvSpPr>
            <p:spPr>
              <a:xfrm>
                <a:off x="4299481" y="4701289"/>
                <a:ext cx="2953406" cy="21544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i="1">
                    <a:latin typeface="Century Schoolbook"/>
                  </a:rPr>
                  <a:t>Figure 2. Parts description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F697D5-F4E2-3EE7-CD38-A767FBC74687}"/>
                </a:ext>
              </a:extLst>
            </p:cNvPr>
            <p:cNvCxnSpPr>
              <a:cxnSpLocks/>
            </p:cNvCxnSpPr>
            <p:nvPr/>
          </p:nvCxnSpPr>
          <p:spPr>
            <a:xfrm>
              <a:off x="4659701" y="919438"/>
              <a:ext cx="2953406" cy="399729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2117D7-1121-D003-4A4B-F7B6EAE9CD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9701" y="919438"/>
              <a:ext cx="2953406" cy="399729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5BFE99-71AE-E4ED-9B8E-25C01E2E5B06}"/>
              </a:ext>
            </a:extLst>
          </p:cNvPr>
          <p:cNvGrpSpPr/>
          <p:nvPr/>
        </p:nvGrpSpPr>
        <p:grpSpPr>
          <a:xfrm>
            <a:off x="5056237" y="867304"/>
            <a:ext cx="2953408" cy="2310564"/>
            <a:chOff x="979537" y="1415944"/>
            <a:chExt cx="2953408" cy="23105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A4D857-6F9B-29A3-0E0D-370900E46E25}"/>
                </a:ext>
              </a:extLst>
            </p:cNvPr>
            <p:cNvGrpSpPr/>
            <p:nvPr/>
          </p:nvGrpSpPr>
          <p:grpSpPr>
            <a:xfrm>
              <a:off x="979537" y="1415944"/>
              <a:ext cx="2953408" cy="2310564"/>
              <a:chOff x="445152" y="1106284"/>
              <a:chExt cx="2953408" cy="231056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75245-A024-774F-BAB2-7DD51209D082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445152" y="1106284"/>
                <a:ext cx="2953406" cy="209288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{</a:t>
                </a:r>
                <a:r>
                  <a:rPr lang="en-US" sz="10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[</a:t>
                </a:r>
              </a:p>
              <a:p>
                <a:r>
                  <a:rPr lang="en-US" sz="1000">
                    <a:solidFill>
                      <a:schemeClr val="tx2">
                        <a:lumMod val="10000"/>
                      </a:schemeClr>
                    </a:solidFill>
                    <a:latin typeface="Lucida Sans Typewriter"/>
                  </a:rPr>
                  <a:t>  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{</a:t>
                </a:r>
              </a:p>
              <a:p>
                <a:r>
                  <a:rPr lang="en-US" sz="1000">
                    <a:solidFill>
                      <a:schemeClr val="tx2">
                        <a:lumMod val="10000"/>
                      </a:schemeClr>
                    </a:solidFill>
                    <a:latin typeface="Lucida Sans Typewriter"/>
                  </a:rPr>
                  <a:t>   </a:t>
                </a:r>
                <a:r>
                  <a:rPr lang="en-US" sz="10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</a:t>
                </a:r>
                <a:r>
                  <a:rPr lang="en-US" sz="100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robotName</a:t>
                </a:r>
                <a:r>
                  <a:rPr lang="en-US" sz="10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</a:t>
                </a:r>
                <a:r>
                  <a:rPr lang="en-US" sz="1000">
                    <a:solidFill>
                      <a:schemeClr val="tx2">
                        <a:lumMod val="10000"/>
                      </a:schemeClr>
                    </a:solidFill>
                    <a:latin typeface="Lucida Sans Typewriter"/>
                  </a:rPr>
                  <a:t> 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"iCubErzelli03"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,</a:t>
                </a:r>
              </a:p>
              <a:p>
                <a:r>
                  <a:rPr lang="en-US" sz="1000">
                    <a:solidFill>
                      <a:schemeClr val="tx2">
                        <a:lumMod val="10000"/>
                      </a:schemeClr>
                    </a:solidFill>
                    <a:latin typeface="Lucida Sans Typewriter"/>
                  </a:rPr>
                  <a:t>   </a:t>
                </a:r>
                <a:r>
                  <a:rPr lang="en-US" sz="10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</a:t>
                </a:r>
                <a:r>
                  <a:rPr lang="en-US" sz="100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robotVersion</a:t>
                </a:r>
                <a:r>
                  <a:rPr lang="en-US" sz="10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</a:t>
                </a:r>
                <a:r>
                  <a:rPr lang="en-US" sz="1000">
                    <a:solidFill>
                      <a:schemeClr val="tx2">
                        <a:lumMod val="10000"/>
                      </a:schemeClr>
                    </a:solidFill>
                    <a:latin typeface="Lucida Sans Typewriter"/>
                  </a:rPr>
                  <a:t> 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"1.0"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,</a:t>
                </a:r>
              </a:p>
              <a:p>
                <a:r>
                  <a:rPr lang="en-US" sz="1000">
                    <a:solidFill>
                      <a:schemeClr val="tx2">
                        <a:lumMod val="10000"/>
                      </a:schemeClr>
                    </a:solidFill>
                    <a:latin typeface="Lucida Sans Typewriter"/>
                  </a:rPr>
                  <a:t>   </a:t>
                </a:r>
                <a:r>
                  <a:rPr lang="en-US" sz="10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"parts"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[</a:t>
                </a:r>
              </a:p>
              <a:p>
                <a:r>
                  <a:rPr lang="en-US" sz="1000">
                    <a:solidFill>
                      <a:schemeClr val="tx2">
                        <a:lumMod val="10000"/>
                      </a:schemeClr>
                    </a:solidFill>
                    <a:latin typeface="Lucida Sans Typewriter"/>
                  </a:rPr>
                  <a:t>    </a:t>
                </a:r>
                <a:r>
                  <a:rPr lang="en-US" sz="1000">
                    <a:solidFill>
                      <a:schemeClr val="accent4"/>
                    </a:solidFill>
                    <a:latin typeface="Lucida Sans Typewriter"/>
                  </a:rPr>
                  <a:t>"head"</a:t>
                </a:r>
              </a:p>
              <a:p>
                <a:r>
                  <a:rPr lang="en-US" sz="1000">
                    <a:solidFill>
                      <a:schemeClr val="tx2">
                        <a:lumMod val="10000"/>
                      </a:schemeClr>
                    </a:solidFill>
                    <a:latin typeface="Lucida Sans Typewriter"/>
                  </a:rPr>
                  <a:t> 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  ]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  },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 ...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 ]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</a:t>
                </a:r>
                <a:r>
                  <a:rPr lang="en-US" sz="10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</a:t>
                </a:r>
                <a:r>
                  <a:rPr lang="en-US" sz="100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ergoCub</a:t>
                </a:r>
                <a:r>
                  <a:rPr lang="en-US" sz="10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ucida Sans Typewriter"/>
                  </a:rPr>
                  <a:t>"</a:t>
                </a:r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: [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 ...</a:t>
                </a:r>
              </a:p>
              <a:p>
                <a:r>
                  <a:rPr lang="en-US" sz="1000">
                    <a:solidFill>
                      <a:schemeClr val="tx1"/>
                    </a:solidFill>
                    <a:latin typeface="Lucida Sans Typewriter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A367CD-22F5-B048-3A62-1D4DE6D88A8D}"/>
                  </a:ext>
                </a:extLst>
              </p:cNvPr>
              <p:cNvSpPr txBox="1"/>
              <p:nvPr/>
            </p:nvSpPr>
            <p:spPr>
              <a:xfrm>
                <a:off x="445152" y="3201404"/>
                <a:ext cx="2953408" cy="21544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i="1">
                    <a:latin typeface="Century Schoolbook"/>
                  </a:rPr>
                  <a:t>Figure 1. List of robots and their main features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C16038-3A84-7808-463E-81B66EA4E18A}"/>
                </a:ext>
              </a:extLst>
            </p:cNvPr>
            <p:cNvCxnSpPr>
              <a:cxnSpLocks/>
            </p:cNvCxnSpPr>
            <p:nvPr/>
          </p:nvCxnSpPr>
          <p:spPr>
            <a:xfrm>
              <a:off x="979537" y="1418206"/>
              <a:ext cx="2953406" cy="230830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41CBBE-D51C-8A74-8BEE-C16658E20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537" y="1417457"/>
              <a:ext cx="2953408" cy="230905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168AF0-FE68-E368-BDA7-3F185E554091}"/>
              </a:ext>
            </a:extLst>
          </p:cNvPr>
          <p:cNvSpPr txBox="1"/>
          <p:nvPr/>
        </p:nvSpPr>
        <p:spPr>
          <a:xfrm>
            <a:off x="5056235" y="3971752"/>
            <a:ext cx="295340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>
                <a:solidFill>
                  <a:schemeClr val="tx2">
                    <a:lumMod val="10000"/>
                  </a:schemeClr>
                </a:solidFill>
                <a:latin typeface="Roboto Condensed Light"/>
                <a:ea typeface="Roboto Condensed Light"/>
              </a:rPr>
              <a:t>This info are now stored in the </a:t>
            </a:r>
            <a:r>
              <a:rPr lang="en-US" b="1" err="1">
                <a:solidFill>
                  <a:schemeClr val="tx2">
                    <a:lumMod val="10000"/>
                  </a:schemeClr>
                </a:solidFill>
                <a:latin typeface="Roboto Condensed Light"/>
                <a:ea typeface="Roboto Condensed Light"/>
              </a:rPr>
              <a:t>SysML</a:t>
            </a:r>
            <a:r>
              <a:rPr lang="en-US" b="1">
                <a:solidFill>
                  <a:schemeClr val="tx2">
                    <a:lumMod val="10000"/>
                  </a:schemeClr>
                </a:solidFill>
                <a:latin typeface="Roboto Condensed Light"/>
                <a:ea typeface="Roboto Condensed Light"/>
              </a:rPr>
              <a:t> 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Roboto Condensed Light"/>
                <a:ea typeface="Roboto Condensed Light"/>
              </a:rPr>
              <a:t>files 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Roboto Condensed Light"/>
                <a:ea typeface="Roboto Condensed Light"/>
                <a:sym typeface="Wingdings" panose="05000000000000000000" pitchFamily="2" charset="2"/>
              </a:rPr>
              <a:t> use one format only</a:t>
            </a:r>
            <a:endParaRPr lang="en-US">
              <a:solidFill>
                <a:schemeClr val="tx2">
                  <a:lumMod val="10000"/>
                </a:schemeClr>
              </a:solidFill>
              <a:latin typeface="Roboto Condensed Light"/>
              <a:ea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9837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CEC7A-1A4E-BAA0-128F-65971481A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A937C-3C90-FE80-69DD-25A9338F3F82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TEMPLATIZE AN ICUB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9C536-AA20-3D84-3677-DBD8FB382D2C}"/>
              </a:ext>
            </a:extLst>
          </p:cNvPr>
          <p:cNvSpPr txBox="1"/>
          <p:nvPr/>
        </p:nvSpPr>
        <p:spPr>
          <a:xfrm>
            <a:off x="2774768" y="735343"/>
            <a:ext cx="35726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Roboto Condensed Light"/>
                <a:ea typeface="Roboto Condensed Light"/>
              </a:rPr>
              <a:t>We started from the </a:t>
            </a:r>
            <a:r>
              <a:rPr lang="en-US" sz="1200" b="1">
                <a:latin typeface="Roboto Condensed Light"/>
                <a:ea typeface="Roboto Condensed Light"/>
              </a:rPr>
              <a:t>templatization</a:t>
            </a:r>
            <a:r>
              <a:rPr lang="en-US" sz="1200">
                <a:latin typeface="Roboto Condensed Light"/>
                <a:ea typeface="Roboto Condensed Light"/>
              </a:rPr>
              <a:t> of the </a:t>
            </a:r>
            <a:r>
              <a:rPr lang="en-US" sz="1200" b="1">
                <a:latin typeface="Roboto Condensed Light"/>
                <a:ea typeface="Roboto Condensed Light"/>
              </a:rPr>
              <a:t>atomic components</a:t>
            </a:r>
            <a:r>
              <a:rPr lang="en-US" sz="1200">
                <a:latin typeface="Roboto Condensed Light"/>
                <a:ea typeface="Roboto Condensed Light"/>
              </a:rPr>
              <a:t> of the robot architecture (calibrators, electronics, mechanicals, </a:t>
            </a:r>
            <a:r>
              <a:rPr lang="en-US" sz="1200" err="1">
                <a:latin typeface="Roboto Condensed Light"/>
                <a:ea typeface="Roboto Condensed Light"/>
              </a:rPr>
              <a:t>motorControl</a:t>
            </a:r>
            <a:r>
              <a:rPr lang="en-US" sz="1200">
                <a:latin typeface="Roboto Condensed Light"/>
                <a:ea typeface="Roboto Condensed Light"/>
              </a:rPr>
              <a:t>, and so 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848C0-6697-4F82-68A6-9E52F52B6237}"/>
              </a:ext>
            </a:extLst>
          </p:cNvPr>
          <p:cNvSpPr txBox="1"/>
          <p:nvPr/>
        </p:nvSpPr>
        <p:spPr>
          <a:xfrm>
            <a:off x="3227305" y="3442375"/>
            <a:ext cx="269361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Roboto Condensed Light"/>
                <a:ea typeface="Roboto Condensed Light"/>
              </a:rPr>
              <a:t>And then we put all the atomic components together to form a </a:t>
            </a:r>
            <a:r>
              <a:rPr lang="en-US" sz="1200" b="1">
                <a:latin typeface="Roboto Condensed Light"/>
                <a:ea typeface="Roboto Condensed Light"/>
              </a:rPr>
              <a:t>part</a:t>
            </a:r>
          </a:p>
        </p:txBody>
      </p:sp>
      <p:pic>
        <p:nvPicPr>
          <p:cNvPr id="7" name="Picture 6" descr="A diagram of parts with text&#10;&#10;Description automatically generated">
            <a:extLst>
              <a:ext uri="{FF2B5EF4-FFF2-40B4-BE49-F238E27FC236}">
                <a16:creationId xmlns:a16="http://schemas.microsoft.com/office/drawing/2014/main" id="{7F4FB1A9-3F0C-FEB7-E4E6-377F3B62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49" y="3896420"/>
            <a:ext cx="3543302" cy="957263"/>
          </a:xfrm>
          <a:prstGeom prst="rect">
            <a:avLst/>
          </a:prstGeom>
        </p:spPr>
      </p:pic>
      <p:pic>
        <p:nvPicPr>
          <p:cNvPr id="4" name="Picture 3" descr="A diagram of a mechanical system&#10;&#10;AI-generated content may be incorrect.">
            <a:extLst>
              <a:ext uri="{FF2B5EF4-FFF2-40B4-BE49-F238E27FC236}">
                <a16:creationId xmlns:a16="http://schemas.microsoft.com/office/drawing/2014/main" id="{2A242DDA-278E-B3F8-2647-1707B679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5"/>
          <a:stretch/>
        </p:blipFill>
        <p:spPr>
          <a:xfrm>
            <a:off x="469025" y="1373421"/>
            <a:ext cx="2578976" cy="1460450"/>
          </a:xfrm>
          <a:prstGeom prst="rect">
            <a:avLst/>
          </a:prstGeom>
        </p:spPr>
      </p:pic>
      <p:pic>
        <p:nvPicPr>
          <p:cNvPr id="8" name="Picture 7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2109E585-483A-0DF5-C78F-0FA29E6CF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368" y="1381858"/>
            <a:ext cx="2455459" cy="1887921"/>
          </a:xfrm>
          <a:prstGeom prst="rect">
            <a:avLst/>
          </a:prstGeom>
        </p:spPr>
      </p:pic>
      <p:pic>
        <p:nvPicPr>
          <p:cNvPr id="12" name="Picture 11" descr="A diagram of a system&#10;&#10;AI-generated content may be incorrect.">
            <a:extLst>
              <a:ext uri="{FF2B5EF4-FFF2-40B4-BE49-F238E27FC236}">
                <a16:creationId xmlns:a16="http://schemas.microsoft.com/office/drawing/2014/main" id="{C5B2FF55-27BC-8429-0FD9-07B1B1570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651" y="1379729"/>
            <a:ext cx="2691246" cy="18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96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1_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d2133a-30b9-46e4-a20a-9e90a26e7d6b">
      <UserInfo>
        <DisplayName>Michele Canepa</DisplayName>
        <AccountId>135</AccountId>
        <AccountType/>
      </UserInfo>
    </SharedWithUsers>
    <lcf76f155ced4ddcb4097134ff3c332f xmlns="83c88cb7-92ec-4738-b55f-19dddbc2678d">
      <Terms xmlns="http://schemas.microsoft.com/office/infopath/2007/PartnerControls"/>
    </lcf76f155ced4ddcb4097134ff3c332f>
    <TaxCatchAll xmlns="a9d2133a-30b9-46e4-a20a-9e90a26e7d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E929CBD2E484F84BE867FC81D6F1D" ma:contentTypeVersion="19" ma:contentTypeDescription="Create a new document." ma:contentTypeScope="" ma:versionID="e6b311c9fcd928a0da45a145297ff0fa">
  <xsd:schema xmlns:xsd="http://www.w3.org/2001/XMLSchema" xmlns:xs="http://www.w3.org/2001/XMLSchema" xmlns:p="http://schemas.microsoft.com/office/2006/metadata/properties" xmlns:ns2="83c88cb7-92ec-4738-b55f-19dddbc2678d" xmlns:ns3="a9d2133a-30b9-46e4-a20a-9e90a26e7d6b" targetNamespace="http://schemas.microsoft.com/office/2006/metadata/properties" ma:root="true" ma:fieldsID="032b058e8dd24b3a4e0b8c4cf8ca4422" ns2:_="" ns3:_="">
    <xsd:import namespace="83c88cb7-92ec-4738-b55f-19dddbc2678d"/>
    <xsd:import namespace="a9d2133a-30b9-46e4-a20a-9e90a26e7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88cb7-92ec-4738-b55f-19dddbc26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5a95c65-fb33-4e31-b9d8-3a7e0dd05d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2133a-30b9-46e4-a20a-9e90a26e7d6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96a3151-9c98-46a3-8efc-fccd7429b100}" ma:internalName="TaxCatchAll" ma:showField="CatchAllData" ma:web="a9d2133a-30b9-46e4-a20a-9e90a26e7d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E5CA80-5B4A-47E0-BC81-ECA055042F40}">
  <ds:schemaRefs>
    <ds:schemaRef ds:uri="83c88cb7-92ec-4738-b55f-19dddbc2678d"/>
    <ds:schemaRef ds:uri="a9d2133a-30b9-46e4-a20a-9e90a26e7d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D5FB61-CD85-4274-AB57-E52BACA7B2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F3B72E-D912-4AAF-9DB2-D6C1D540B323}">
  <ds:schemaRefs>
    <ds:schemaRef ds:uri="83c88cb7-92ec-4738-b55f-19dddbc2678d"/>
    <ds:schemaRef ds:uri="a9d2133a-30b9-46e4-a20a-9e90a26e7d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(16:9)</PresentationFormat>
  <Slides>15</Slides>
  <Notes>4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1_Antonio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DEV</dc:title>
  <dc:creator>Luca Fiorio</dc:creator>
  <cp:revision>1</cp:revision>
  <dcterms:modified xsi:type="dcterms:W3CDTF">2025-01-22T10:49:18Z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0x0101007C9E929CBD2E484F84BE867FC81D6F1D</vt:lpwstr>
  </property>
  <property fmtid="{D5CDD505-2E9C-101B-9397-08002B2CF9AE}" pid="3" name="MediaServiceImageTags">
    <vt:lpwstr/>
  </property>
</Properties>
</file>