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1959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B9AF-AB02-4F25-B9C6-8A2859237D8A}" type="datetimeFigureOut">
              <a:rPr lang="es-ES" smtClean="0"/>
              <a:t>06/01/2020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E7CA-93F2-4D9C-A0B3-341A28D6AED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978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B9AF-AB02-4F25-B9C6-8A2859237D8A}" type="datetimeFigureOut">
              <a:rPr lang="es-ES" smtClean="0"/>
              <a:t>06/01/2020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E7CA-93F2-4D9C-A0B3-341A28D6AED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735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B9AF-AB02-4F25-B9C6-8A2859237D8A}" type="datetimeFigureOut">
              <a:rPr lang="es-ES" smtClean="0"/>
              <a:t>06/01/2020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E7CA-93F2-4D9C-A0B3-341A28D6AED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629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B9AF-AB02-4F25-B9C6-8A2859237D8A}" type="datetimeFigureOut">
              <a:rPr lang="es-ES" smtClean="0"/>
              <a:t>06/01/2020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E7CA-93F2-4D9C-A0B3-341A28D6AED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406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B9AF-AB02-4F25-B9C6-8A2859237D8A}" type="datetimeFigureOut">
              <a:rPr lang="es-ES" smtClean="0"/>
              <a:t>06/01/2020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E7CA-93F2-4D9C-A0B3-341A28D6AED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45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B9AF-AB02-4F25-B9C6-8A2859237D8A}" type="datetimeFigureOut">
              <a:rPr lang="es-ES" smtClean="0"/>
              <a:t>06/01/2020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E7CA-93F2-4D9C-A0B3-341A28D6AED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780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B9AF-AB02-4F25-B9C6-8A2859237D8A}" type="datetimeFigureOut">
              <a:rPr lang="es-ES" smtClean="0"/>
              <a:t>06/01/2020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E7CA-93F2-4D9C-A0B3-341A28D6AED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854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B9AF-AB02-4F25-B9C6-8A2859237D8A}" type="datetimeFigureOut">
              <a:rPr lang="es-ES" smtClean="0"/>
              <a:t>06/01/2020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E7CA-93F2-4D9C-A0B3-341A28D6AED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448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B9AF-AB02-4F25-B9C6-8A2859237D8A}" type="datetimeFigureOut">
              <a:rPr lang="es-ES" smtClean="0"/>
              <a:t>06/01/2020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E7CA-93F2-4D9C-A0B3-341A28D6AED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304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B9AF-AB02-4F25-B9C6-8A2859237D8A}" type="datetimeFigureOut">
              <a:rPr lang="es-ES" smtClean="0"/>
              <a:t>06/01/2020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E7CA-93F2-4D9C-A0B3-341A28D6AED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140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B9AF-AB02-4F25-B9C6-8A2859237D8A}" type="datetimeFigureOut">
              <a:rPr lang="es-ES" smtClean="0"/>
              <a:t>06/01/2020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E7CA-93F2-4D9C-A0B3-341A28D6AED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775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3B9AF-AB02-4F25-B9C6-8A2859237D8A}" type="datetimeFigureOut">
              <a:rPr lang="es-ES" smtClean="0"/>
              <a:t>06/01/2020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6E7CA-93F2-4D9C-A0B3-341A28D6AED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111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" y="2046011"/>
            <a:ext cx="12011657" cy="2852437"/>
            <a:chOff x="1" y="2046011"/>
            <a:chExt cx="12011657" cy="2852437"/>
          </a:xfrm>
        </p:grpSpPr>
        <p:pic>
          <p:nvPicPr>
            <p:cNvPr id="4" name="Picture 2" descr="Related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8926" y="2046011"/>
              <a:ext cx="5562732" cy="2642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" y="2046011"/>
              <a:ext cx="6448925" cy="28524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120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81144" y="1495673"/>
            <a:ext cx="11046093" cy="4986243"/>
            <a:chOff x="681144" y="1495673"/>
            <a:chExt cx="11046093" cy="4986243"/>
          </a:xfrm>
        </p:grpSpPr>
        <p:pic>
          <p:nvPicPr>
            <p:cNvPr id="7" name="Picture 2" descr="Image result for thermostatic valve contro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144" y="1748242"/>
              <a:ext cx="5306701" cy="353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97760" y="1495673"/>
              <a:ext cx="3829477" cy="4853647"/>
            </a:xfrm>
            <a:prstGeom prst="rect">
              <a:avLst/>
            </a:prstGeom>
          </p:spPr>
        </p:pic>
        <p:sp>
          <p:nvSpPr>
            <p:cNvPr id="3" name="Equal 2"/>
            <p:cNvSpPr/>
            <p:nvPr/>
          </p:nvSpPr>
          <p:spPr>
            <a:xfrm>
              <a:off x="6157451" y="3030794"/>
              <a:ext cx="1393723" cy="1334729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745794" y="5626510"/>
              <a:ext cx="2507225" cy="855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62107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71052" y="2046011"/>
            <a:ext cx="11200857" cy="2642299"/>
            <a:chOff x="671052" y="2046011"/>
            <a:chExt cx="11200857" cy="2642299"/>
          </a:xfrm>
        </p:grpSpPr>
        <p:grpSp>
          <p:nvGrpSpPr>
            <p:cNvPr id="6" name="Group 5"/>
            <p:cNvGrpSpPr/>
            <p:nvPr/>
          </p:nvGrpSpPr>
          <p:grpSpPr>
            <a:xfrm>
              <a:off x="671052" y="2046011"/>
              <a:ext cx="11200857" cy="2642299"/>
              <a:chOff x="1" y="2046011"/>
              <a:chExt cx="11200857" cy="2642299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259726" y="2046011"/>
                <a:ext cx="3941132" cy="26422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2375454"/>
                <a:ext cx="6448925" cy="2193550"/>
              </a:xfrm>
              <a:prstGeom prst="rect">
                <a:avLst/>
              </a:prstGeom>
            </p:spPr>
          </p:pic>
        </p:grpSp>
        <p:sp>
          <p:nvSpPr>
            <p:cNvPr id="2" name="TextBox 1"/>
            <p:cNvSpPr txBox="1"/>
            <p:nvPr/>
          </p:nvSpPr>
          <p:spPr>
            <a:xfrm>
              <a:off x="7852172" y="2147925"/>
              <a:ext cx="56911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ES" sz="1100" dirty="0" smtClean="0"/>
                <a:t>T</a:t>
              </a:r>
              <a:r>
                <a:rPr lang="es-ES" sz="800" dirty="0" smtClean="0"/>
                <a:t>supply</a:t>
              </a:r>
              <a:endParaRPr lang="es-E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6762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14630" y="1657350"/>
            <a:ext cx="11811654" cy="3651250"/>
            <a:chOff x="214630" y="1657350"/>
            <a:chExt cx="11811654" cy="36512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630" y="1657350"/>
              <a:ext cx="4673600" cy="3651250"/>
            </a:xfrm>
            <a:prstGeom prst="rect">
              <a:avLst/>
            </a:prstGeom>
          </p:spPr>
        </p:pic>
        <p:pic>
          <p:nvPicPr>
            <p:cNvPr id="1028" name="Picture 4" descr="Related im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7199" y="1657351"/>
              <a:ext cx="6489085" cy="3648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516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2883</TotalTime>
  <Words>1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KU Leuven FEB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Arroyo</dc:creator>
  <cp:lastModifiedBy>Javier Arroyo</cp:lastModifiedBy>
  <cp:revision>8</cp:revision>
  <dcterms:created xsi:type="dcterms:W3CDTF">2020-01-06T15:57:37Z</dcterms:created>
  <dcterms:modified xsi:type="dcterms:W3CDTF">2020-01-08T16:01:34Z</dcterms:modified>
</cp:coreProperties>
</file>