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58" r:id="rId7"/>
    <p:sldId id="271" r:id="rId8"/>
    <p:sldId id="259" r:id="rId9"/>
    <p:sldId id="276" r:id="rId10"/>
    <p:sldId id="265" r:id="rId11"/>
    <p:sldId id="26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 autoAdjust="0"/>
    <p:restoredTop sz="94719" autoAdjust="0"/>
  </p:normalViewPr>
  <p:slideViewPr>
    <p:cSldViewPr snapToGrid="0">
      <p:cViewPr varScale="1">
        <p:scale>
          <a:sx n="90" d="100"/>
          <a:sy n="90" d="100"/>
        </p:scale>
        <p:origin x="69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4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Google Sans"/>
              </a:rPr>
              <a:t>Understanding Multipart Form Data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IN" dirty="0"/>
              <a:t>M. Vighneshwara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ED56-B747-F491-694C-5F9E69E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Simple Form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66A0-E4E6-BBC7-BBC0-8D14C5F8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Text: Values entered in text fields.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Boolean: True or False values from checkboxes and radio buttons.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Numbers: Values selected from dropdown menus or entered in number-specific fields.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A0E3A-277B-3240-2FAA-3ACE7A9AD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Understanding Multipart Form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34902-13A4-156E-72DC-F604DC611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6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58" y="164760"/>
            <a:ext cx="9779183" cy="1570038"/>
          </a:xfrm>
        </p:spPr>
        <p:txBody>
          <a:bodyPr/>
          <a:lstStyle/>
          <a:p>
            <a:r>
              <a:rPr lang="en-US" dirty="0"/>
              <a:t>The Challenge: Beyond Textual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Traditional HTML forms are limited to submitting text data (names, emails, etc.).</a:t>
            </a:r>
          </a:p>
          <a:p>
            <a:r>
              <a:rPr lang="en-US" dirty="0"/>
              <a:t>Uploading files like images, documents, or videos requires a different approach.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Understanding Multipart Form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136526"/>
            <a:ext cx="8401624" cy="1570038"/>
          </a:xfrm>
        </p:spPr>
        <p:txBody>
          <a:bodyPr/>
          <a:lstStyle/>
          <a:p>
            <a:r>
              <a:rPr lang="en-US" dirty="0"/>
              <a:t>Introducing Multipart Form Data: The 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Understanding Multipart Form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0CC29-0968-583B-CE63-BBEE5F9A1387}"/>
              </a:ext>
            </a:extLst>
          </p:cNvPr>
          <p:cNvSpPr txBox="1"/>
          <p:nvPr/>
        </p:nvSpPr>
        <p:spPr>
          <a:xfrm>
            <a:off x="846668" y="1981200"/>
            <a:ext cx="8401624" cy="335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Multipart form data breaks down form data into multiple parts.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part consists of headers and data, separated by a boundary string.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Headers specify the content type, filename, and other relevant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0"/>
            <a:ext cx="6925733" cy="2734733"/>
          </a:xfrm>
        </p:spPr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Crafting Multipart Form Data: Under the Hood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734733"/>
            <a:ext cx="7112000" cy="29887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enctype</a:t>
            </a:r>
            <a:r>
              <a:rPr lang="en-US" dirty="0"/>
              <a:t> attribute of the &lt;form&gt; tag specifies the encoding type as "multipart/form-data".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form field, including file inputs, becomes a separate part within the multipart data.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492-3B05-672A-7080-9A3E030B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25" y="25400"/>
            <a:ext cx="9779183" cy="1706563"/>
          </a:xfrm>
        </p:spPr>
        <p:txBody>
          <a:bodyPr/>
          <a:lstStyle/>
          <a:p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The Journey of Multipart Form Data: From Browser to Server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AFF7A-89C8-6B7C-576A-DD4F84DE3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Understanding Multipart Form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48EA-1B39-A47C-870F-4724F7ED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17923-948C-E57C-1BD1-338E51E6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25" y="1904805"/>
            <a:ext cx="10203241" cy="424199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User submits the form.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Browser constructs the multipart form data, including headers and boundaries.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The data is sent as an HTTP POST request to the server.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Server receives and parses the multipart data, extracting individual parts.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Server processes the extracted data (text fields and uploaded file).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Benefits of Multipart Form Data: Beyond File Uploads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Understanding Multipart Form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22667-9426-80E4-9F00-A9F612DBCAF5}"/>
              </a:ext>
            </a:extLst>
          </p:cNvPr>
          <p:cNvSpPr txBox="1"/>
          <p:nvPr/>
        </p:nvSpPr>
        <p:spPr>
          <a:xfrm>
            <a:off x="1329267" y="2125133"/>
            <a:ext cx="8432800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only for file uploads, but also for complex data structures with various input types.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Enables secure and efficient data transmission, ensuring data integrity.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2" y="354380"/>
            <a:ext cx="9779183" cy="1325563"/>
          </a:xfrm>
        </p:spPr>
        <p:txBody>
          <a:bodyPr/>
          <a:lstStyle/>
          <a:p>
            <a:r>
              <a:rPr lang="en-US" dirty="0"/>
              <a:t>Conclusion: The Power of Multipart Form Data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Understanding Multipart Form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79C77-7597-91CE-4DB0-8DC03B95785C}"/>
              </a:ext>
            </a:extLst>
          </p:cNvPr>
          <p:cNvSpPr txBox="1"/>
          <p:nvPr/>
        </p:nvSpPr>
        <p:spPr>
          <a:xfrm>
            <a:off x="846667" y="1972733"/>
            <a:ext cx="9306609" cy="169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Multipart form data: The invisible force behind seamless file uploads and complex data transmission.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Enables efficient, secure, and versatile data exchange on the web.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Widescreen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Google Sans</vt:lpstr>
      <vt:lpstr>Tenorite</vt:lpstr>
      <vt:lpstr>Custom</vt:lpstr>
      <vt:lpstr>Understanding Multipart Form Data</vt:lpstr>
      <vt:lpstr> Simple Form Data:</vt:lpstr>
      <vt:lpstr>The Challenge: Beyond Textual Data</vt:lpstr>
      <vt:lpstr>Introducing Multipart Form Data: The Encoding</vt:lpstr>
      <vt:lpstr>Crafting Multipart Form Data: Under the Hood</vt:lpstr>
      <vt:lpstr>The Journey of Multipart Form Data: From Browser to Server</vt:lpstr>
      <vt:lpstr>Benefits of Multipart Form Data: Beyond File Uploads</vt:lpstr>
      <vt:lpstr>Conclusion: The Power of Multipart Form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2023-09-06T14:50:52Z</dcterms:created>
  <dcterms:modified xsi:type="dcterms:W3CDTF">2024-02-26T03:07:20Z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