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1"/>
  </p:notesMasterIdLst>
  <p:sldIdLst>
    <p:sldId id="256" r:id="rId2"/>
    <p:sldId id="257" r:id="rId3"/>
    <p:sldId id="258" r:id="rId4"/>
    <p:sldId id="259" r:id="rId5"/>
    <p:sldId id="260" r:id="rId6"/>
    <p:sldId id="295" r:id="rId7"/>
    <p:sldId id="296" r:id="rId8"/>
    <p:sldId id="297" r:id="rId9"/>
    <p:sldId id="298" r:id="rId10"/>
    <p:sldId id="302" r:id="rId11"/>
    <p:sldId id="303" r:id="rId12"/>
    <p:sldId id="304" r:id="rId13"/>
    <p:sldId id="316" r:id="rId14"/>
    <p:sldId id="308" r:id="rId15"/>
    <p:sldId id="309" r:id="rId16"/>
    <p:sldId id="310" r:id="rId17"/>
    <p:sldId id="311" r:id="rId18"/>
    <p:sldId id="312" r:id="rId19"/>
    <p:sldId id="315" r:id="rId20"/>
    <p:sldId id="314" r:id="rId21"/>
    <p:sldId id="305" r:id="rId22"/>
    <p:sldId id="306" r:id="rId23"/>
    <p:sldId id="299" r:id="rId24"/>
    <p:sldId id="300" r:id="rId25"/>
    <p:sldId id="294" r:id="rId26"/>
    <p:sldId id="317" r:id="rId27"/>
    <p:sldId id="318" r:id="rId28"/>
    <p:sldId id="319" r:id="rId29"/>
    <p:sldId id="278" r:id="rId30"/>
  </p:sldIdLst>
  <p:sldSz cx="9144000" cy="6858000" type="screen4x3"/>
  <p:notesSz cx="6858000" cy="9144000"/>
  <p:embeddedFontLst>
    <p:embeddedFont>
      <p:font typeface="Constantia" panose="02030602050306030303" pitchFamily="18" charset="0"/>
      <p:regular r:id="rId32"/>
      <p:bold r:id="rId33"/>
      <p:italic r:id="rId34"/>
      <p:boldItalic r:id="rId35"/>
    </p:embeddedFont>
    <p:embeddedFont>
      <p:font typeface="Corbel" panose="020B0503020204020204" pitchFamily="34" charset="0"/>
      <p:regular r:id="rId36"/>
      <p:bold r:id="rId37"/>
      <p:italic r:id="rId38"/>
      <p:boldItalic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032B1-4712-488D-9028-5DCC124E4EB1}" v="6" dt="2024-11-15T08:11:50.551"/>
  </p1510:revLst>
</p1510:revInfo>
</file>

<file path=ppt/tableStyles.xml><?xml version="1.0" encoding="utf-8"?>
<a:tblStyleLst xmlns:a="http://schemas.openxmlformats.org/drawingml/2006/main" def="{0165C67D-AD63-4676-A505-81800A66DF51}">
  <a:tblStyle styleId="{0165C67D-AD63-4676-A505-81800A66D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esh Sah" userId="82a3cab613f06884" providerId="LiveId" clId="{AD6032B1-4712-488D-9028-5DCC124E4EB1}"/>
    <pc:docChg chg="undo redo custSel addSld delSld modSld sldOrd">
      <pc:chgData name="Dipesh Sah" userId="82a3cab613f06884" providerId="LiveId" clId="{AD6032B1-4712-488D-9028-5DCC124E4EB1}" dt="2024-11-15T08:11:33.562" v="911" actId="1076"/>
      <pc:docMkLst>
        <pc:docMk/>
      </pc:docMkLst>
      <pc:sldChg chg="modSp mod">
        <pc:chgData name="Dipesh Sah" userId="82a3cab613f06884" providerId="LiveId" clId="{AD6032B1-4712-488D-9028-5DCC124E4EB1}" dt="2024-11-15T08:11:33.562" v="911" actId="1076"/>
        <pc:sldMkLst>
          <pc:docMk/>
          <pc:sldMk cId="0" sldId="256"/>
        </pc:sldMkLst>
        <pc:spChg chg="mod">
          <ac:chgData name="Dipesh Sah" userId="82a3cab613f06884" providerId="LiveId" clId="{AD6032B1-4712-488D-9028-5DCC124E4EB1}" dt="2024-11-15T08:11:33.562" v="911" actId="1076"/>
          <ac:spMkLst>
            <pc:docMk/>
            <pc:sldMk cId="0" sldId="256"/>
            <ac:spMk id="128" creationId="{00000000-0000-0000-0000-000000000000}"/>
          </ac:spMkLst>
        </pc:spChg>
        <pc:spChg chg="mod">
          <ac:chgData name="Dipesh Sah" userId="82a3cab613f06884" providerId="LiveId" clId="{AD6032B1-4712-488D-9028-5DCC124E4EB1}" dt="2024-11-14T18:29:55.778" v="60" actId="403"/>
          <ac:spMkLst>
            <pc:docMk/>
            <pc:sldMk cId="0" sldId="256"/>
            <ac:spMk id="129" creationId="{00000000-0000-0000-0000-000000000000}"/>
          </ac:spMkLst>
        </pc:spChg>
        <pc:graphicFrameChg chg="mod modGraphic">
          <ac:chgData name="Dipesh Sah" userId="82a3cab613f06884" providerId="LiveId" clId="{AD6032B1-4712-488D-9028-5DCC124E4EB1}" dt="2024-11-14T18:29:52.294" v="59" actId="403"/>
          <ac:graphicFrameMkLst>
            <pc:docMk/>
            <pc:sldMk cId="0" sldId="256"/>
            <ac:graphicFrameMk id="131" creationId="{00000000-0000-0000-0000-000000000000}"/>
          </ac:graphicFrameMkLst>
        </pc:graphicFrameChg>
      </pc:sldChg>
      <pc:sldChg chg="modSp mod">
        <pc:chgData name="Dipesh Sah" userId="82a3cab613f06884" providerId="LiveId" clId="{AD6032B1-4712-488D-9028-5DCC124E4EB1}" dt="2024-11-14T18:30:03.847" v="62" actId="403"/>
        <pc:sldMkLst>
          <pc:docMk/>
          <pc:sldMk cId="0" sldId="257"/>
        </pc:sldMkLst>
        <pc:spChg chg="mod">
          <ac:chgData name="Dipesh Sah" userId="82a3cab613f06884" providerId="LiveId" clId="{AD6032B1-4712-488D-9028-5DCC124E4EB1}" dt="2024-11-14T18:30:03.847" v="62" actId="403"/>
          <ac:spMkLst>
            <pc:docMk/>
            <pc:sldMk cId="0" sldId="257"/>
            <ac:spMk id="140" creationId="{00000000-0000-0000-0000-000000000000}"/>
          </ac:spMkLst>
        </pc:spChg>
        <pc:spChg chg="mod">
          <ac:chgData name="Dipesh Sah" userId="82a3cab613f06884" providerId="LiveId" clId="{AD6032B1-4712-488D-9028-5DCC124E4EB1}" dt="2024-11-14T18:30:00.081" v="61" actId="404"/>
          <ac:spMkLst>
            <pc:docMk/>
            <pc:sldMk cId="0" sldId="257"/>
            <ac:spMk id="141" creationId="{00000000-0000-0000-0000-000000000000}"/>
          </ac:spMkLst>
        </pc:spChg>
      </pc:sldChg>
      <pc:sldChg chg="modSp mod">
        <pc:chgData name="Dipesh Sah" userId="82a3cab613f06884" providerId="LiveId" clId="{AD6032B1-4712-488D-9028-5DCC124E4EB1}" dt="2024-11-15T04:48:33.061" v="894" actId="1076"/>
        <pc:sldMkLst>
          <pc:docMk/>
          <pc:sldMk cId="0" sldId="258"/>
        </pc:sldMkLst>
        <pc:spChg chg="mod">
          <ac:chgData name="Dipesh Sah" userId="82a3cab613f06884" providerId="LiveId" clId="{AD6032B1-4712-488D-9028-5DCC124E4EB1}" dt="2024-11-15T04:48:33.061" v="894" actId="1076"/>
          <ac:spMkLst>
            <pc:docMk/>
            <pc:sldMk cId="0" sldId="258"/>
            <ac:spMk id="3" creationId="{F1137FBF-304D-033B-FAE1-A2142BE3A99B}"/>
          </ac:spMkLst>
        </pc:spChg>
        <pc:spChg chg="mod">
          <ac:chgData name="Dipesh Sah" userId="82a3cab613f06884" providerId="LiveId" clId="{AD6032B1-4712-488D-9028-5DCC124E4EB1}" dt="2024-11-15T04:48:25.940" v="892" actId="14100"/>
          <ac:spMkLst>
            <pc:docMk/>
            <pc:sldMk cId="0" sldId="258"/>
            <ac:spMk id="153" creationId="{00000000-0000-0000-0000-000000000000}"/>
          </ac:spMkLst>
        </pc:spChg>
      </pc:sldChg>
      <pc:sldChg chg="modSp mod">
        <pc:chgData name="Dipesh Sah" userId="82a3cab613f06884" providerId="LiveId" clId="{AD6032B1-4712-488D-9028-5DCC124E4EB1}" dt="2024-11-15T04:50:35.853" v="898" actId="1076"/>
        <pc:sldMkLst>
          <pc:docMk/>
          <pc:sldMk cId="0" sldId="259"/>
        </pc:sldMkLst>
        <pc:spChg chg="mod">
          <ac:chgData name="Dipesh Sah" userId="82a3cab613f06884" providerId="LiveId" clId="{AD6032B1-4712-488D-9028-5DCC124E4EB1}" dt="2024-11-15T04:50:35.853" v="898" actId="1076"/>
          <ac:spMkLst>
            <pc:docMk/>
            <pc:sldMk cId="0" sldId="259"/>
            <ac:spMk id="2" creationId="{90F4FF86-790C-8C1E-60A5-765D2DCBA0F9}"/>
          </ac:spMkLst>
        </pc:spChg>
        <pc:spChg chg="mod">
          <ac:chgData name="Dipesh Sah" userId="82a3cab613f06884" providerId="LiveId" clId="{AD6032B1-4712-488D-9028-5DCC124E4EB1}" dt="2024-11-15T04:50:30.262" v="897" actId="1076"/>
          <ac:spMkLst>
            <pc:docMk/>
            <pc:sldMk cId="0" sldId="259"/>
            <ac:spMk id="166" creationId="{00000000-0000-0000-0000-000000000000}"/>
          </ac:spMkLst>
        </pc:spChg>
      </pc:sldChg>
      <pc:sldChg chg="modSp mod">
        <pc:chgData name="Dipesh Sah" userId="82a3cab613f06884" providerId="LiveId" clId="{AD6032B1-4712-488D-9028-5DCC124E4EB1}" dt="2024-11-14T18:44:09.459" v="271" actId="123"/>
        <pc:sldMkLst>
          <pc:docMk/>
          <pc:sldMk cId="0" sldId="260"/>
        </pc:sldMkLst>
        <pc:spChg chg="mod">
          <ac:chgData name="Dipesh Sah" userId="82a3cab613f06884" providerId="LiveId" clId="{AD6032B1-4712-488D-9028-5DCC124E4EB1}" dt="2024-11-14T18:40:53.466" v="234" actId="403"/>
          <ac:spMkLst>
            <pc:docMk/>
            <pc:sldMk cId="0" sldId="260"/>
            <ac:spMk id="179" creationId="{00000000-0000-0000-0000-000000000000}"/>
          </ac:spMkLst>
        </pc:spChg>
        <pc:spChg chg="mod">
          <ac:chgData name="Dipesh Sah" userId="82a3cab613f06884" providerId="LiveId" clId="{AD6032B1-4712-488D-9028-5DCC124E4EB1}" dt="2024-11-14T18:44:09.459" v="271" actId="123"/>
          <ac:spMkLst>
            <pc:docMk/>
            <pc:sldMk cId="0" sldId="260"/>
            <ac:spMk id="180" creationId="{00000000-0000-0000-0000-000000000000}"/>
          </ac:spMkLst>
        </pc:spChg>
        <pc:picChg chg="mod">
          <ac:chgData name="Dipesh Sah" userId="82a3cab613f06884" providerId="LiveId" clId="{AD6032B1-4712-488D-9028-5DCC124E4EB1}" dt="2024-11-14T18:33:42.373" v="97" actId="1076"/>
          <ac:picMkLst>
            <pc:docMk/>
            <pc:sldMk cId="0" sldId="260"/>
            <ac:picMk id="182" creationId="{00000000-0000-0000-0000-000000000000}"/>
          </ac:picMkLst>
        </pc:picChg>
      </pc:sldChg>
      <pc:sldChg chg="modSp del mod">
        <pc:chgData name="Dipesh Sah" userId="82a3cab613f06884" providerId="LiveId" clId="{AD6032B1-4712-488D-9028-5DCC124E4EB1}" dt="2024-11-14T19:17:15.871" v="788" actId="47"/>
        <pc:sldMkLst>
          <pc:docMk/>
          <pc:sldMk cId="0" sldId="272"/>
        </pc:sldMkLst>
        <pc:spChg chg="mod">
          <ac:chgData name="Dipesh Sah" userId="82a3cab613f06884" providerId="LiveId" clId="{AD6032B1-4712-488D-9028-5DCC124E4EB1}" dt="2024-11-08T12:17:52.274" v="0" actId="113"/>
          <ac:spMkLst>
            <pc:docMk/>
            <pc:sldMk cId="0" sldId="272"/>
            <ac:spMk id="342" creationId="{00000000-0000-0000-0000-000000000000}"/>
          </ac:spMkLst>
        </pc:spChg>
      </pc:sldChg>
      <pc:sldChg chg="modSp mod">
        <pc:chgData name="Dipesh Sah" userId="82a3cab613f06884" providerId="LiveId" clId="{AD6032B1-4712-488D-9028-5DCC124E4EB1}" dt="2024-11-14T19:17:37.980" v="792" actId="2711"/>
        <pc:sldMkLst>
          <pc:docMk/>
          <pc:sldMk cId="0" sldId="278"/>
        </pc:sldMkLst>
        <pc:spChg chg="mod">
          <ac:chgData name="Dipesh Sah" userId="82a3cab613f06884" providerId="LiveId" clId="{AD6032B1-4712-488D-9028-5DCC124E4EB1}" dt="2024-11-14T19:17:37.980" v="792" actId="2711"/>
          <ac:spMkLst>
            <pc:docMk/>
            <pc:sldMk cId="0" sldId="278"/>
            <ac:spMk id="415" creationId="{00000000-0000-0000-0000-000000000000}"/>
          </ac:spMkLst>
        </pc:spChg>
      </pc:sldChg>
      <pc:sldChg chg="del">
        <pc:chgData name="Dipesh Sah" userId="82a3cab613f06884" providerId="LiveId" clId="{AD6032B1-4712-488D-9028-5DCC124E4EB1}" dt="2024-11-14T18:32:37.190" v="82" actId="2696"/>
        <pc:sldMkLst>
          <pc:docMk/>
          <pc:sldMk cId="1688761275" sldId="279"/>
        </pc:sldMkLst>
      </pc:sldChg>
      <pc:sldChg chg="del">
        <pc:chgData name="Dipesh Sah" userId="82a3cab613f06884" providerId="LiveId" clId="{AD6032B1-4712-488D-9028-5DCC124E4EB1}" dt="2024-11-14T18:32:37.190" v="82" actId="2696"/>
        <pc:sldMkLst>
          <pc:docMk/>
          <pc:sldMk cId="79695315" sldId="280"/>
        </pc:sldMkLst>
      </pc:sldChg>
      <pc:sldChg chg="del">
        <pc:chgData name="Dipesh Sah" userId="82a3cab613f06884" providerId="LiveId" clId="{AD6032B1-4712-488D-9028-5DCC124E4EB1}" dt="2024-11-14T18:32:37.190" v="82" actId="2696"/>
        <pc:sldMkLst>
          <pc:docMk/>
          <pc:sldMk cId="995514381" sldId="281"/>
        </pc:sldMkLst>
      </pc:sldChg>
      <pc:sldChg chg="del">
        <pc:chgData name="Dipesh Sah" userId="82a3cab613f06884" providerId="LiveId" clId="{AD6032B1-4712-488D-9028-5DCC124E4EB1}" dt="2024-11-14T18:32:37.190" v="82" actId="2696"/>
        <pc:sldMkLst>
          <pc:docMk/>
          <pc:sldMk cId="3304545468" sldId="283"/>
        </pc:sldMkLst>
      </pc:sldChg>
      <pc:sldChg chg="del">
        <pc:chgData name="Dipesh Sah" userId="82a3cab613f06884" providerId="LiveId" clId="{AD6032B1-4712-488D-9028-5DCC124E4EB1}" dt="2024-11-14T18:32:37.190" v="82" actId="2696"/>
        <pc:sldMkLst>
          <pc:docMk/>
          <pc:sldMk cId="3822215505" sldId="284"/>
        </pc:sldMkLst>
      </pc:sldChg>
      <pc:sldChg chg="del">
        <pc:chgData name="Dipesh Sah" userId="82a3cab613f06884" providerId="LiveId" clId="{AD6032B1-4712-488D-9028-5DCC124E4EB1}" dt="2024-11-14T18:32:37.190" v="82" actId="2696"/>
        <pc:sldMkLst>
          <pc:docMk/>
          <pc:sldMk cId="3017763579" sldId="285"/>
        </pc:sldMkLst>
      </pc:sldChg>
      <pc:sldChg chg="del">
        <pc:chgData name="Dipesh Sah" userId="82a3cab613f06884" providerId="LiveId" clId="{AD6032B1-4712-488D-9028-5DCC124E4EB1}" dt="2024-11-14T19:17:15.871" v="788" actId="47"/>
        <pc:sldMkLst>
          <pc:docMk/>
          <pc:sldMk cId="4231620881" sldId="286"/>
        </pc:sldMkLst>
      </pc:sldChg>
      <pc:sldChg chg="del">
        <pc:chgData name="Dipesh Sah" userId="82a3cab613f06884" providerId="LiveId" clId="{AD6032B1-4712-488D-9028-5DCC124E4EB1}" dt="2024-11-14T18:32:37.190" v="82" actId="2696"/>
        <pc:sldMkLst>
          <pc:docMk/>
          <pc:sldMk cId="1463434354" sldId="287"/>
        </pc:sldMkLst>
      </pc:sldChg>
      <pc:sldChg chg="del">
        <pc:chgData name="Dipesh Sah" userId="82a3cab613f06884" providerId="LiveId" clId="{AD6032B1-4712-488D-9028-5DCC124E4EB1}" dt="2024-11-14T18:32:37.190" v="82" actId="2696"/>
        <pc:sldMkLst>
          <pc:docMk/>
          <pc:sldMk cId="1439510032" sldId="288"/>
        </pc:sldMkLst>
      </pc:sldChg>
      <pc:sldChg chg="del">
        <pc:chgData name="Dipesh Sah" userId="82a3cab613f06884" providerId="LiveId" clId="{AD6032B1-4712-488D-9028-5DCC124E4EB1}" dt="2024-11-14T18:32:37.190" v="82" actId="2696"/>
        <pc:sldMkLst>
          <pc:docMk/>
          <pc:sldMk cId="2286676113" sldId="289"/>
        </pc:sldMkLst>
      </pc:sldChg>
      <pc:sldChg chg="del">
        <pc:chgData name="Dipesh Sah" userId="82a3cab613f06884" providerId="LiveId" clId="{AD6032B1-4712-488D-9028-5DCC124E4EB1}" dt="2024-11-14T18:32:37.190" v="82" actId="2696"/>
        <pc:sldMkLst>
          <pc:docMk/>
          <pc:sldMk cId="1441497318" sldId="290"/>
        </pc:sldMkLst>
      </pc:sldChg>
      <pc:sldChg chg="del">
        <pc:chgData name="Dipesh Sah" userId="82a3cab613f06884" providerId="LiveId" clId="{AD6032B1-4712-488D-9028-5DCC124E4EB1}" dt="2024-11-14T18:32:37.190" v="82" actId="2696"/>
        <pc:sldMkLst>
          <pc:docMk/>
          <pc:sldMk cId="3825437725" sldId="291"/>
        </pc:sldMkLst>
      </pc:sldChg>
      <pc:sldChg chg="del">
        <pc:chgData name="Dipesh Sah" userId="82a3cab613f06884" providerId="LiveId" clId="{AD6032B1-4712-488D-9028-5DCC124E4EB1}" dt="2024-11-14T18:32:37.190" v="82" actId="2696"/>
        <pc:sldMkLst>
          <pc:docMk/>
          <pc:sldMk cId="2940766016" sldId="292"/>
        </pc:sldMkLst>
      </pc:sldChg>
      <pc:sldChg chg="del">
        <pc:chgData name="Dipesh Sah" userId="82a3cab613f06884" providerId="LiveId" clId="{AD6032B1-4712-488D-9028-5DCC124E4EB1}" dt="2024-11-14T18:32:37.190" v="82" actId="2696"/>
        <pc:sldMkLst>
          <pc:docMk/>
          <pc:sldMk cId="3071248372" sldId="293"/>
        </pc:sldMkLst>
      </pc:sldChg>
      <pc:sldChg chg="addSp delSp modSp mod">
        <pc:chgData name="Dipesh Sah" userId="82a3cab613f06884" providerId="LiveId" clId="{AD6032B1-4712-488D-9028-5DCC124E4EB1}" dt="2024-11-14T19:44:44.926" v="851" actId="14100"/>
        <pc:sldMkLst>
          <pc:docMk/>
          <pc:sldMk cId="2894778098" sldId="294"/>
        </pc:sldMkLst>
        <pc:spChg chg="mod">
          <ac:chgData name="Dipesh Sah" userId="82a3cab613f06884" providerId="LiveId" clId="{AD6032B1-4712-488D-9028-5DCC124E4EB1}" dt="2024-11-14T19:17:27.788" v="791" actId="255"/>
          <ac:spMkLst>
            <pc:docMk/>
            <pc:sldMk cId="2894778098" sldId="294"/>
            <ac:spMk id="2" creationId="{C2677852-9874-65A0-81D3-F2469E6F44D2}"/>
          </ac:spMkLst>
        </pc:spChg>
        <pc:spChg chg="del mod">
          <ac:chgData name="Dipesh Sah" userId="82a3cab613f06884" providerId="LiveId" clId="{AD6032B1-4712-488D-9028-5DCC124E4EB1}" dt="2024-11-14T19:17:04.147" v="787" actId="478"/>
          <ac:spMkLst>
            <pc:docMk/>
            <pc:sldMk cId="2894778098" sldId="294"/>
            <ac:spMk id="3" creationId="{2C192B84-5C3F-36DF-3FB0-178B0E6A88F1}"/>
          </ac:spMkLst>
        </pc:spChg>
        <pc:spChg chg="add mod">
          <ac:chgData name="Dipesh Sah" userId="82a3cab613f06884" providerId="LiveId" clId="{AD6032B1-4712-488D-9028-5DCC124E4EB1}" dt="2024-11-14T19:44:44.926" v="851" actId="14100"/>
          <ac:spMkLst>
            <pc:docMk/>
            <pc:sldMk cId="2894778098" sldId="294"/>
            <ac:spMk id="3" creationId="{8B49EE70-9491-ED1F-B1DF-40D32945F57F}"/>
          </ac:spMkLst>
        </pc:spChg>
      </pc:sldChg>
      <pc:sldChg chg="modSp add mod">
        <pc:chgData name="Dipesh Sah" userId="82a3cab613f06884" providerId="LiveId" clId="{AD6032B1-4712-488D-9028-5DCC124E4EB1}" dt="2024-11-14T18:44:06.765" v="270" actId="123"/>
        <pc:sldMkLst>
          <pc:docMk/>
          <pc:sldMk cId="481275440" sldId="295"/>
        </pc:sldMkLst>
        <pc:spChg chg="mod">
          <ac:chgData name="Dipesh Sah" userId="82a3cab613f06884" providerId="LiveId" clId="{AD6032B1-4712-488D-9028-5DCC124E4EB1}" dt="2024-11-14T18:43:36.209" v="266" actId="403"/>
          <ac:spMkLst>
            <pc:docMk/>
            <pc:sldMk cId="481275440" sldId="295"/>
            <ac:spMk id="179" creationId="{7D01CDA8-30A6-6734-C244-338F7E321AA0}"/>
          </ac:spMkLst>
        </pc:spChg>
        <pc:spChg chg="mod">
          <ac:chgData name="Dipesh Sah" userId="82a3cab613f06884" providerId="LiveId" clId="{AD6032B1-4712-488D-9028-5DCC124E4EB1}" dt="2024-11-14T18:44:06.765" v="270" actId="123"/>
          <ac:spMkLst>
            <pc:docMk/>
            <pc:sldMk cId="481275440" sldId="295"/>
            <ac:spMk id="180" creationId="{CD218ED5-741D-11E9-0D8C-CC1102B7B770}"/>
          </ac:spMkLst>
        </pc:spChg>
      </pc:sldChg>
      <pc:sldChg chg="del">
        <pc:chgData name="Dipesh Sah" userId="82a3cab613f06884" providerId="LiveId" clId="{AD6032B1-4712-488D-9028-5DCC124E4EB1}" dt="2024-11-14T18:32:37.190" v="82" actId="2696"/>
        <pc:sldMkLst>
          <pc:docMk/>
          <pc:sldMk cId="2051437086" sldId="295"/>
        </pc:sldMkLst>
      </pc:sldChg>
      <pc:sldChg chg="modSp add mod">
        <pc:chgData name="Dipesh Sah" userId="82a3cab613f06884" providerId="LiveId" clId="{AD6032B1-4712-488D-9028-5DCC124E4EB1}" dt="2024-11-14T18:44:03.252" v="269" actId="123"/>
        <pc:sldMkLst>
          <pc:docMk/>
          <pc:sldMk cId="1871913444" sldId="296"/>
        </pc:sldMkLst>
        <pc:spChg chg="mod">
          <ac:chgData name="Dipesh Sah" userId="82a3cab613f06884" providerId="LiveId" clId="{AD6032B1-4712-488D-9028-5DCC124E4EB1}" dt="2024-11-14T18:43:09.287" v="262" actId="27636"/>
          <ac:spMkLst>
            <pc:docMk/>
            <pc:sldMk cId="1871913444" sldId="296"/>
            <ac:spMk id="179" creationId="{38471CB8-F80C-0F40-50E6-1EDD80BFF513}"/>
          </ac:spMkLst>
        </pc:spChg>
        <pc:spChg chg="mod">
          <ac:chgData name="Dipesh Sah" userId="82a3cab613f06884" providerId="LiveId" clId="{AD6032B1-4712-488D-9028-5DCC124E4EB1}" dt="2024-11-14T18:44:03.252" v="269" actId="123"/>
          <ac:spMkLst>
            <pc:docMk/>
            <pc:sldMk cId="1871913444" sldId="296"/>
            <ac:spMk id="180" creationId="{425D7BE7-34C1-08E9-204A-B9389FE56A7F}"/>
          </ac:spMkLst>
        </pc:spChg>
      </pc:sldChg>
      <pc:sldChg chg="del">
        <pc:chgData name="Dipesh Sah" userId="82a3cab613f06884" providerId="LiveId" clId="{AD6032B1-4712-488D-9028-5DCC124E4EB1}" dt="2024-11-14T18:32:37.190" v="82" actId="2696"/>
        <pc:sldMkLst>
          <pc:docMk/>
          <pc:sldMk cId="2193073373" sldId="296"/>
        </pc:sldMkLst>
      </pc:sldChg>
      <pc:sldChg chg="modSp add mod replId">
        <pc:chgData name="Dipesh Sah" userId="82a3cab613f06884" providerId="LiveId" clId="{AD6032B1-4712-488D-9028-5DCC124E4EB1}" dt="2024-11-14T18:45:00.524" v="286" actId="14100"/>
        <pc:sldMkLst>
          <pc:docMk/>
          <pc:sldMk cId="600393775" sldId="297"/>
        </pc:sldMkLst>
        <pc:spChg chg="mod">
          <ac:chgData name="Dipesh Sah" userId="82a3cab613f06884" providerId="LiveId" clId="{AD6032B1-4712-488D-9028-5DCC124E4EB1}" dt="2024-11-14T18:44:39.081" v="282" actId="27636"/>
          <ac:spMkLst>
            <pc:docMk/>
            <pc:sldMk cId="600393775" sldId="297"/>
            <ac:spMk id="179" creationId="{B895C1CB-D786-3520-A529-7477AE387E71}"/>
          </ac:spMkLst>
        </pc:spChg>
        <pc:spChg chg="mod">
          <ac:chgData name="Dipesh Sah" userId="82a3cab613f06884" providerId="LiveId" clId="{AD6032B1-4712-488D-9028-5DCC124E4EB1}" dt="2024-11-14T18:45:00.524" v="286" actId="14100"/>
          <ac:spMkLst>
            <pc:docMk/>
            <pc:sldMk cId="600393775" sldId="297"/>
            <ac:spMk id="180" creationId="{8371CADB-528F-B04B-0FAC-3AE89E3F177F}"/>
          </ac:spMkLst>
        </pc:spChg>
      </pc:sldChg>
      <pc:sldChg chg="del">
        <pc:chgData name="Dipesh Sah" userId="82a3cab613f06884" providerId="LiveId" clId="{AD6032B1-4712-488D-9028-5DCC124E4EB1}" dt="2024-11-14T18:32:37.190" v="82" actId="2696"/>
        <pc:sldMkLst>
          <pc:docMk/>
          <pc:sldMk cId="1465339872" sldId="297"/>
        </pc:sldMkLst>
      </pc:sldChg>
      <pc:sldChg chg="modSp add mod">
        <pc:chgData name="Dipesh Sah" userId="82a3cab613f06884" providerId="LiveId" clId="{AD6032B1-4712-488D-9028-5DCC124E4EB1}" dt="2024-11-14T18:59:36.848" v="629" actId="1076"/>
        <pc:sldMkLst>
          <pc:docMk/>
          <pc:sldMk cId="1816342961" sldId="298"/>
        </pc:sldMkLst>
        <pc:spChg chg="mod">
          <ac:chgData name="Dipesh Sah" userId="82a3cab613f06884" providerId="LiveId" clId="{AD6032B1-4712-488D-9028-5DCC124E4EB1}" dt="2024-11-14T18:57:40.410" v="596"/>
          <ac:spMkLst>
            <pc:docMk/>
            <pc:sldMk cId="1816342961" sldId="298"/>
            <ac:spMk id="179" creationId="{BC30F16B-AC8B-1EA6-A903-F75517AECB40}"/>
          </ac:spMkLst>
        </pc:spChg>
        <pc:spChg chg="mod">
          <ac:chgData name="Dipesh Sah" userId="82a3cab613f06884" providerId="LiveId" clId="{AD6032B1-4712-488D-9028-5DCC124E4EB1}" dt="2024-11-14T18:59:36.848" v="629" actId="1076"/>
          <ac:spMkLst>
            <pc:docMk/>
            <pc:sldMk cId="1816342961" sldId="298"/>
            <ac:spMk id="180" creationId="{5CBBDBD8-E5E1-A6DF-EAE4-77C40B9B27DE}"/>
          </ac:spMkLst>
        </pc:spChg>
      </pc:sldChg>
      <pc:sldChg chg="del">
        <pc:chgData name="Dipesh Sah" userId="82a3cab613f06884" providerId="LiveId" clId="{AD6032B1-4712-488D-9028-5DCC124E4EB1}" dt="2024-11-14T18:32:37.190" v="82" actId="2696"/>
        <pc:sldMkLst>
          <pc:docMk/>
          <pc:sldMk cId="2160536181" sldId="298"/>
        </pc:sldMkLst>
      </pc:sldChg>
      <pc:sldChg chg="del">
        <pc:chgData name="Dipesh Sah" userId="82a3cab613f06884" providerId="LiveId" clId="{AD6032B1-4712-488D-9028-5DCC124E4EB1}" dt="2024-11-14T18:32:37.190" v="82" actId="2696"/>
        <pc:sldMkLst>
          <pc:docMk/>
          <pc:sldMk cId="3003743706" sldId="299"/>
        </pc:sldMkLst>
      </pc:sldChg>
      <pc:sldChg chg="modSp add mod replId">
        <pc:chgData name="Dipesh Sah" userId="82a3cab613f06884" providerId="LiveId" clId="{AD6032B1-4712-488D-9028-5DCC124E4EB1}" dt="2024-11-14T19:14:59.035" v="768" actId="14100"/>
        <pc:sldMkLst>
          <pc:docMk/>
          <pc:sldMk cId="3892841266" sldId="299"/>
        </pc:sldMkLst>
        <pc:spChg chg="mod">
          <ac:chgData name="Dipesh Sah" userId="82a3cab613f06884" providerId="LiveId" clId="{AD6032B1-4712-488D-9028-5DCC124E4EB1}" dt="2024-11-14T19:14:46.079" v="765" actId="27636"/>
          <ac:spMkLst>
            <pc:docMk/>
            <pc:sldMk cId="3892841266" sldId="299"/>
            <ac:spMk id="179" creationId="{F59E9BAE-D544-4380-F157-29C3B4A2037B}"/>
          </ac:spMkLst>
        </pc:spChg>
        <pc:spChg chg="mod">
          <ac:chgData name="Dipesh Sah" userId="82a3cab613f06884" providerId="LiveId" clId="{AD6032B1-4712-488D-9028-5DCC124E4EB1}" dt="2024-11-14T19:14:59.035" v="768" actId="14100"/>
          <ac:spMkLst>
            <pc:docMk/>
            <pc:sldMk cId="3892841266" sldId="299"/>
            <ac:spMk id="180" creationId="{BEEB163A-EE7C-79AC-BC05-359898EE0F68}"/>
          </ac:spMkLst>
        </pc:spChg>
      </pc:sldChg>
      <pc:sldChg chg="del">
        <pc:chgData name="Dipesh Sah" userId="82a3cab613f06884" providerId="LiveId" clId="{AD6032B1-4712-488D-9028-5DCC124E4EB1}" dt="2024-11-14T18:32:37.190" v="82" actId="2696"/>
        <pc:sldMkLst>
          <pc:docMk/>
          <pc:sldMk cId="540160815" sldId="300"/>
        </pc:sldMkLst>
      </pc:sldChg>
      <pc:sldChg chg="modSp add mod replId">
        <pc:chgData name="Dipesh Sah" userId="82a3cab613f06884" providerId="LiveId" clId="{AD6032B1-4712-488D-9028-5DCC124E4EB1}" dt="2024-11-14T19:16:38.862" v="785" actId="14100"/>
        <pc:sldMkLst>
          <pc:docMk/>
          <pc:sldMk cId="2380232564" sldId="300"/>
        </pc:sldMkLst>
        <pc:spChg chg="mod">
          <ac:chgData name="Dipesh Sah" userId="82a3cab613f06884" providerId="LiveId" clId="{AD6032B1-4712-488D-9028-5DCC124E4EB1}" dt="2024-11-14T19:16:28.095" v="782" actId="20577"/>
          <ac:spMkLst>
            <pc:docMk/>
            <pc:sldMk cId="2380232564" sldId="300"/>
            <ac:spMk id="179" creationId="{C4D95A52-985D-B39F-EA2C-95C13F6EEE7F}"/>
          </ac:spMkLst>
        </pc:spChg>
        <pc:spChg chg="mod">
          <ac:chgData name="Dipesh Sah" userId="82a3cab613f06884" providerId="LiveId" clId="{AD6032B1-4712-488D-9028-5DCC124E4EB1}" dt="2024-11-14T19:16:38.862" v="785" actId="14100"/>
          <ac:spMkLst>
            <pc:docMk/>
            <pc:sldMk cId="2380232564" sldId="300"/>
            <ac:spMk id="180" creationId="{2A6AED3E-C3F7-D108-70CA-8DB3F89E4B96}"/>
          </ac:spMkLst>
        </pc:spChg>
      </pc:sldChg>
      <pc:sldChg chg="modSp add del mod replId">
        <pc:chgData name="Dipesh Sah" userId="82a3cab613f06884" providerId="LiveId" clId="{AD6032B1-4712-488D-9028-5DCC124E4EB1}" dt="2024-11-14T18:36:03.668" v="134" actId="2696"/>
        <pc:sldMkLst>
          <pc:docMk/>
          <pc:sldMk cId="677641334" sldId="301"/>
        </pc:sldMkLst>
        <pc:spChg chg="mod">
          <ac:chgData name="Dipesh Sah" userId="82a3cab613f06884" providerId="LiveId" clId="{AD6032B1-4712-488D-9028-5DCC124E4EB1}" dt="2024-11-14T18:35:42.791" v="133" actId="20577"/>
          <ac:spMkLst>
            <pc:docMk/>
            <pc:sldMk cId="677641334" sldId="301"/>
            <ac:spMk id="179" creationId="{9E8A92EA-20B1-7BC0-F590-21523A034AFF}"/>
          </ac:spMkLst>
        </pc:spChg>
      </pc:sldChg>
      <pc:sldChg chg="modSp add mod">
        <pc:chgData name="Dipesh Sah" userId="82a3cab613f06884" providerId="LiveId" clId="{AD6032B1-4712-488D-9028-5DCC124E4EB1}" dt="2024-11-14T18:48:07.465" v="318" actId="14100"/>
        <pc:sldMkLst>
          <pc:docMk/>
          <pc:sldMk cId="3943964659" sldId="302"/>
        </pc:sldMkLst>
        <pc:spChg chg="mod">
          <ac:chgData name="Dipesh Sah" userId="82a3cab613f06884" providerId="LiveId" clId="{AD6032B1-4712-488D-9028-5DCC124E4EB1}" dt="2024-11-14T18:47:50.138" v="314" actId="20577"/>
          <ac:spMkLst>
            <pc:docMk/>
            <pc:sldMk cId="3943964659" sldId="302"/>
            <ac:spMk id="179" creationId="{ABF785F1-C77F-C167-92E9-BD2BE180E1EA}"/>
          </ac:spMkLst>
        </pc:spChg>
        <pc:spChg chg="mod">
          <ac:chgData name="Dipesh Sah" userId="82a3cab613f06884" providerId="LiveId" clId="{AD6032B1-4712-488D-9028-5DCC124E4EB1}" dt="2024-11-14T18:48:07.465" v="318" actId="14100"/>
          <ac:spMkLst>
            <pc:docMk/>
            <pc:sldMk cId="3943964659" sldId="302"/>
            <ac:spMk id="180" creationId="{DA73DBEB-CFCD-187B-0CF5-9DF547920F11}"/>
          </ac:spMkLst>
        </pc:spChg>
      </pc:sldChg>
      <pc:sldChg chg="modSp add mod replId">
        <pc:chgData name="Dipesh Sah" userId="82a3cab613f06884" providerId="LiveId" clId="{AD6032B1-4712-488D-9028-5DCC124E4EB1}" dt="2024-11-14T18:55:52.525" v="589" actId="123"/>
        <pc:sldMkLst>
          <pc:docMk/>
          <pc:sldMk cId="1532594876" sldId="303"/>
        </pc:sldMkLst>
        <pc:spChg chg="mod">
          <ac:chgData name="Dipesh Sah" userId="82a3cab613f06884" providerId="LiveId" clId="{AD6032B1-4712-488D-9028-5DCC124E4EB1}" dt="2024-11-14T18:48:27.134" v="328" actId="20577"/>
          <ac:spMkLst>
            <pc:docMk/>
            <pc:sldMk cId="1532594876" sldId="303"/>
            <ac:spMk id="179" creationId="{E21144E4-DF3A-0587-CA14-DE9D48AEC151}"/>
          </ac:spMkLst>
        </pc:spChg>
        <pc:spChg chg="mod">
          <ac:chgData name="Dipesh Sah" userId="82a3cab613f06884" providerId="LiveId" clId="{AD6032B1-4712-488D-9028-5DCC124E4EB1}" dt="2024-11-14T18:55:52.525" v="589" actId="123"/>
          <ac:spMkLst>
            <pc:docMk/>
            <pc:sldMk cId="1532594876" sldId="303"/>
            <ac:spMk id="180" creationId="{C95E0F04-F36E-ECAC-4EAF-B715998F42F3}"/>
          </ac:spMkLst>
        </pc:spChg>
      </pc:sldChg>
      <pc:sldChg chg="modSp add mod replId">
        <pc:chgData name="Dipesh Sah" userId="82a3cab613f06884" providerId="LiveId" clId="{AD6032B1-4712-488D-9028-5DCC124E4EB1}" dt="2024-11-14T18:56:00.336" v="591" actId="123"/>
        <pc:sldMkLst>
          <pc:docMk/>
          <pc:sldMk cId="2627559168" sldId="304"/>
        </pc:sldMkLst>
        <pc:spChg chg="mod">
          <ac:chgData name="Dipesh Sah" userId="82a3cab613f06884" providerId="LiveId" clId="{AD6032B1-4712-488D-9028-5DCC124E4EB1}" dt="2024-11-14T18:49:38.077" v="341" actId="27636"/>
          <ac:spMkLst>
            <pc:docMk/>
            <pc:sldMk cId="2627559168" sldId="304"/>
            <ac:spMk id="179" creationId="{CF3CE2CE-5064-3267-4BEA-18899DB70A6A}"/>
          </ac:spMkLst>
        </pc:spChg>
        <pc:spChg chg="mod">
          <ac:chgData name="Dipesh Sah" userId="82a3cab613f06884" providerId="LiveId" clId="{AD6032B1-4712-488D-9028-5DCC124E4EB1}" dt="2024-11-14T18:56:00.336" v="591" actId="123"/>
          <ac:spMkLst>
            <pc:docMk/>
            <pc:sldMk cId="2627559168" sldId="304"/>
            <ac:spMk id="180" creationId="{C325BF04-AA67-BD8B-E63B-8EE2041C6C76}"/>
          </ac:spMkLst>
        </pc:spChg>
      </pc:sldChg>
      <pc:sldChg chg="modSp add mod replId">
        <pc:chgData name="Dipesh Sah" userId="82a3cab613f06884" providerId="LiveId" clId="{AD6032B1-4712-488D-9028-5DCC124E4EB1}" dt="2024-11-14T19:12:18.137" v="743" actId="14100"/>
        <pc:sldMkLst>
          <pc:docMk/>
          <pc:sldMk cId="1624231850" sldId="305"/>
        </pc:sldMkLst>
        <pc:spChg chg="mod">
          <ac:chgData name="Dipesh Sah" userId="82a3cab613f06884" providerId="LiveId" clId="{AD6032B1-4712-488D-9028-5DCC124E4EB1}" dt="2024-11-14T19:12:07.376" v="740"/>
          <ac:spMkLst>
            <pc:docMk/>
            <pc:sldMk cId="1624231850" sldId="305"/>
            <ac:spMk id="179" creationId="{4E7DBD91-A1DE-9212-97C2-0E7219E6C938}"/>
          </ac:spMkLst>
        </pc:spChg>
        <pc:spChg chg="mod">
          <ac:chgData name="Dipesh Sah" userId="82a3cab613f06884" providerId="LiveId" clId="{AD6032B1-4712-488D-9028-5DCC124E4EB1}" dt="2024-11-14T19:12:18.137" v="743" actId="14100"/>
          <ac:spMkLst>
            <pc:docMk/>
            <pc:sldMk cId="1624231850" sldId="305"/>
            <ac:spMk id="180" creationId="{0CA5049B-DBF7-B20D-D26E-559D4E7F8FEE}"/>
          </ac:spMkLst>
        </pc:spChg>
      </pc:sldChg>
      <pc:sldChg chg="modSp add mod replId">
        <pc:chgData name="Dipesh Sah" userId="82a3cab613f06884" providerId="LiveId" clId="{AD6032B1-4712-488D-9028-5DCC124E4EB1}" dt="2024-11-14T19:13:37.158" v="756" actId="14100"/>
        <pc:sldMkLst>
          <pc:docMk/>
          <pc:sldMk cId="1286694546" sldId="306"/>
        </pc:sldMkLst>
        <pc:spChg chg="mod">
          <ac:chgData name="Dipesh Sah" userId="82a3cab613f06884" providerId="LiveId" clId="{AD6032B1-4712-488D-9028-5DCC124E4EB1}" dt="2024-11-14T19:13:23.075" v="753" actId="27636"/>
          <ac:spMkLst>
            <pc:docMk/>
            <pc:sldMk cId="1286694546" sldId="306"/>
            <ac:spMk id="179" creationId="{0C99D2F5-7B85-95B0-7541-10EE9D6B4BAF}"/>
          </ac:spMkLst>
        </pc:spChg>
        <pc:spChg chg="mod">
          <ac:chgData name="Dipesh Sah" userId="82a3cab613f06884" providerId="LiveId" clId="{AD6032B1-4712-488D-9028-5DCC124E4EB1}" dt="2024-11-14T19:13:37.158" v="756" actId="14100"/>
          <ac:spMkLst>
            <pc:docMk/>
            <pc:sldMk cId="1286694546" sldId="306"/>
            <ac:spMk id="180" creationId="{74E131E2-703B-AC82-0AAC-ED68F67C77B8}"/>
          </ac:spMkLst>
        </pc:spChg>
      </pc:sldChg>
      <pc:sldChg chg="modSp add del mod">
        <pc:chgData name="Dipesh Sah" userId="82a3cab613f06884" providerId="LiveId" clId="{AD6032B1-4712-488D-9028-5DCC124E4EB1}" dt="2024-11-14T19:01:17.887" v="644" actId="2696"/>
        <pc:sldMkLst>
          <pc:docMk/>
          <pc:sldMk cId="250333979" sldId="307"/>
        </pc:sldMkLst>
        <pc:spChg chg="mod">
          <ac:chgData name="Dipesh Sah" userId="82a3cab613f06884" providerId="LiveId" clId="{AD6032B1-4712-488D-9028-5DCC124E4EB1}" dt="2024-11-14T18:56:18.595" v="594" actId="27636"/>
          <ac:spMkLst>
            <pc:docMk/>
            <pc:sldMk cId="250333979" sldId="307"/>
            <ac:spMk id="179" creationId="{C6924DE7-3CF2-39CD-CA5E-954774296A54}"/>
          </ac:spMkLst>
        </pc:spChg>
      </pc:sldChg>
      <pc:sldChg chg="modSp add mod replId">
        <pc:chgData name="Dipesh Sah" userId="82a3cab613f06884" providerId="LiveId" clId="{AD6032B1-4712-488D-9028-5DCC124E4EB1}" dt="2024-11-14T19:08:11.743" v="669" actId="123"/>
        <pc:sldMkLst>
          <pc:docMk/>
          <pc:sldMk cId="3956598698" sldId="308"/>
        </pc:sldMkLst>
        <pc:spChg chg="mod">
          <ac:chgData name="Dipesh Sah" userId="82a3cab613f06884" providerId="LiveId" clId="{AD6032B1-4712-488D-9028-5DCC124E4EB1}" dt="2024-11-14T19:07:47.370" v="667" actId="20577"/>
          <ac:spMkLst>
            <pc:docMk/>
            <pc:sldMk cId="3956598698" sldId="308"/>
            <ac:spMk id="179" creationId="{A6A301F8-D35E-31E3-50D6-6E732C2E18E9}"/>
          </ac:spMkLst>
        </pc:spChg>
        <pc:spChg chg="mod">
          <ac:chgData name="Dipesh Sah" userId="82a3cab613f06884" providerId="LiveId" clId="{AD6032B1-4712-488D-9028-5DCC124E4EB1}" dt="2024-11-14T19:08:11.743" v="669" actId="123"/>
          <ac:spMkLst>
            <pc:docMk/>
            <pc:sldMk cId="3956598698" sldId="308"/>
            <ac:spMk id="180" creationId="{7D0568DA-BF6A-000E-5351-568D183B5D34}"/>
          </ac:spMkLst>
        </pc:spChg>
      </pc:sldChg>
      <pc:sldChg chg="modSp add mod replId">
        <pc:chgData name="Dipesh Sah" userId="82a3cab613f06884" providerId="LiveId" clId="{AD6032B1-4712-488D-9028-5DCC124E4EB1}" dt="2024-11-14T19:08:44.261" v="682" actId="14100"/>
        <pc:sldMkLst>
          <pc:docMk/>
          <pc:sldMk cId="1859411729" sldId="309"/>
        </pc:sldMkLst>
        <pc:spChg chg="mod">
          <ac:chgData name="Dipesh Sah" userId="82a3cab613f06884" providerId="LiveId" clId="{AD6032B1-4712-488D-9028-5DCC124E4EB1}" dt="2024-11-14T19:08:30.096" v="679" actId="20577"/>
          <ac:spMkLst>
            <pc:docMk/>
            <pc:sldMk cId="1859411729" sldId="309"/>
            <ac:spMk id="179" creationId="{E26D4841-CF26-9323-3556-6D19909F2680}"/>
          </ac:spMkLst>
        </pc:spChg>
        <pc:spChg chg="mod">
          <ac:chgData name="Dipesh Sah" userId="82a3cab613f06884" providerId="LiveId" clId="{AD6032B1-4712-488D-9028-5DCC124E4EB1}" dt="2024-11-14T19:08:44.261" v="682" actId="14100"/>
          <ac:spMkLst>
            <pc:docMk/>
            <pc:sldMk cId="1859411729" sldId="309"/>
            <ac:spMk id="180" creationId="{0120F8FB-7AB2-6F2C-BBCB-EC9C8FED5456}"/>
          </ac:spMkLst>
        </pc:spChg>
      </pc:sldChg>
      <pc:sldChg chg="modSp add mod replId">
        <pc:chgData name="Dipesh Sah" userId="82a3cab613f06884" providerId="LiveId" clId="{AD6032B1-4712-488D-9028-5DCC124E4EB1}" dt="2024-11-14T19:09:28.434" v="695" actId="14100"/>
        <pc:sldMkLst>
          <pc:docMk/>
          <pc:sldMk cId="2349323466" sldId="310"/>
        </pc:sldMkLst>
        <pc:spChg chg="mod">
          <ac:chgData name="Dipesh Sah" userId="82a3cab613f06884" providerId="LiveId" clId="{AD6032B1-4712-488D-9028-5DCC124E4EB1}" dt="2024-11-14T19:09:17.352" v="692" actId="20577"/>
          <ac:spMkLst>
            <pc:docMk/>
            <pc:sldMk cId="2349323466" sldId="310"/>
            <ac:spMk id="179" creationId="{4E140CF1-58FD-87B4-8C39-514D38BF6208}"/>
          </ac:spMkLst>
        </pc:spChg>
        <pc:spChg chg="mod">
          <ac:chgData name="Dipesh Sah" userId="82a3cab613f06884" providerId="LiveId" clId="{AD6032B1-4712-488D-9028-5DCC124E4EB1}" dt="2024-11-14T19:09:28.434" v="695" actId="14100"/>
          <ac:spMkLst>
            <pc:docMk/>
            <pc:sldMk cId="2349323466" sldId="310"/>
            <ac:spMk id="180" creationId="{B1D95325-7264-4B4B-D69A-4F53827A4F2F}"/>
          </ac:spMkLst>
        </pc:spChg>
      </pc:sldChg>
      <pc:sldChg chg="modSp add mod replId">
        <pc:chgData name="Dipesh Sah" userId="82a3cab613f06884" providerId="LiveId" clId="{AD6032B1-4712-488D-9028-5DCC124E4EB1}" dt="2024-11-14T19:10:18.349" v="709" actId="14100"/>
        <pc:sldMkLst>
          <pc:docMk/>
          <pc:sldMk cId="2449058349" sldId="311"/>
        </pc:sldMkLst>
        <pc:spChg chg="mod">
          <ac:chgData name="Dipesh Sah" userId="82a3cab613f06884" providerId="LiveId" clId="{AD6032B1-4712-488D-9028-5DCC124E4EB1}" dt="2024-11-14T19:10:01.483" v="705" actId="27636"/>
          <ac:spMkLst>
            <pc:docMk/>
            <pc:sldMk cId="2449058349" sldId="311"/>
            <ac:spMk id="179" creationId="{4FE80424-58F6-4355-8899-96800FD62143}"/>
          </ac:spMkLst>
        </pc:spChg>
        <pc:spChg chg="mod">
          <ac:chgData name="Dipesh Sah" userId="82a3cab613f06884" providerId="LiveId" clId="{AD6032B1-4712-488D-9028-5DCC124E4EB1}" dt="2024-11-14T19:10:18.349" v="709" actId="14100"/>
          <ac:spMkLst>
            <pc:docMk/>
            <pc:sldMk cId="2449058349" sldId="311"/>
            <ac:spMk id="180" creationId="{76676D51-A2C8-F38B-ACC9-705A5F8A622B}"/>
          </ac:spMkLst>
        </pc:spChg>
      </pc:sldChg>
      <pc:sldChg chg="modSp add mod replId">
        <pc:chgData name="Dipesh Sah" userId="82a3cab613f06884" providerId="LiveId" clId="{AD6032B1-4712-488D-9028-5DCC124E4EB1}" dt="2024-11-14T19:11:04.429" v="722" actId="14100"/>
        <pc:sldMkLst>
          <pc:docMk/>
          <pc:sldMk cId="267318146" sldId="312"/>
        </pc:sldMkLst>
        <pc:spChg chg="mod">
          <ac:chgData name="Dipesh Sah" userId="82a3cab613f06884" providerId="LiveId" clId="{AD6032B1-4712-488D-9028-5DCC124E4EB1}" dt="2024-11-14T19:10:51.322" v="719" actId="20577"/>
          <ac:spMkLst>
            <pc:docMk/>
            <pc:sldMk cId="267318146" sldId="312"/>
            <ac:spMk id="179" creationId="{8F3022D7-082E-5FAE-D0D0-DD53C689D416}"/>
          </ac:spMkLst>
        </pc:spChg>
        <pc:spChg chg="mod">
          <ac:chgData name="Dipesh Sah" userId="82a3cab613f06884" providerId="LiveId" clId="{AD6032B1-4712-488D-9028-5DCC124E4EB1}" dt="2024-11-14T19:11:04.429" v="722" actId="14100"/>
          <ac:spMkLst>
            <pc:docMk/>
            <pc:sldMk cId="267318146" sldId="312"/>
            <ac:spMk id="180" creationId="{F77F29F0-E53E-24D5-3DCC-17F739768EEC}"/>
          </ac:spMkLst>
        </pc:spChg>
      </pc:sldChg>
      <pc:sldChg chg="modSp add del mod replId">
        <pc:chgData name="Dipesh Sah" userId="82a3cab613f06884" providerId="LiveId" clId="{AD6032B1-4712-488D-9028-5DCC124E4EB1}" dt="2024-11-14T19:00:14.264" v="643" actId="47"/>
        <pc:sldMkLst>
          <pc:docMk/>
          <pc:sldMk cId="834260938" sldId="313"/>
        </pc:sldMkLst>
        <pc:spChg chg="mod">
          <ac:chgData name="Dipesh Sah" userId="82a3cab613f06884" providerId="LiveId" clId="{AD6032B1-4712-488D-9028-5DCC124E4EB1}" dt="2024-11-14T18:40:11.720" v="204"/>
          <ac:spMkLst>
            <pc:docMk/>
            <pc:sldMk cId="834260938" sldId="313"/>
            <ac:spMk id="179" creationId="{DB2624FA-14AA-7C7F-5B03-57AC43C87F7B}"/>
          </ac:spMkLst>
        </pc:spChg>
      </pc:sldChg>
      <pc:sldChg chg="modSp add mod replId">
        <pc:chgData name="Dipesh Sah" userId="82a3cab613f06884" providerId="LiveId" clId="{AD6032B1-4712-488D-9028-5DCC124E4EB1}" dt="2024-11-14T19:11:47.632" v="733" actId="14100"/>
        <pc:sldMkLst>
          <pc:docMk/>
          <pc:sldMk cId="3233649539" sldId="314"/>
        </pc:sldMkLst>
        <pc:spChg chg="mod">
          <ac:chgData name="Dipesh Sah" userId="82a3cab613f06884" providerId="LiveId" clId="{AD6032B1-4712-488D-9028-5DCC124E4EB1}" dt="2024-11-14T19:11:35.213" v="730" actId="20577"/>
          <ac:spMkLst>
            <pc:docMk/>
            <pc:sldMk cId="3233649539" sldId="314"/>
            <ac:spMk id="179" creationId="{83E0F3AA-B01D-9EC1-0545-5B35B66E6631}"/>
          </ac:spMkLst>
        </pc:spChg>
        <pc:spChg chg="mod">
          <ac:chgData name="Dipesh Sah" userId="82a3cab613f06884" providerId="LiveId" clId="{AD6032B1-4712-488D-9028-5DCC124E4EB1}" dt="2024-11-14T19:11:47.632" v="733" actId="14100"/>
          <ac:spMkLst>
            <pc:docMk/>
            <pc:sldMk cId="3233649539" sldId="314"/>
            <ac:spMk id="180" creationId="{85AB9B28-A734-86E8-4BAB-21697C11A512}"/>
          </ac:spMkLst>
        </pc:spChg>
      </pc:sldChg>
      <pc:sldChg chg="modSp add mod ord">
        <pc:chgData name="Dipesh Sah" userId="82a3cab613f06884" providerId="LiveId" clId="{AD6032B1-4712-488D-9028-5DCC124E4EB1}" dt="2024-11-14T19:18:43.852" v="793" actId="14100"/>
        <pc:sldMkLst>
          <pc:docMk/>
          <pc:sldMk cId="794080196" sldId="315"/>
        </pc:sldMkLst>
        <pc:spChg chg="mod">
          <ac:chgData name="Dipesh Sah" userId="82a3cab613f06884" providerId="LiveId" clId="{AD6032B1-4712-488D-9028-5DCC124E4EB1}" dt="2024-11-14T19:00:01.131" v="636" actId="20577"/>
          <ac:spMkLst>
            <pc:docMk/>
            <pc:sldMk cId="794080196" sldId="315"/>
            <ac:spMk id="179" creationId="{26F5316A-CC01-3DEC-49DD-2AB434D64901}"/>
          </ac:spMkLst>
        </pc:spChg>
        <pc:spChg chg="mod">
          <ac:chgData name="Dipesh Sah" userId="82a3cab613f06884" providerId="LiveId" clId="{AD6032B1-4712-488D-9028-5DCC124E4EB1}" dt="2024-11-14T19:18:43.852" v="793" actId="14100"/>
          <ac:spMkLst>
            <pc:docMk/>
            <pc:sldMk cId="794080196" sldId="315"/>
            <ac:spMk id="180" creationId="{E4540729-745B-C4C4-7E18-3B62C2E6E4B7}"/>
          </ac:spMkLst>
        </pc:spChg>
      </pc:sldChg>
      <pc:sldChg chg="modSp add mod">
        <pc:chgData name="Dipesh Sah" userId="82a3cab613f06884" providerId="LiveId" clId="{AD6032B1-4712-488D-9028-5DCC124E4EB1}" dt="2024-11-14T19:03:11.318" v="657"/>
        <pc:sldMkLst>
          <pc:docMk/>
          <pc:sldMk cId="1406008663" sldId="316"/>
        </pc:sldMkLst>
        <pc:spChg chg="mod">
          <ac:chgData name="Dipesh Sah" userId="82a3cab613f06884" providerId="LiveId" clId="{AD6032B1-4712-488D-9028-5DCC124E4EB1}" dt="2024-11-14T19:01:58.502" v="648"/>
          <ac:spMkLst>
            <pc:docMk/>
            <pc:sldMk cId="1406008663" sldId="316"/>
            <ac:spMk id="179" creationId="{F138B9B9-60D6-D0FA-56E6-5A2030DF1F0F}"/>
          </ac:spMkLst>
        </pc:spChg>
        <pc:spChg chg="mod">
          <ac:chgData name="Dipesh Sah" userId="82a3cab613f06884" providerId="LiveId" clId="{AD6032B1-4712-488D-9028-5DCC124E4EB1}" dt="2024-11-14T19:03:11.318" v="657"/>
          <ac:spMkLst>
            <pc:docMk/>
            <pc:sldMk cId="1406008663" sldId="316"/>
            <ac:spMk id="180" creationId="{2EFB4EC2-DA53-D92B-C205-8EAF5BA3F4B6}"/>
          </ac:spMkLst>
        </pc:spChg>
      </pc:sldChg>
      <pc:sldChg chg="modSp add mod">
        <pc:chgData name="Dipesh Sah" userId="82a3cab613f06884" providerId="LiveId" clId="{AD6032B1-4712-488D-9028-5DCC124E4EB1}" dt="2024-11-14T19:45:26.428" v="854" actId="20577"/>
        <pc:sldMkLst>
          <pc:docMk/>
          <pc:sldMk cId="2266172519" sldId="317"/>
        </pc:sldMkLst>
        <pc:spChg chg="mod">
          <ac:chgData name="Dipesh Sah" userId="82a3cab613f06884" providerId="LiveId" clId="{AD6032B1-4712-488D-9028-5DCC124E4EB1}" dt="2024-11-14T19:45:26.428" v="854" actId="20577"/>
          <ac:spMkLst>
            <pc:docMk/>
            <pc:sldMk cId="2266172519" sldId="317"/>
            <ac:spMk id="3" creationId="{849C70EB-CB98-C615-2711-1205EB9404D6}"/>
          </ac:spMkLst>
        </pc:spChg>
      </pc:sldChg>
      <pc:sldChg chg="modSp add mod">
        <pc:chgData name="Dipesh Sah" userId="82a3cab613f06884" providerId="LiveId" clId="{AD6032B1-4712-488D-9028-5DCC124E4EB1}" dt="2024-11-14T19:45:53.548" v="856"/>
        <pc:sldMkLst>
          <pc:docMk/>
          <pc:sldMk cId="2539330958" sldId="318"/>
        </pc:sldMkLst>
        <pc:spChg chg="mod">
          <ac:chgData name="Dipesh Sah" userId="82a3cab613f06884" providerId="LiveId" clId="{AD6032B1-4712-488D-9028-5DCC124E4EB1}" dt="2024-11-14T19:45:53.548" v="856"/>
          <ac:spMkLst>
            <pc:docMk/>
            <pc:sldMk cId="2539330958" sldId="318"/>
            <ac:spMk id="3" creationId="{ED29785A-D17C-0FBC-A17F-2598FB3AE10E}"/>
          </ac:spMkLst>
        </pc:spChg>
      </pc:sldChg>
      <pc:sldChg chg="modSp add mod">
        <pc:chgData name="Dipesh Sah" userId="82a3cab613f06884" providerId="LiveId" clId="{AD6032B1-4712-488D-9028-5DCC124E4EB1}" dt="2024-11-14T19:46:32.194" v="872" actId="2711"/>
        <pc:sldMkLst>
          <pc:docMk/>
          <pc:sldMk cId="4084130171" sldId="319"/>
        </pc:sldMkLst>
        <pc:spChg chg="mod">
          <ac:chgData name="Dipesh Sah" userId="82a3cab613f06884" providerId="LiveId" clId="{AD6032B1-4712-488D-9028-5DCC124E4EB1}" dt="2024-11-14T19:46:25.265" v="871" actId="1035"/>
          <ac:spMkLst>
            <pc:docMk/>
            <pc:sldMk cId="4084130171" sldId="319"/>
            <ac:spMk id="2" creationId="{95888465-F6AA-93BD-6F62-EB588F2122EF}"/>
          </ac:spMkLst>
        </pc:spChg>
        <pc:spChg chg="mod">
          <ac:chgData name="Dipesh Sah" userId="82a3cab613f06884" providerId="LiveId" clId="{AD6032B1-4712-488D-9028-5DCC124E4EB1}" dt="2024-11-14T19:46:25.265" v="871" actId="1035"/>
          <ac:spMkLst>
            <pc:docMk/>
            <pc:sldMk cId="4084130171" sldId="319"/>
            <ac:spMk id="3" creationId="{4D5ACE00-8204-58E1-4E81-C9F30204A51D}"/>
          </ac:spMkLst>
        </pc:spChg>
        <pc:spChg chg="mod">
          <ac:chgData name="Dipesh Sah" userId="82a3cab613f06884" providerId="LiveId" clId="{AD6032B1-4712-488D-9028-5DCC124E4EB1}" dt="2024-11-14T19:46:32.194" v="872" actId="2711"/>
          <ac:spMkLst>
            <pc:docMk/>
            <pc:sldMk cId="4084130171" sldId="319"/>
            <ac:spMk id="4" creationId="{A98ECD68-EB6A-A2D7-7467-174A9C404153}"/>
          </ac:spMkLst>
        </pc:spChg>
      </pc:sldChg>
    </pc:docChg>
  </pc:docChgLst>
  <pc:docChgLst>
    <pc:chgData name="Dipesh Sah" userId="82a3cab613f06884" providerId="LiveId" clId="{DC232002-6E38-48A1-8F68-4A119E4E5B6A}"/>
    <pc:docChg chg="undo redo custSel addSld modSld sldOrd">
      <pc:chgData name="Dipesh Sah" userId="82a3cab613f06884" providerId="LiveId" clId="{DC232002-6E38-48A1-8F68-4A119E4E5B6A}" dt="2024-10-23T04:51:56.045" v="486" actId="27636"/>
      <pc:docMkLst>
        <pc:docMk/>
      </pc:docMkLst>
      <pc:sldChg chg="modSp mod">
        <pc:chgData name="Dipesh Sah" userId="82a3cab613f06884" providerId="LiveId" clId="{DC232002-6E38-48A1-8F68-4A119E4E5B6A}" dt="2024-10-23T04:33:19.522" v="367" actId="14100"/>
        <pc:sldMkLst>
          <pc:docMk/>
          <pc:sldMk cId="0" sldId="256"/>
        </pc:sldMkLst>
        <pc:spChg chg="mod">
          <ac:chgData name="Dipesh Sah" userId="82a3cab613f06884" providerId="LiveId" clId="{DC232002-6E38-48A1-8F68-4A119E4E5B6A}" dt="2024-10-23T04:33:19.522" v="367" actId="14100"/>
          <ac:spMkLst>
            <pc:docMk/>
            <pc:sldMk cId="0" sldId="256"/>
            <ac:spMk id="128" creationId="{00000000-0000-0000-0000-000000000000}"/>
          </ac:spMkLst>
        </pc:spChg>
      </pc:sldChg>
      <pc:sldChg chg="modSp mod">
        <pc:chgData name="Dipesh Sah" userId="82a3cab613f06884" providerId="LiveId" clId="{DC232002-6E38-48A1-8F68-4A119E4E5B6A}" dt="2024-10-23T04:06:23.475" v="260" actId="404"/>
        <pc:sldMkLst>
          <pc:docMk/>
          <pc:sldMk cId="0" sldId="258"/>
        </pc:sldMkLst>
        <pc:spChg chg="mod">
          <ac:chgData name="Dipesh Sah" userId="82a3cab613f06884" providerId="LiveId" clId="{DC232002-6E38-48A1-8F68-4A119E4E5B6A}" dt="2024-10-23T04:06:23.475" v="260" actId="404"/>
          <ac:spMkLst>
            <pc:docMk/>
            <pc:sldMk cId="0" sldId="258"/>
            <ac:spMk id="3" creationId="{F1137FBF-304D-033B-FAE1-A2142BE3A99B}"/>
          </ac:spMkLst>
        </pc:spChg>
      </pc:sldChg>
      <pc:sldChg chg="modSp mod">
        <pc:chgData name="Dipesh Sah" userId="82a3cab613f06884" providerId="LiveId" clId="{DC232002-6E38-48A1-8F68-4A119E4E5B6A}" dt="2024-10-23T04:14:26.011" v="285" actId="1076"/>
        <pc:sldMkLst>
          <pc:docMk/>
          <pc:sldMk cId="0" sldId="259"/>
        </pc:sldMkLst>
        <pc:spChg chg="mod">
          <ac:chgData name="Dipesh Sah" userId="82a3cab613f06884" providerId="LiveId" clId="{DC232002-6E38-48A1-8F68-4A119E4E5B6A}" dt="2024-10-23T04:14:26.011" v="285" actId="1076"/>
          <ac:spMkLst>
            <pc:docMk/>
            <pc:sldMk cId="0" sldId="259"/>
            <ac:spMk id="2" creationId="{90F4FF86-790C-8C1E-60A5-765D2DCBA0F9}"/>
          </ac:spMkLst>
        </pc:spChg>
        <pc:spChg chg="mod">
          <ac:chgData name="Dipesh Sah" userId="82a3cab613f06884" providerId="LiveId" clId="{DC232002-6E38-48A1-8F68-4A119E4E5B6A}" dt="2024-10-23T04:14:22.256" v="284" actId="1076"/>
          <ac:spMkLst>
            <pc:docMk/>
            <pc:sldMk cId="0" sldId="259"/>
            <ac:spMk id="166" creationId="{00000000-0000-0000-0000-000000000000}"/>
          </ac:spMkLst>
        </pc:spChg>
      </pc:sldChg>
      <pc:sldChg chg="modSp mod">
        <pc:chgData name="Dipesh Sah" userId="82a3cab613f06884" providerId="LiveId" clId="{DC232002-6E38-48A1-8F68-4A119E4E5B6A}" dt="2024-10-23T04:15:08.571" v="292" actId="14100"/>
        <pc:sldMkLst>
          <pc:docMk/>
          <pc:sldMk cId="0" sldId="260"/>
        </pc:sldMkLst>
        <pc:spChg chg="mod">
          <ac:chgData name="Dipesh Sah" userId="82a3cab613f06884" providerId="LiveId" clId="{DC232002-6E38-48A1-8F68-4A119E4E5B6A}" dt="2024-10-23T04:15:08.571" v="292" actId="14100"/>
          <ac:spMkLst>
            <pc:docMk/>
            <pc:sldMk cId="0" sldId="260"/>
            <ac:spMk id="180" creationId="{00000000-0000-0000-0000-000000000000}"/>
          </ac:spMkLst>
        </pc:spChg>
      </pc:sldChg>
      <pc:sldChg chg="modSp mod">
        <pc:chgData name="Dipesh Sah" userId="82a3cab613f06884" providerId="LiveId" clId="{DC232002-6E38-48A1-8F68-4A119E4E5B6A}" dt="2024-10-23T04:16:33.471" v="321" actId="6549"/>
        <pc:sldMkLst>
          <pc:docMk/>
          <pc:sldMk cId="1688761275" sldId="279"/>
        </pc:sldMkLst>
        <pc:spChg chg="mod">
          <ac:chgData name="Dipesh Sah" userId="82a3cab613f06884" providerId="LiveId" clId="{DC232002-6E38-48A1-8F68-4A119E4E5B6A}" dt="2024-10-23T04:16:24.172" v="315" actId="1076"/>
          <ac:spMkLst>
            <pc:docMk/>
            <pc:sldMk cId="1688761275" sldId="279"/>
            <ac:spMk id="179" creationId="{00000000-0000-0000-0000-000000000000}"/>
          </ac:spMkLst>
        </pc:spChg>
        <pc:spChg chg="mod">
          <ac:chgData name="Dipesh Sah" userId="82a3cab613f06884" providerId="LiveId" clId="{DC232002-6E38-48A1-8F68-4A119E4E5B6A}" dt="2024-10-23T04:16:33.471" v="321" actId="6549"/>
          <ac:spMkLst>
            <pc:docMk/>
            <pc:sldMk cId="1688761275" sldId="279"/>
            <ac:spMk id="180" creationId="{00000000-0000-0000-0000-000000000000}"/>
          </ac:spMkLst>
        </pc:spChg>
      </pc:sldChg>
      <pc:sldChg chg="modSp mod">
        <pc:chgData name="Dipesh Sah" userId="82a3cab613f06884" providerId="LiveId" clId="{DC232002-6E38-48A1-8F68-4A119E4E5B6A}" dt="2024-10-23T03:58:56.610" v="173" actId="123"/>
        <pc:sldMkLst>
          <pc:docMk/>
          <pc:sldMk cId="79695315" sldId="280"/>
        </pc:sldMkLst>
        <pc:spChg chg="mod">
          <ac:chgData name="Dipesh Sah" userId="82a3cab613f06884" providerId="LiveId" clId="{DC232002-6E38-48A1-8F68-4A119E4E5B6A}" dt="2024-10-23T03:58:56.610" v="173" actId="123"/>
          <ac:spMkLst>
            <pc:docMk/>
            <pc:sldMk cId="79695315" sldId="280"/>
            <ac:spMk id="180" creationId="{00000000-0000-0000-0000-000000000000}"/>
          </ac:spMkLst>
        </pc:spChg>
      </pc:sldChg>
      <pc:sldChg chg="modSp mod">
        <pc:chgData name="Dipesh Sah" userId="82a3cab613f06884" providerId="LiveId" clId="{DC232002-6E38-48A1-8F68-4A119E4E5B6A}" dt="2024-10-23T04:16:03.886" v="310" actId="403"/>
        <pc:sldMkLst>
          <pc:docMk/>
          <pc:sldMk cId="995514381" sldId="281"/>
        </pc:sldMkLst>
        <pc:spChg chg="mod">
          <ac:chgData name="Dipesh Sah" userId="82a3cab613f06884" providerId="LiveId" clId="{DC232002-6E38-48A1-8F68-4A119E4E5B6A}" dt="2024-10-23T04:16:03.886" v="310" actId="403"/>
          <ac:spMkLst>
            <pc:docMk/>
            <pc:sldMk cId="995514381" sldId="281"/>
            <ac:spMk id="180" creationId="{00000000-0000-0000-0000-000000000000}"/>
          </ac:spMkLst>
        </pc:spChg>
      </pc:sldChg>
      <pc:sldChg chg="modSp mod">
        <pc:chgData name="Dipesh Sah" userId="82a3cab613f06884" providerId="LiveId" clId="{DC232002-6E38-48A1-8F68-4A119E4E5B6A}" dt="2024-10-23T04:15:27.800" v="302" actId="403"/>
        <pc:sldMkLst>
          <pc:docMk/>
          <pc:sldMk cId="3304545468" sldId="283"/>
        </pc:sldMkLst>
        <pc:spChg chg="mod">
          <ac:chgData name="Dipesh Sah" userId="82a3cab613f06884" providerId="LiveId" clId="{DC232002-6E38-48A1-8F68-4A119E4E5B6A}" dt="2024-10-23T04:15:25.723" v="301" actId="1076"/>
          <ac:spMkLst>
            <pc:docMk/>
            <pc:sldMk cId="3304545468" sldId="283"/>
            <ac:spMk id="2" creationId="{3136FC8D-8C90-213B-9FD2-A3AA91110CB0}"/>
          </ac:spMkLst>
        </pc:spChg>
        <pc:spChg chg="mod">
          <ac:chgData name="Dipesh Sah" userId="82a3cab613f06884" providerId="LiveId" clId="{DC232002-6E38-48A1-8F68-4A119E4E5B6A}" dt="2024-10-23T04:15:27.800" v="302" actId="403"/>
          <ac:spMkLst>
            <pc:docMk/>
            <pc:sldMk cId="3304545468" sldId="283"/>
            <ac:spMk id="3" creationId="{D35F2EE6-6734-360B-E2EC-A328A3317A20}"/>
          </ac:spMkLst>
        </pc:spChg>
      </pc:sldChg>
      <pc:sldChg chg="modSp mod">
        <pc:chgData name="Dipesh Sah" userId="82a3cab613f06884" providerId="LiveId" clId="{DC232002-6E38-48A1-8F68-4A119E4E5B6A}" dt="2024-10-23T04:34:04.447" v="375"/>
        <pc:sldMkLst>
          <pc:docMk/>
          <pc:sldMk cId="3822215505" sldId="284"/>
        </pc:sldMkLst>
        <pc:spChg chg="mod">
          <ac:chgData name="Dipesh Sah" userId="82a3cab613f06884" providerId="LiveId" clId="{DC232002-6E38-48A1-8F68-4A119E4E5B6A}" dt="2024-10-23T04:34:04.447" v="375"/>
          <ac:spMkLst>
            <pc:docMk/>
            <pc:sldMk cId="3822215505" sldId="284"/>
            <ac:spMk id="2" creationId="{3EB26E9C-1482-E068-B616-DE33A1EFDB59}"/>
          </ac:spMkLst>
        </pc:spChg>
        <pc:spChg chg="mod">
          <ac:chgData name="Dipesh Sah" userId="82a3cab613f06884" providerId="LiveId" clId="{DC232002-6E38-48A1-8F68-4A119E4E5B6A}" dt="2024-10-23T04:02:34.142" v="211" actId="6549"/>
          <ac:spMkLst>
            <pc:docMk/>
            <pc:sldMk cId="3822215505" sldId="284"/>
            <ac:spMk id="3" creationId="{E43513BB-AC3D-03E9-8591-124B1ADA5AD9}"/>
          </ac:spMkLst>
        </pc:spChg>
      </pc:sldChg>
      <pc:sldChg chg="modSp mod">
        <pc:chgData name="Dipesh Sah" userId="82a3cab613f06884" providerId="LiveId" clId="{DC232002-6E38-48A1-8F68-4A119E4E5B6A}" dt="2024-10-23T03:58:29.218" v="161" actId="20577"/>
        <pc:sldMkLst>
          <pc:docMk/>
          <pc:sldMk cId="3017763579" sldId="285"/>
        </pc:sldMkLst>
        <pc:spChg chg="mod">
          <ac:chgData name="Dipesh Sah" userId="82a3cab613f06884" providerId="LiveId" clId="{DC232002-6E38-48A1-8F68-4A119E4E5B6A}" dt="2024-10-23T03:58:29.218" v="161" actId="20577"/>
          <ac:spMkLst>
            <pc:docMk/>
            <pc:sldMk cId="3017763579" sldId="285"/>
            <ac:spMk id="3" creationId="{DCF69314-1647-8096-23A8-DBCCD59CD871}"/>
          </ac:spMkLst>
        </pc:spChg>
      </pc:sldChg>
      <pc:sldChg chg="modSp mod">
        <pc:chgData name="Dipesh Sah" userId="82a3cab613f06884" providerId="LiveId" clId="{DC232002-6E38-48A1-8F68-4A119E4E5B6A}" dt="2024-10-23T03:58:35.562" v="163" actId="123"/>
        <pc:sldMkLst>
          <pc:docMk/>
          <pc:sldMk cId="1463434354" sldId="287"/>
        </pc:sldMkLst>
        <pc:spChg chg="mod">
          <ac:chgData name="Dipesh Sah" userId="82a3cab613f06884" providerId="LiveId" clId="{DC232002-6E38-48A1-8F68-4A119E4E5B6A}" dt="2024-10-23T03:58:35.562" v="163" actId="123"/>
          <ac:spMkLst>
            <pc:docMk/>
            <pc:sldMk cId="1463434354" sldId="287"/>
            <ac:spMk id="3" creationId="{16B27CA8-F1B1-4A41-1909-E68AE0F8D827}"/>
          </ac:spMkLst>
        </pc:spChg>
      </pc:sldChg>
      <pc:sldChg chg="modSp mod">
        <pc:chgData name="Dipesh Sah" userId="82a3cab613f06884" providerId="LiveId" clId="{DC232002-6E38-48A1-8F68-4A119E4E5B6A}" dt="2024-10-23T04:34:12.309" v="377"/>
        <pc:sldMkLst>
          <pc:docMk/>
          <pc:sldMk cId="1439510032" sldId="288"/>
        </pc:sldMkLst>
        <pc:spChg chg="mod">
          <ac:chgData name="Dipesh Sah" userId="82a3cab613f06884" providerId="LiveId" clId="{DC232002-6E38-48A1-8F68-4A119E4E5B6A}" dt="2024-10-23T04:34:12.309" v="377"/>
          <ac:spMkLst>
            <pc:docMk/>
            <pc:sldMk cId="1439510032" sldId="288"/>
            <ac:spMk id="2" creationId="{26E3B0D7-3E6C-7279-52ED-D8A4D8FAF903}"/>
          </ac:spMkLst>
        </pc:spChg>
        <pc:spChg chg="mod">
          <ac:chgData name="Dipesh Sah" userId="82a3cab613f06884" providerId="LiveId" clId="{DC232002-6E38-48A1-8F68-4A119E4E5B6A}" dt="2024-10-23T03:58:32.895" v="162" actId="123"/>
          <ac:spMkLst>
            <pc:docMk/>
            <pc:sldMk cId="1439510032" sldId="288"/>
            <ac:spMk id="3" creationId="{68D90091-C224-B226-6492-8C07E3D1F42B}"/>
          </ac:spMkLst>
        </pc:spChg>
      </pc:sldChg>
      <pc:sldChg chg="modSp mod">
        <pc:chgData name="Dipesh Sah" userId="82a3cab613f06884" providerId="LiveId" clId="{DC232002-6E38-48A1-8F68-4A119E4E5B6A}" dt="2024-10-23T03:58:37.982" v="164" actId="123"/>
        <pc:sldMkLst>
          <pc:docMk/>
          <pc:sldMk cId="2286676113" sldId="289"/>
        </pc:sldMkLst>
        <pc:spChg chg="mod">
          <ac:chgData name="Dipesh Sah" userId="82a3cab613f06884" providerId="LiveId" clId="{DC232002-6E38-48A1-8F68-4A119E4E5B6A}" dt="2024-10-23T03:58:37.982" v="164" actId="123"/>
          <ac:spMkLst>
            <pc:docMk/>
            <pc:sldMk cId="2286676113" sldId="289"/>
            <ac:spMk id="3" creationId="{778CB2AA-BDEC-8C09-B3C5-471C7D727047}"/>
          </ac:spMkLst>
        </pc:spChg>
      </pc:sldChg>
      <pc:sldChg chg="modSp mod">
        <pc:chgData name="Dipesh Sah" userId="82a3cab613f06884" providerId="LiveId" clId="{DC232002-6E38-48A1-8F68-4A119E4E5B6A}" dt="2024-10-23T03:58:40.109" v="165" actId="123"/>
        <pc:sldMkLst>
          <pc:docMk/>
          <pc:sldMk cId="1441497318" sldId="290"/>
        </pc:sldMkLst>
        <pc:spChg chg="mod">
          <ac:chgData name="Dipesh Sah" userId="82a3cab613f06884" providerId="LiveId" clId="{DC232002-6E38-48A1-8F68-4A119E4E5B6A}" dt="2024-10-23T03:57:47.219" v="145" actId="1076"/>
          <ac:spMkLst>
            <pc:docMk/>
            <pc:sldMk cId="1441497318" sldId="290"/>
            <ac:spMk id="2" creationId="{5568EFC3-0EB3-40D5-31A1-EE6A768F8238}"/>
          </ac:spMkLst>
        </pc:spChg>
        <pc:spChg chg="mod">
          <ac:chgData name="Dipesh Sah" userId="82a3cab613f06884" providerId="LiveId" clId="{DC232002-6E38-48A1-8F68-4A119E4E5B6A}" dt="2024-10-23T03:58:40.109" v="165" actId="123"/>
          <ac:spMkLst>
            <pc:docMk/>
            <pc:sldMk cId="1441497318" sldId="290"/>
            <ac:spMk id="3" creationId="{232FA8CD-EEAD-C916-96D6-F6419DDC1157}"/>
          </ac:spMkLst>
        </pc:spChg>
      </pc:sldChg>
      <pc:sldChg chg="modSp mod">
        <pc:chgData name="Dipesh Sah" userId="82a3cab613f06884" providerId="LiveId" clId="{DC232002-6E38-48A1-8F68-4A119E4E5B6A}" dt="2024-10-23T03:58:44.672" v="167" actId="20577"/>
        <pc:sldMkLst>
          <pc:docMk/>
          <pc:sldMk cId="3825437725" sldId="291"/>
        </pc:sldMkLst>
        <pc:spChg chg="mod">
          <ac:chgData name="Dipesh Sah" userId="82a3cab613f06884" providerId="LiveId" clId="{DC232002-6E38-48A1-8F68-4A119E4E5B6A}" dt="2024-10-23T03:58:44.672" v="167" actId="20577"/>
          <ac:spMkLst>
            <pc:docMk/>
            <pc:sldMk cId="3825437725" sldId="291"/>
            <ac:spMk id="3" creationId="{84A27316-D23A-457B-8EB3-C405C9BBFE2A}"/>
          </ac:spMkLst>
        </pc:spChg>
      </pc:sldChg>
      <pc:sldChg chg="modSp mod">
        <pc:chgData name="Dipesh Sah" userId="82a3cab613f06884" providerId="LiveId" clId="{DC232002-6E38-48A1-8F68-4A119E4E5B6A}" dt="2024-10-23T03:59:46.975" v="181" actId="20577"/>
        <pc:sldMkLst>
          <pc:docMk/>
          <pc:sldMk cId="2940766016" sldId="292"/>
        </pc:sldMkLst>
        <pc:spChg chg="mod">
          <ac:chgData name="Dipesh Sah" userId="82a3cab613f06884" providerId="LiveId" clId="{DC232002-6E38-48A1-8F68-4A119E4E5B6A}" dt="2024-10-23T03:52:37.128" v="63" actId="20577"/>
          <ac:spMkLst>
            <pc:docMk/>
            <pc:sldMk cId="2940766016" sldId="292"/>
            <ac:spMk id="2" creationId="{BAACEDF6-7835-19C4-AC99-5B7FC58BF548}"/>
          </ac:spMkLst>
        </pc:spChg>
        <pc:spChg chg="mod">
          <ac:chgData name="Dipesh Sah" userId="82a3cab613f06884" providerId="LiveId" clId="{DC232002-6E38-48A1-8F68-4A119E4E5B6A}" dt="2024-10-23T03:59:46.975" v="181" actId="20577"/>
          <ac:spMkLst>
            <pc:docMk/>
            <pc:sldMk cId="2940766016" sldId="292"/>
            <ac:spMk id="3" creationId="{4387C42F-0196-74B2-DAD8-7547E8494844}"/>
          </ac:spMkLst>
        </pc:spChg>
      </pc:sldChg>
      <pc:sldChg chg="modSp mod">
        <pc:chgData name="Dipesh Sah" userId="82a3cab613f06884" providerId="LiveId" clId="{DC232002-6E38-48A1-8F68-4A119E4E5B6A}" dt="2024-10-23T04:16:59.850" v="328" actId="1076"/>
        <pc:sldMkLst>
          <pc:docMk/>
          <pc:sldMk cId="3071248372" sldId="293"/>
        </pc:sldMkLst>
        <pc:spChg chg="mod">
          <ac:chgData name="Dipesh Sah" userId="82a3cab613f06884" providerId="LiveId" clId="{DC232002-6E38-48A1-8F68-4A119E4E5B6A}" dt="2024-10-23T04:16:48.462" v="323" actId="1076"/>
          <ac:spMkLst>
            <pc:docMk/>
            <pc:sldMk cId="3071248372" sldId="293"/>
            <ac:spMk id="2" creationId="{065505BE-CDE9-EA9F-173A-7F910DEA5A7F}"/>
          </ac:spMkLst>
        </pc:spChg>
        <pc:spChg chg="mod">
          <ac:chgData name="Dipesh Sah" userId="82a3cab613f06884" providerId="LiveId" clId="{DC232002-6E38-48A1-8F68-4A119E4E5B6A}" dt="2024-10-23T04:16:59.850" v="328" actId="1076"/>
          <ac:spMkLst>
            <pc:docMk/>
            <pc:sldMk cId="3071248372" sldId="293"/>
            <ac:spMk id="3" creationId="{C125CC16-B0E5-76C4-2C76-BE6DD6A6BCDA}"/>
          </ac:spMkLst>
        </pc:spChg>
      </pc:sldChg>
      <pc:sldChg chg="modSp mod">
        <pc:chgData name="Dipesh Sah" userId="82a3cab613f06884" providerId="LiveId" clId="{DC232002-6E38-48A1-8F68-4A119E4E5B6A}" dt="2024-10-23T03:59:30.258" v="178" actId="20577"/>
        <pc:sldMkLst>
          <pc:docMk/>
          <pc:sldMk cId="2051437086" sldId="295"/>
        </pc:sldMkLst>
        <pc:spChg chg="mod">
          <ac:chgData name="Dipesh Sah" userId="82a3cab613f06884" providerId="LiveId" clId="{DC232002-6E38-48A1-8F68-4A119E4E5B6A}" dt="2024-10-23T03:59:30.258" v="178" actId="20577"/>
          <ac:spMkLst>
            <pc:docMk/>
            <pc:sldMk cId="2051437086" sldId="295"/>
            <ac:spMk id="3" creationId="{A3D8A05E-A70C-7184-2EE7-3F91DB714BD1}"/>
          </ac:spMkLst>
        </pc:spChg>
      </pc:sldChg>
      <pc:sldChg chg="modSp mod">
        <pc:chgData name="Dipesh Sah" userId="82a3cab613f06884" providerId="LiveId" clId="{DC232002-6E38-48A1-8F68-4A119E4E5B6A}" dt="2024-10-23T04:19:40.843" v="359" actId="20577"/>
        <pc:sldMkLst>
          <pc:docMk/>
          <pc:sldMk cId="2193073373" sldId="296"/>
        </pc:sldMkLst>
        <pc:spChg chg="mod">
          <ac:chgData name="Dipesh Sah" userId="82a3cab613f06884" providerId="LiveId" clId="{DC232002-6E38-48A1-8F68-4A119E4E5B6A}" dt="2024-10-23T04:19:40.843" v="359" actId="20577"/>
          <ac:spMkLst>
            <pc:docMk/>
            <pc:sldMk cId="2193073373" sldId="296"/>
            <ac:spMk id="2" creationId="{E7FC3B5A-12FF-BC98-9D37-E926952F9017}"/>
          </ac:spMkLst>
        </pc:spChg>
        <pc:spChg chg="mod">
          <ac:chgData name="Dipesh Sah" userId="82a3cab613f06884" providerId="LiveId" clId="{DC232002-6E38-48A1-8F68-4A119E4E5B6A}" dt="2024-10-23T04:19:16.264" v="348" actId="20577"/>
          <ac:spMkLst>
            <pc:docMk/>
            <pc:sldMk cId="2193073373" sldId="296"/>
            <ac:spMk id="3" creationId="{122201E4-4B4D-817D-6F46-55849DD846E9}"/>
          </ac:spMkLst>
        </pc:spChg>
      </pc:sldChg>
      <pc:sldChg chg="modSp mod">
        <pc:chgData name="Dipesh Sah" userId="82a3cab613f06884" providerId="LiveId" clId="{DC232002-6E38-48A1-8F68-4A119E4E5B6A}" dt="2024-10-23T04:18:28.040" v="343" actId="27636"/>
        <pc:sldMkLst>
          <pc:docMk/>
          <pc:sldMk cId="1465339872" sldId="297"/>
        </pc:sldMkLst>
        <pc:spChg chg="mod">
          <ac:chgData name="Dipesh Sah" userId="82a3cab613f06884" providerId="LiveId" clId="{DC232002-6E38-48A1-8F68-4A119E4E5B6A}" dt="2024-10-23T04:17:14.517" v="331" actId="20577"/>
          <ac:spMkLst>
            <pc:docMk/>
            <pc:sldMk cId="1465339872" sldId="297"/>
            <ac:spMk id="2" creationId="{507D2C42-7C36-5A93-1893-CBDC55E193D8}"/>
          </ac:spMkLst>
        </pc:spChg>
        <pc:spChg chg="mod">
          <ac:chgData name="Dipesh Sah" userId="82a3cab613f06884" providerId="LiveId" clId="{DC232002-6E38-48A1-8F68-4A119E4E5B6A}" dt="2024-10-23T04:18:28.040" v="343" actId="27636"/>
          <ac:spMkLst>
            <pc:docMk/>
            <pc:sldMk cId="1465339872" sldId="297"/>
            <ac:spMk id="3" creationId="{BB5EF30B-C0A9-5106-79B0-8EF7D17F1098}"/>
          </ac:spMkLst>
        </pc:spChg>
      </pc:sldChg>
      <pc:sldChg chg="modSp add mod ord">
        <pc:chgData name="Dipesh Sah" userId="82a3cab613f06884" providerId="LiveId" clId="{DC232002-6E38-48A1-8F68-4A119E4E5B6A}" dt="2024-10-23T04:49:24.116" v="433" actId="20577"/>
        <pc:sldMkLst>
          <pc:docMk/>
          <pc:sldMk cId="2160536181" sldId="298"/>
        </pc:sldMkLst>
        <pc:spChg chg="mod">
          <ac:chgData name="Dipesh Sah" userId="82a3cab613f06884" providerId="LiveId" clId="{DC232002-6E38-48A1-8F68-4A119E4E5B6A}" dt="2024-10-23T04:47:44.906" v="392"/>
          <ac:spMkLst>
            <pc:docMk/>
            <pc:sldMk cId="2160536181" sldId="298"/>
            <ac:spMk id="2" creationId="{632DBECF-9CF3-644B-CA13-B1199DEEAE2D}"/>
          </ac:spMkLst>
        </pc:spChg>
        <pc:spChg chg="mod">
          <ac:chgData name="Dipesh Sah" userId="82a3cab613f06884" providerId="LiveId" clId="{DC232002-6E38-48A1-8F68-4A119E4E5B6A}" dt="2024-10-23T04:49:24.116" v="433" actId="20577"/>
          <ac:spMkLst>
            <pc:docMk/>
            <pc:sldMk cId="2160536181" sldId="298"/>
            <ac:spMk id="3" creationId="{B8633A0B-C016-EEC5-9712-BB8F40D85F72}"/>
          </ac:spMkLst>
        </pc:spChg>
      </pc:sldChg>
      <pc:sldChg chg="modSp add mod">
        <pc:chgData name="Dipesh Sah" userId="82a3cab613f06884" providerId="LiveId" clId="{DC232002-6E38-48A1-8F68-4A119E4E5B6A}" dt="2024-10-23T04:51:56.045" v="486" actId="27636"/>
        <pc:sldMkLst>
          <pc:docMk/>
          <pc:sldMk cId="3003743706" sldId="299"/>
        </pc:sldMkLst>
        <pc:spChg chg="mod">
          <ac:chgData name="Dipesh Sah" userId="82a3cab613f06884" providerId="LiveId" clId="{DC232002-6E38-48A1-8F68-4A119E4E5B6A}" dt="2024-10-23T04:51:36.179" v="472" actId="20577"/>
          <ac:spMkLst>
            <pc:docMk/>
            <pc:sldMk cId="3003743706" sldId="299"/>
            <ac:spMk id="2" creationId="{05040BB8-6569-B34A-FF7A-8E13DBF4EABE}"/>
          </ac:spMkLst>
        </pc:spChg>
        <pc:spChg chg="mod">
          <ac:chgData name="Dipesh Sah" userId="82a3cab613f06884" providerId="LiveId" clId="{DC232002-6E38-48A1-8F68-4A119E4E5B6A}" dt="2024-10-23T04:51:56.045" v="486" actId="27636"/>
          <ac:spMkLst>
            <pc:docMk/>
            <pc:sldMk cId="3003743706" sldId="299"/>
            <ac:spMk id="3" creationId="{CCEDFA08-030B-CD35-4560-65F5C5DB0FFB}"/>
          </ac:spMkLst>
        </pc:spChg>
      </pc:sldChg>
      <pc:sldChg chg="modSp add mod ord">
        <pc:chgData name="Dipesh Sah" userId="82a3cab613f06884" providerId="LiveId" clId="{DC232002-6E38-48A1-8F68-4A119E4E5B6A}" dt="2024-10-23T04:51:00.643" v="457"/>
        <pc:sldMkLst>
          <pc:docMk/>
          <pc:sldMk cId="540160815" sldId="300"/>
        </pc:sldMkLst>
        <pc:spChg chg="mod">
          <ac:chgData name="Dipesh Sah" userId="82a3cab613f06884" providerId="LiveId" clId="{DC232002-6E38-48A1-8F68-4A119E4E5B6A}" dt="2024-10-23T04:50:01.702" v="441"/>
          <ac:spMkLst>
            <pc:docMk/>
            <pc:sldMk cId="540160815" sldId="300"/>
            <ac:spMk id="2" creationId="{9314228C-D01A-3E59-8E32-DFF5395A7419}"/>
          </ac:spMkLst>
        </pc:spChg>
        <pc:spChg chg="mod">
          <ac:chgData name="Dipesh Sah" userId="82a3cab613f06884" providerId="LiveId" clId="{DC232002-6E38-48A1-8F68-4A119E4E5B6A}" dt="2024-10-23T04:50:31.098" v="455" actId="14100"/>
          <ac:spMkLst>
            <pc:docMk/>
            <pc:sldMk cId="540160815" sldId="300"/>
            <ac:spMk id="3" creationId="{6E836149-7510-898D-D77C-DF5B4B64F9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Arpana</a:t>
            </a:r>
            <a:endParaRPr/>
          </a:p>
        </p:txBody>
      </p:sp>
      <p:sp>
        <p:nvSpPr>
          <p:cNvPr id="123" name="Google Shape;123;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25D506D5-1969-53C8-C0D1-60E4182B9511}"/>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B6271DDC-2CAE-BF35-E3D5-967F7AD8F2C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1E8BDB7D-CCF3-FF89-D2D5-79AFCCA5814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7B08DAC6-7247-8B98-44B6-3BC6C2D25BDC}"/>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D03B1B37-7D89-DCF1-A8E4-71BD993D9B93}"/>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2E313DBA-39BA-5624-D3B1-DB4B67B71A33}"/>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5A9A8E6A-427D-E140-6DE6-010E10BA6582}"/>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17008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D1033D39-AE1A-1974-98ED-A16C4BCD30FE}"/>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57418F82-4FCB-060A-BC9A-71B5E947D07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27053CED-D6EF-69D8-A3F3-8731A42A700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CF1D2D0E-4A52-9C02-16BE-D6F6C1E6FAC1}"/>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A2390A90-287B-B598-8750-4E7B4B4AB65D}"/>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0B58934E-66A7-E940-0220-47124432F88C}"/>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8A9A566A-8598-876D-6274-795537409150}"/>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59475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D065E033-7F90-EF79-B122-E342D4748497}"/>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2871FEC9-92A2-B908-A266-C35AACDF0AF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5BF72E02-519A-4302-EEA3-C7D0D38F1A9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7AE505D6-320C-512D-CA4F-E791BFEFBFBA}"/>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602133A5-EC25-D92A-A87A-57511A9A0597}"/>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A0F5220E-16B1-EA64-DAEC-9416E1973682}"/>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D1904ED7-59CB-BB4C-025A-26892C55C3EC}"/>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540493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BFA71F4B-36EA-3290-BA0D-AF97316E0AE1}"/>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B05DC939-A1C9-61B1-BB85-DBBF4AAB066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ACE3BE51-97E1-B5C3-54C5-EFA5786499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D55C1EB6-A0CC-F0DA-3AA2-074CA38183E0}"/>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8B8A2866-A995-5F8E-6E35-24A136CF9A2C}"/>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AFAF55C4-3A39-2928-1C9B-6FA558B9AA16}"/>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DE6F0DC3-6182-B076-AF13-976679E9C8B7}"/>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0146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1C373E3F-E8D5-A45E-7E30-AF1DCFBFBD3E}"/>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8AC66162-A86C-48FF-D6E8-3FFBCAACBDE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2B8484FD-7B14-F4CE-93DF-DD4B6AAB680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8CDF5618-2E70-9AC3-DEEB-F55B6D67A5B5}"/>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BAF02B46-A1DF-80A1-AD60-4F277DF7C483}"/>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832EF6B5-26EF-22E5-F060-9B70D3CB2F33}"/>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7D8BF39E-4B1D-DA19-6538-58492A4546AA}"/>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314320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E93DE5CF-5DFD-1151-213D-EB842C994B9D}"/>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2C4B2691-E1E4-030C-04BE-BAFBBA7C363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D9941525-D295-0AB5-F31E-6F12E0EBC7C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EB590826-F863-77D2-B5E4-A1A6ED0A8E0D}"/>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D1555CAA-1A83-C4B2-E6BC-72CE0E421704}"/>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04B88992-510E-6EA3-45BD-5CD500C4FC4D}"/>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083DC665-6F7E-1341-7F81-BFEC86EFC573}"/>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815171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5235516A-DE26-622C-F4F3-93527669A26F}"/>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34B91C62-EBB5-E8F9-BA06-CC842FED43B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500FF90F-AA8E-F256-F981-87AFE1FB729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43391864-9D7A-B4C1-35B0-2F6AD1EBCED8}"/>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B1C06D96-7940-CAC3-920C-6AF9D27056DD}"/>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42518A06-011E-BD1B-54E6-ED05138A0E29}"/>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0D9DA209-A9EE-CA64-202E-ADF4807BC52E}"/>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161580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4875EA56-8145-BFCC-2765-CBFB0EF0CE4A}"/>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10057E42-C16E-8C35-CE48-04B03AF1F6E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9C8A8E0F-D452-553F-F1AD-9A9A8443C66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653391AA-30BF-9087-9BAC-30909F504B41}"/>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1B77FFC7-7E92-EDC8-333D-1E532849EF29}"/>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054A56D1-2984-08E3-2464-AA1EDE9B9A46}"/>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4AD0495C-5111-A6F2-627C-90B4261E3EEC}"/>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585227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FBCDBAA9-410F-CB67-70DE-68A42F24C624}"/>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953B2625-F7E7-B9C0-C7F9-519DE7E0A6C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A2907B8F-A049-0289-81F1-3F87199318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6A11ACAC-FA07-9092-A567-8CF561253D55}"/>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C193007A-D78C-1891-4AD0-C40436070A1F}"/>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BEA1A853-C2DC-C621-C5C5-AEE48C669D11}"/>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4A6DAB9A-D6F1-4ED3-B43F-4D051716FFE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53188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2B5599F2-EFD6-9B14-C2AF-60F82C7153B7}"/>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1083A066-700B-E9D9-D127-C487120D6DB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DF680836-F7AF-17BB-917A-627324ACBF2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D1A62114-508C-E3A8-4D7F-7A3A5816A993}"/>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CD349079-49FA-4525-E656-933486016203}"/>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D421417D-3972-B1F5-8E79-12FBBFF49ACF}"/>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420B1F26-80EB-EA40-CCD9-9B35085336A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5460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ap</a:t>
            </a:r>
            <a:endParaRPr/>
          </a:p>
        </p:txBody>
      </p:sp>
      <p:sp>
        <p:nvSpPr>
          <p:cNvPr id="135" name="Google Shape;135;p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37" name="Google Shape;13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38" name="Google Shape;138;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071425B2-B425-53CB-7734-F075B77C0022}"/>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BBB60BC4-C563-F310-292D-EE29E4A8E39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23C01C0C-C5CE-18D1-127E-417406F93B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A95E92EF-0AC5-8B4E-3DE4-728E9A51F84A}"/>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495422B1-5342-9335-BBAE-968CE1A37F01}"/>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DC1D4131-3958-BD24-D818-42F02B8F655D}"/>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B0684197-93D9-4A00-E0D4-A66F93BECD22}"/>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704296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21E8166D-36AC-EAA0-9063-4CEF8E755469}"/>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B2CD3E44-C5E9-9DA4-7322-2E7928415FB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CDD8EF81-8C22-3A82-8726-217B977FB19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8B49C1E1-1870-1ACB-ECD5-0E5B0A9FC1E9}"/>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FE550209-AD25-1B6C-D8B9-84208AE64821}"/>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BCBAD9AB-7B47-318C-B7A6-C6F301A2E13F}"/>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BC92D4EC-C45D-E6D1-11CD-F38B3CFF9A42}"/>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038329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C5347637-C094-36EC-67BB-020F942BE61E}"/>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AD0166A7-7C03-0D9A-B3DB-F11E0352DBB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6BB2A413-59E2-513F-4840-FAEA14B021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5F9C2487-D4E1-C1FC-613C-E801956FD176}"/>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8AC46A21-C6BF-5725-1E3E-ADB473970168}"/>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2B666502-ED9C-D7E0-AB25-B814978857D5}"/>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3EDC7314-57E4-2C9B-73AB-489497368F9B}"/>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237886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FC8029E5-9569-56A3-F098-4A0E4EB9A671}"/>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F6FA78C3-25D9-C262-E468-C5EA682D472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B3E15172-CA9D-701C-1677-8FE7B1A8510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5035D4FA-5FCB-5297-1681-4B2297174FC9}"/>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6345206B-E51C-91FA-F4F5-4C69C8C42FB5}"/>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4E8EA0CD-0763-9AFD-ECC3-D897A0844661}"/>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EF6DC2E5-49FC-01C8-377C-057A98FD535A}"/>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991247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E584ABC7-3B53-F259-840B-0C5B39533FE8}"/>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40BAB364-B0B2-A4C6-3709-417B7FE98DD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869FBC0F-2E93-F2A0-A457-D0F30413D79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E698B8A0-6417-4B05-757A-E5924F1F31AB}"/>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E1CA04CA-4565-C526-F948-517F124BF6CD}"/>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B862AB50-A1BC-D703-4863-877CCFC8ECA9}"/>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5DE002D9-C403-929E-A3D9-040F865204FC}"/>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966108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a:t>
            </a:r>
            <a:endParaRPr/>
          </a:p>
        </p:txBody>
      </p:sp>
      <p:sp>
        <p:nvSpPr>
          <p:cNvPr id="413" name="Google Shape;4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647a0cf97_1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10647a0cf97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Niha</a:t>
            </a:r>
            <a:endParaRPr/>
          </a:p>
        </p:txBody>
      </p:sp>
      <p:sp>
        <p:nvSpPr>
          <p:cNvPr id="148" name="Google Shape;148;g10647a0cf97_1_2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10647a0cf97_1_2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50" name="Google Shape;150;g10647a0cf97_1_2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51" name="Google Shape;151;g10647a0cf97_1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47a0cf97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10647a0cf97_1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Anusree</a:t>
            </a:r>
            <a:endParaRPr/>
          </a:p>
        </p:txBody>
      </p:sp>
      <p:sp>
        <p:nvSpPr>
          <p:cNvPr id="161" name="Google Shape;161;g10647a0cf97_1_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0647a0cf97_1_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63" name="Google Shape;163;g10647a0cf97_1_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64" name="Google Shape;164;g10647a0cf97_1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47a0cf97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C49E11E8-45DF-FD56-4F05-9D6F53D30E01}"/>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42908742-EC1D-91CE-9068-3FD972F842E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496F9788-1689-4D07-7E34-2F77D31F13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973CF4ED-A774-40DC-F17A-27975A9D237C}"/>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AED6C3C8-00E8-E123-1F5C-6E228C0490B3}"/>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E4F449F6-1B11-103B-12D8-C29AC825E7AD}"/>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366D0663-47A5-C12C-023C-48BD153AC629}"/>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30045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1F53BF57-E633-2B67-0D72-E32C44EFF44C}"/>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1F477132-0CA7-DE37-EC65-16C3F9DD1F2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EDA6490A-D575-42D9-935E-3F54477A26E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17482F5D-C280-3A58-D306-C87A0B49F1F5}"/>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D27E9C24-3202-DE43-E984-AD5F88013886}"/>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08DE9A1C-D99A-B865-DD9B-A377B7CC9E78}"/>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E9E8072E-B099-D572-3794-6AF82D83173B}"/>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6962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F22EC4B0-453B-825A-19DA-B10232478B65}"/>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0CA1DA89-EB79-EC8E-77EF-61DD8092E9D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3A027A78-2B7C-9099-8F2B-11D4936C7B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563215CC-9EDE-B54E-1FC3-36F27FC5E371}"/>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91F042B9-8817-7BD6-8B4A-D198E12B6451}"/>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27A82B90-44C5-8EA7-F3D9-5A11A5D3CCF7}"/>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169D9188-C8DB-BEAF-517B-CBB0026136E9}"/>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84782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89312C2A-41A9-E367-A70E-90BF7BFD6E4C}"/>
            </a:ext>
          </a:extLst>
        </p:cNvPr>
        <p:cNvGrpSpPr/>
        <p:nvPr/>
      </p:nvGrpSpPr>
      <p:grpSpPr>
        <a:xfrm>
          <a:off x="0" y="0"/>
          <a:ext cx="0" cy="0"/>
          <a:chOff x="0" y="0"/>
          <a:chExt cx="0" cy="0"/>
        </a:xfrm>
      </p:grpSpPr>
      <p:sp>
        <p:nvSpPr>
          <p:cNvPr id="172" name="Google Shape;172;g10647a0cf97_4_0:notes">
            <a:extLst>
              <a:ext uri="{FF2B5EF4-FFF2-40B4-BE49-F238E27FC236}">
                <a16:creationId xmlns:a16="http://schemas.microsoft.com/office/drawing/2014/main" id="{4757C770-B0CA-B9B2-9F0A-6B6989F7032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0647a0cf97_4_0:notes">
            <a:extLst>
              <a:ext uri="{FF2B5EF4-FFF2-40B4-BE49-F238E27FC236}">
                <a16:creationId xmlns:a16="http://schemas.microsoft.com/office/drawing/2014/main" id="{3CF67D12-670E-731F-B0FC-0B620DB4FA2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Pooja</a:t>
            </a:r>
            <a:endParaRPr/>
          </a:p>
        </p:txBody>
      </p:sp>
      <p:sp>
        <p:nvSpPr>
          <p:cNvPr id="174" name="Google Shape;174;g10647a0cf97_4_0:notes">
            <a:extLst>
              <a:ext uri="{FF2B5EF4-FFF2-40B4-BE49-F238E27FC236}">
                <a16:creationId xmlns:a16="http://schemas.microsoft.com/office/drawing/2014/main" id="{B7A2033F-3B8D-4D23-9146-9AD34C67D38C}"/>
              </a:ext>
            </a:extLst>
          </p:cNvPr>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647a0cf97_4_0:notes">
            <a:extLst>
              <a:ext uri="{FF2B5EF4-FFF2-40B4-BE49-F238E27FC236}">
                <a16:creationId xmlns:a16="http://schemas.microsoft.com/office/drawing/2014/main" id="{E986F1C0-33BE-C07E-57BA-51C571782E3A}"/>
              </a:ext>
            </a:extLst>
          </p:cNvPr>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04-12-2021</a:t>
            </a:r>
            <a:endParaRPr/>
          </a:p>
        </p:txBody>
      </p:sp>
      <p:sp>
        <p:nvSpPr>
          <p:cNvPr id="176" name="Google Shape;176;g10647a0cf97_4_0:notes">
            <a:extLst>
              <a:ext uri="{FF2B5EF4-FFF2-40B4-BE49-F238E27FC236}">
                <a16:creationId xmlns:a16="http://schemas.microsoft.com/office/drawing/2014/main" id="{C3158E70-3EF3-9E6F-EDB5-A7778736B177}"/>
              </a:ext>
            </a:extLst>
          </p:cNvPr>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7" name="Google Shape;177;g10647a0cf97_4_0:notes">
            <a:extLst>
              <a:ext uri="{FF2B5EF4-FFF2-40B4-BE49-F238E27FC236}">
                <a16:creationId xmlns:a16="http://schemas.microsoft.com/office/drawing/2014/main" id="{1BB5B040-D829-5C6F-15AF-10E9831EE447}"/>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66929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73973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60988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12653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71282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666502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82606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131952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4331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34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168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490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358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61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619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786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398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059626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2811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24854" y="752991"/>
            <a:ext cx="6657088" cy="109520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800"/>
              <a:buFont typeface="Constantia"/>
              <a:buNone/>
            </a:pPr>
            <a:r>
              <a:rPr lang="en-US" sz="3000" b="1" dirty="0">
                <a:latin typeface="Times New Roman" panose="02020603050405020304" pitchFamily="18" charset="0"/>
                <a:cs typeface="Times New Roman" panose="02020603050405020304" pitchFamily="18" charset="0"/>
              </a:rPr>
              <a:t>Object Detection and Braille Summarization with Audio Feedback</a:t>
            </a:r>
            <a:endParaRPr lang="en-IN" sz="3000" b="1" dirty="0">
              <a:latin typeface="Times New Roman" panose="02020603050405020304" pitchFamily="18" charset="0"/>
              <a:cs typeface="Times New Roman" panose="02020603050405020304" pitchFamily="18" charset="0"/>
            </a:endParaRPr>
          </a:p>
        </p:txBody>
      </p:sp>
      <p:sp>
        <p:nvSpPr>
          <p:cNvPr id="129" name="Google Shape;129;p13"/>
          <p:cNvSpPr txBox="1">
            <a:spLocks noGrp="1"/>
          </p:cNvSpPr>
          <p:nvPr>
            <p:ph type="subTitle" idx="1"/>
          </p:nvPr>
        </p:nvSpPr>
        <p:spPr>
          <a:xfrm>
            <a:off x="1098585" y="4194427"/>
            <a:ext cx="6912900" cy="1447863"/>
          </a:xfrm>
          <a:prstGeom prst="rect">
            <a:avLst/>
          </a:prstGeom>
          <a:noFill/>
          <a:ln>
            <a:noFill/>
          </a:ln>
        </p:spPr>
        <p:txBody>
          <a:bodyPr spcFirstLastPara="1" wrap="square" lIns="91425" tIns="45700" rIns="91425" bIns="45700" anchor="t" anchorCtr="0">
            <a:normAutofit/>
          </a:bodyPr>
          <a:lstStyle/>
          <a:p>
            <a:pPr algn="ctr">
              <a:spcBef>
                <a:spcPts val="480"/>
              </a:spcBef>
              <a:spcAft>
                <a:spcPts val="0"/>
              </a:spcAft>
              <a:buSzPts val="2040"/>
            </a:pPr>
            <a:r>
              <a:rPr lang="en-US" dirty="0">
                <a:solidFill>
                  <a:srgbClr val="000000"/>
                </a:solidFill>
                <a:latin typeface="Times New Roman"/>
                <a:ea typeface="Times New Roman"/>
                <a:cs typeface="Times New Roman"/>
                <a:sym typeface="Times New Roman"/>
              </a:rPr>
              <a:t>Guide: </a:t>
            </a:r>
            <a:r>
              <a:rPr lang="en-US" dirty="0">
                <a:latin typeface="Times New Roman"/>
                <a:ea typeface="Times New Roman"/>
                <a:cs typeface="Times New Roman"/>
                <a:sym typeface="Times New Roman"/>
              </a:rPr>
              <a:t>Swati Shridharan</a:t>
            </a:r>
            <a:endParaRPr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dirty="0">
                <a:solidFill>
                  <a:srgbClr val="000000"/>
                </a:solidFill>
                <a:latin typeface="Times New Roman"/>
                <a:ea typeface="Times New Roman"/>
                <a:cs typeface="Times New Roman"/>
                <a:sym typeface="Times New Roman"/>
              </a:rPr>
              <a:t>Designation: Assistant Professor</a:t>
            </a:r>
            <a:endParaRPr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dirty="0">
                <a:solidFill>
                  <a:srgbClr val="000000"/>
                </a:solidFill>
                <a:latin typeface="Times New Roman"/>
                <a:ea typeface="Times New Roman"/>
                <a:cs typeface="Times New Roman"/>
                <a:sym typeface="Times New Roman"/>
              </a:rPr>
              <a:t>Department of Computer Science &amp; Engineering</a:t>
            </a:r>
            <a:endParaRPr dirty="0">
              <a:latin typeface="Times New Roman"/>
              <a:ea typeface="Times New Roman"/>
              <a:cs typeface="Times New Roman"/>
              <a:sym typeface="Times New Roman"/>
            </a:endParaRPr>
          </a:p>
          <a:p>
            <a:pPr marL="0" lvl="0" indent="0" algn="ctr" rtl="0">
              <a:spcBef>
                <a:spcPts val="480"/>
              </a:spcBef>
              <a:spcAft>
                <a:spcPts val="0"/>
              </a:spcAft>
              <a:buSzPts val="2040"/>
              <a:buNone/>
            </a:pPr>
            <a:r>
              <a:rPr lang="en-US" dirty="0">
                <a:solidFill>
                  <a:srgbClr val="000000"/>
                </a:solidFill>
                <a:latin typeface="Times New Roman"/>
                <a:ea typeface="Times New Roman"/>
                <a:cs typeface="Times New Roman"/>
                <a:sym typeface="Times New Roman"/>
              </a:rPr>
              <a:t>B.M.S. College of Engineering</a:t>
            </a:r>
            <a:endParaRPr dirty="0">
              <a:latin typeface="Times New Roman"/>
              <a:ea typeface="Times New Roman"/>
              <a:cs typeface="Times New Roman"/>
              <a:sym typeface="Times New Roman"/>
            </a:endParaRPr>
          </a:p>
        </p:txBody>
      </p:sp>
      <p:pic>
        <p:nvPicPr>
          <p:cNvPr id="130" name="Google Shape;130;p13"/>
          <p:cNvPicPr preferRelativeResize="0"/>
          <p:nvPr/>
        </p:nvPicPr>
        <p:blipFill rotWithShape="1">
          <a:blip r:embed="rId3">
            <a:alphaModFix/>
          </a:blip>
          <a:srcRect/>
          <a:stretch/>
        </p:blipFill>
        <p:spPr>
          <a:xfrm>
            <a:off x="7622575" y="476674"/>
            <a:ext cx="851975" cy="739035"/>
          </a:xfrm>
          <a:prstGeom prst="rect">
            <a:avLst/>
          </a:prstGeom>
          <a:noFill/>
          <a:ln>
            <a:noFill/>
          </a:ln>
        </p:spPr>
      </p:pic>
      <p:graphicFrame>
        <p:nvGraphicFramePr>
          <p:cNvPr id="131" name="Google Shape;131;p13"/>
          <p:cNvGraphicFramePr/>
          <p:nvPr>
            <p:extLst>
              <p:ext uri="{D42A27DB-BD31-4B8C-83A1-F6EECF244321}">
                <p14:modId xmlns:p14="http://schemas.microsoft.com/office/powerpoint/2010/main" val="2227518651"/>
              </p:ext>
            </p:extLst>
          </p:nvPr>
        </p:nvGraphicFramePr>
        <p:xfrm>
          <a:off x="2002812" y="2365687"/>
          <a:ext cx="5392884" cy="2011620"/>
        </p:xfrm>
        <a:graphic>
          <a:graphicData uri="http://schemas.openxmlformats.org/drawingml/2006/table">
            <a:tbl>
              <a:tblPr>
                <a:noFill/>
                <a:tableStyleId>{0165C67D-AD63-4676-A505-81800A66DF51}</a:tableStyleId>
              </a:tblPr>
              <a:tblGrid>
                <a:gridCol w="2721700">
                  <a:extLst>
                    <a:ext uri="{9D8B030D-6E8A-4147-A177-3AD203B41FA5}">
                      <a16:colId xmlns:a16="http://schemas.microsoft.com/office/drawing/2014/main" val="20000"/>
                    </a:ext>
                  </a:extLst>
                </a:gridCol>
                <a:gridCol w="2671184">
                  <a:extLst>
                    <a:ext uri="{9D8B030D-6E8A-4147-A177-3AD203B41FA5}">
                      <a16:colId xmlns:a16="http://schemas.microsoft.com/office/drawing/2014/main" val="20001"/>
                    </a:ext>
                  </a:extLst>
                </a:gridCol>
              </a:tblGrid>
              <a:tr h="828552">
                <a:tc>
                  <a:txBody>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Bhupendra Singh</a:t>
                      </a:r>
                    </a:p>
                    <a:p>
                      <a:pPr marL="0" lvl="0" indent="0" algn="ctr" rtl="0">
                        <a:spcBef>
                          <a:spcPts val="0"/>
                        </a:spcBef>
                        <a:spcAft>
                          <a:spcPts val="0"/>
                        </a:spcAft>
                        <a:buNone/>
                      </a:pPr>
                      <a:r>
                        <a:rPr lang="en-US" sz="1800" dirty="0">
                          <a:latin typeface="Times New Roman"/>
                          <a:ea typeface="Times New Roman"/>
                          <a:cs typeface="Times New Roman"/>
                          <a:sym typeface="Times New Roman"/>
                        </a:rPr>
                        <a:t>1BM22CS069</a:t>
                      </a:r>
                    </a:p>
                    <a:p>
                      <a:pPr marL="0" lvl="0" indent="0" algn="ctr" rtl="0">
                        <a:spcBef>
                          <a:spcPts val="0"/>
                        </a:spcBef>
                        <a:spcAft>
                          <a:spcPts val="0"/>
                        </a:spcAft>
                        <a:buNone/>
                      </a:pPr>
                      <a:endParaRPr lang="en-US" sz="1800" dirty="0">
                        <a:latin typeface="Times New Roman"/>
                        <a:ea typeface="Times New Roman"/>
                        <a:cs typeface="Times New Roman"/>
                        <a:sym typeface="Times New Roman"/>
                      </a:endParaRPr>
                    </a:p>
                    <a:p>
                      <a:pPr marL="0" lvl="0" indent="0" algn="ctr" rtl="0">
                        <a:spcBef>
                          <a:spcPts val="0"/>
                        </a:spcBef>
                        <a:spcAft>
                          <a:spcPts val="0"/>
                        </a:spcAft>
                        <a:buNone/>
                      </a:pPr>
                      <a:r>
                        <a:rPr lang="en-US" sz="1800" dirty="0">
                          <a:latin typeface="Times New Roman"/>
                          <a:ea typeface="Times New Roman"/>
                          <a:cs typeface="Times New Roman"/>
                          <a:sym typeface="Times New Roman"/>
                        </a:rPr>
                        <a:t>Dipesh Sah</a:t>
                      </a:r>
                    </a:p>
                    <a:p>
                      <a:pPr marL="0" lvl="0" indent="0" algn="ctr" rtl="0">
                        <a:spcBef>
                          <a:spcPts val="0"/>
                        </a:spcBef>
                        <a:spcAft>
                          <a:spcPts val="0"/>
                        </a:spcAft>
                        <a:buNone/>
                      </a:pPr>
                      <a:r>
                        <a:rPr lang="en-US" sz="1800" dirty="0">
                          <a:latin typeface="Times New Roman"/>
                          <a:ea typeface="Times New Roman"/>
                          <a:cs typeface="Times New Roman"/>
                          <a:sym typeface="Times New Roman"/>
                        </a:rPr>
                        <a:t>1BM22CS092</a:t>
                      </a:r>
                      <a:endParaRPr sz="18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Harsh Dev</a:t>
                      </a:r>
                    </a:p>
                    <a:p>
                      <a:pPr marL="0" lvl="0" indent="0" algn="ctr" rtl="0">
                        <a:spcBef>
                          <a:spcPts val="0"/>
                        </a:spcBef>
                        <a:spcAft>
                          <a:spcPts val="0"/>
                        </a:spcAft>
                        <a:buNone/>
                      </a:pPr>
                      <a:r>
                        <a:rPr lang="en-US" sz="1800" dirty="0">
                          <a:latin typeface="Times New Roman"/>
                          <a:ea typeface="Times New Roman"/>
                          <a:cs typeface="Times New Roman"/>
                          <a:sym typeface="Times New Roman"/>
                        </a:rPr>
                        <a:t>1BM22CS107</a:t>
                      </a:r>
                    </a:p>
                    <a:p>
                      <a:pPr marL="0" lvl="0" indent="0" algn="ctr" rtl="0">
                        <a:spcBef>
                          <a:spcPts val="0"/>
                        </a:spcBef>
                        <a:spcAft>
                          <a:spcPts val="0"/>
                        </a:spcAft>
                        <a:buNone/>
                      </a:pPr>
                      <a:endParaRPr lang="en-US" sz="1800" dirty="0">
                        <a:latin typeface="Times New Roman"/>
                        <a:ea typeface="Times New Roman"/>
                        <a:cs typeface="Times New Roman"/>
                        <a:sym typeface="Times New Roman"/>
                      </a:endParaRPr>
                    </a:p>
                    <a:p>
                      <a:pPr marL="0" lvl="0" indent="0" algn="ctr" rtl="0">
                        <a:spcBef>
                          <a:spcPts val="0"/>
                        </a:spcBef>
                        <a:spcAft>
                          <a:spcPts val="0"/>
                        </a:spcAft>
                        <a:buNone/>
                      </a:pPr>
                      <a:r>
                        <a:rPr lang="en-US" sz="1800" dirty="0">
                          <a:latin typeface="Times New Roman"/>
                          <a:ea typeface="Times New Roman"/>
                          <a:cs typeface="Times New Roman"/>
                          <a:sym typeface="Times New Roman"/>
                        </a:rPr>
                        <a:t>Harsh </a:t>
                      </a:r>
                      <a:r>
                        <a:rPr lang="en-US" sz="1800" dirty="0" err="1">
                          <a:latin typeface="Times New Roman"/>
                          <a:ea typeface="Times New Roman"/>
                          <a:cs typeface="Times New Roman"/>
                          <a:sym typeface="Times New Roman"/>
                        </a:rPr>
                        <a:t>Ticku</a:t>
                      </a:r>
                      <a:endParaRPr lang="en-US" sz="1800" dirty="0">
                        <a:latin typeface="Times New Roman"/>
                        <a:ea typeface="Times New Roman"/>
                        <a:cs typeface="Times New Roman"/>
                        <a:sym typeface="Times New Roman"/>
                      </a:endParaRPr>
                    </a:p>
                    <a:p>
                      <a:pPr marL="0" lvl="0" indent="0" algn="ctr" rtl="0">
                        <a:spcBef>
                          <a:spcPts val="0"/>
                        </a:spcBef>
                        <a:spcAft>
                          <a:spcPts val="0"/>
                        </a:spcAft>
                        <a:buNone/>
                      </a:pPr>
                      <a:r>
                        <a:rPr lang="en-US" sz="1800" dirty="0">
                          <a:latin typeface="Times New Roman"/>
                          <a:ea typeface="Times New Roman"/>
                          <a:cs typeface="Times New Roman"/>
                          <a:sym typeface="Times New Roman"/>
                        </a:rPr>
                        <a:t>1BM22CS109</a:t>
                      </a:r>
                      <a:endParaRPr sz="18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252156">
                <a:tc>
                  <a:txBody>
                    <a:bodyPr/>
                    <a:lstStyle/>
                    <a:p>
                      <a:pPr marL="0" lvl="0" indent="0" algn="ctr" rtl="0">
                        <a:spcBef>
                          <a:spcPts val="0"/>
                        </a:spcBef>
                        <a:spcAft>
                          <a:spcPts val="0"/>
                        </a:spcAft>
                        <a:buNone/>
                      </a:pPr>
                      <a:endParaRPr sz="18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3881128B-551E-E6F6-605A-41089FC38709}"/>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ABF785F1-C77F-C167-92E9-BD2BE180E1EA}"/>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6. Integration of Object Recognition and TTS for Blind Assistance </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DA73DBEB-CFCD-187B-0CF5-9DF547920F11}"/>
              </a:ext>
            </a:extLst>
          </p:cNvPr>
          <p:cNvSpPr txBox="1">
            <a:spLocks noGrp="1"/>
          </p:cNvSpPr>
          <p:nvPr>
            <p:ph idx="1"/>
          </p:nvPr>
        </p:nvSpPr>
        <p:spPr>
          <a:xfrm>
            <a:off x="914400" y="1933907"/>
            <a:ext cx="7772400"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Object recognition algorithms process visual data, translating it into descriptive audio feedback for the user.</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Images of household and outdoor objects, including complex multi-object scenes.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Provides visually impaired users with real-time object recognition, improving environmental awareness.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Struggles with overlapping or partially visible objects, limiting recognition accuracy in cluttered spaces.</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High success rate in controlled environments with clear object visibility, limited performance in densely populated scenes.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85D51D84-8957-EFD0-466B-2589D104AC73}"/>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10</a:t>
            </a:fld>
            <a:endParaRPr>
              <a:solidFill>
                <a:srgbClr val="000000"/>
              </a:solidFill>
            </a:endParaRPr>
          </a:p>
        </p:txBody>
      </p:sp>
      <p:pic>
        <p:nvPicPr>
          <p:cNvPr id="182" name="Google Shape;182;p17">
            <a:extLst>
              <a:ext uri="{FF2B5EF4-FFF2-40B4-BE49-F238E27FC236}">
                <a16:creationId xmlns:a16="http://schemas.microsoft.com/office/drawing/2014/main" id="{09AF6535-EB92-77FB-65D8-8861B71B52DE}"/>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394396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EAC599C5-5992-76AC-EC11-0A04D915639C}"/>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E21144E4-DF3A-0587-CA14-DE9D48AEC151}"/>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7. Real-Time Text Recognition Using Mobile and Embedded Systems</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C95E0F04-F36E-ECAC-4EAF-B715998F42F3}"/>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Combines mobile-based OCR with TTS for reading text in real-time, focused on processing speed and accuracy.</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Text samples from various document types in real-world conditions.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Real-time processing capabilities make it ideal for instant text recognition in everyday scenarios.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Limited performance on complex text layouts and mixed-format documents.</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Delivered consistent audio output for standard documents; faced challenges with mixed or cluttered text formats.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01525430-0AEC-4A90-5E29-186DDD9099C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11</a:t>
            </a:fld>
            <a:endParaRPr>
              <a:solidFill>
                <a:srgbClr val="000000"/>
              </a:solidFill>
            </a:endParaRPr>
          </a:p>
        </p:txBody>
      </p:sp>
      <p:pic>
        <p:nvPicPr>
          <p:cNvPr id="182" name="Google Shape;182;p17">
            <a:extLst>
              <a:ext uri="{FF2B5EF4-FFF2-40B4-BE49-F238E27FC236}">
                <a16:creationId xmlns:a16="http://schemas.microsoft.com/office/drawing/2014/main" id="{ED93D959-6843-340E-EE41-8D6C72B1CCD9}"/>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153259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299D5455-90C8-677A-1F0B-A5B0E62BFA45}"/>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CF3CE2CE-5064-3267-4BEA-18899DB70A6A}"/>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8. OCR-Enabled Document Reader for Visually Impaired Students </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C325BF04-AA67-BD8B-E63B-8EE2041C6C76}"/>
              </a:ext>
            </a:extLst>
          </p:cNvPr>
          <p:cNvSpPr txBox="1">
            <a:spLocks noGrp="1"/>
          </p:cNvSpPr>
          <p:nvPr>
            <p:ph idx="1"/>
          </p:nvPr>
        </p:nvSpPr>
        <p:spPr>
          <a:xfrm>
            <a:off x="786384" y="1933907"/>
            <a:ext cx="7680960"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 </a:t>
            </a:r>
            <a:r>
              <a:rPr lang="en-US" sz="1800" b="0" i="0" u="none" strike="noStrike" dirty="0">
                <a:solidFill>
                  <a:srgbClr val="1F1F1F"/>
                </a:solidFill>
                <a:effectLst/>
                <a:latin typeface="Arial" panose="020B0604020202020204" pitchFamily="34" charset="0"/>
              </a:rPr>
              <a:t>OCR technology processes scanned documents, converting them to audio for educational support.</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 </a:t>
            </a:r>
            <a:r>
              <a:rPr lang="en-US" sz="1800" b="0" i="0" u="none" strike="noStrike" dirty="0">
                <a:solidFill>
                  <a:srgbClr val="1F1F1F"/>
                </a:solidFill>
                <a:effectLst/>
                <a:latin typeface="Arial" panose="020B0604020202020204" pitchFamily="34" charset="0"/>
              </a:rPr>
              <a:t>Textbook samples with various layouts and font styles.</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 </a:t>
            </a:r>
            <a:r>
              <a:rPr lang="en-US" sz="1800" b="0" i="0" u="none" strike="noStrike" dirty="0">
                <a:solidFill>
                  <a:srgbClr val="1F1F1F"/>
                </a:solidFill>
                <a:effectLst/>
                <a:latin typeface="Arial" panose="020B0604020202020204" pitchFamily="34" charset="0"/>
              </a:rPr>
              <a:t>Enables access to educational content, supporting visually impaired students. </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Struggles with complex layouts or images, limiting utility for non-standardized documents.</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Results Obtained: </a:t>
            </a:r>
            <a:r>
              <a:rPr lang="en-US" sz="1800" b="0" i="0" u="none" strike="noStrike" dirty="0">
                <a:solidFill>
                  <a:srgbClr val="1F1F1F"/>
                </a:solidFill>
                <a:effectLst/>
                <a:latin typeface="Arial" panose="020B0604020202020204" pitchFamily="34" charset="0"/>
              </a:rPr>
              <a:t>Successful in converting standard educational materials to audio; limitations observed with textbooks containing images and diagrams.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4B5AB553-A690-12D2-3948-FBF6A4BCF141}"/>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12</a:t>
            </a:fld>
            <a:endParaRPr>
              <a:solidFill>
                <a:srgbClr val="000000"/>
              </a:solidFill>
            </a:endParaRPr>
          </a:p>
        </p:txBody>
      </p:sp>
      <p:pic>
        <p:nvPicPr>
          <p:cNvPr id="182" name="Google Shape;182;p17">
            <a:extLst>
              <a:ext uri="{FF2B5EF4-FFF2-40B4-BE49-F238E27FC236}">
                <a16:creationId xmlns:a16="http://schemas.microsoft.com/office/drawing/2014/main" id="{5637883A-E024-326E-132A-A530BABF8469}"/>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262755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5B3F30ED-1BEA-210B-A261-22BB93B577D9}"/>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F138B9B9-60D6-D0FA-56E6-5A2030DF1F0F}"/>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9. Gesture-Based Object Detection Using Machine Learning</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2EFB4EC2-DA53-D92B-C205-8EAF5BA3F4B6}"/>
              </a:ext>
            </a:extLst>
          </p:cNvPr>
          <p:cNvSpPr txBox="1">
            <a:spLocks noGrp="1"/>
          </p:cNvSpPr>
          <p:nvPr>
            <p:ph idx="1"/>
          </p:nvPr>
        </p:nvSpPr>
        <p:spPr>
          <a:xfrm>
            <a:off x="786384" y="1933907"/>
            <a:ext cx="7680960"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 </a:t>
            </a:r>
            <a:r>
              <a:rPr lang="en-US" sz="1800" b="0" i="0" u="none" strike="noStrike" dirty="0">
                <a:solidFill>
                  <a:srgbClr val="1F1F1F"/>
                </a:solidFill>
                <a:effectLst/>
                <a:latin typeface="Arial" panose="020B0604020202020204" pitchFamily="34" charset="0"/>
              </a:rPr>
              <a:t>Machine learning models recognize hand gestures and link them to object detection tasks.</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 </a:t>
            </a:r>
            <a:r>
              <a:rPr lang="en-US" sz="1800" b="0" i="0" u="none" strike="noStrike" dirty="0">
                <a:solidFill>
                  <a:srgbClr val="1F1F1F"/>
                </a:solidFill>
                <a:effectLst/>
                <a:latin typeface="Arial" panose="020B0604020202020204" pitchFamily="34" charset="0"/>
              </a:rPr>
              <a:t>Gesture and object interaction samples in controlled settings.</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 </a:t>
            </a:r>
            <a:r>
              <a:rPr lang="en-US" sz="1800" b="0" i="0" u="none" strike="noStrike" dirty="0">
                <a:solidFill>
                  <a:srgbClr val="1F1F1F"/>
                </a:solidFill>
                <a:effectLst/>
                <a:latin typeface="Arial" panose="020B0604020202020204" pitchFamily="34" charset="0"/>
              </a:rPr>
              <a:t>Allows hands-free object recognition through gesture commands, increasing interaction efficiency.</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Limited accuracy in varied lighting and background conditions, affecting recognition consistency.</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Results Obtained: </a:t>
            </a:r>
            <a:r>
              <a:rPr lang="en-US" sz="1800" b="0" i="0" u="none" strike="noStrike" dirty="0">
                <a:solidFill>
                  <a:srgbClr val="1F1F1F"/>
                </a:solidFill>
                <a:effectLst/>
                <a:latin typeface="Arial" panose="020B0604020202020204" pitchFamily="34" charset="0"/>
              </a:rPr>
              <a:t>High success rate with clear gestures in stable environments; struggles with accuracy in changing lighting.</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97E30E77-C94C-3756-2206-35BD25EC2A78}"/>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13</a:t>
            </a:fld>
            <a:endParaRPr>
              <a:solidFill>
                <a:srgbClr val="000000"/>
              </a:solidFill>
            </a:endParaRPr>
          </a:p>
        </p:txBody>
      </p:sp>
      <p:pic>
        <p:nvPicPr>
          <p:cNvPr id="182" name="Google Shape;182;p17">
            <a:extLst>
              <a:ext uri="{FF2B5EF4-FFF2-40B4-BE49-F238E27FC236}">
                <a16:creationId xmlns:a16="http://schemas.microsoft.com/office/drawing/2014/main" id="{23B73A29-1B52-731F-3259-F201E2434F2D}"/>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140600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864E890A-C968-0D84-0E53-F3C6CAB1EC3C}"/>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A6A301F8-D35E-31E3-50D6-6E732C2E18E9}"/>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10. Obstacle Detection Using PIR Sensors for Visually Impaired Assistance</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7D0568DA-BF6A-000E-5351-568D183B5D34}"/>
              </a:ext>
            </a:extLst>
          </p:cNvPr>
          <p:cNvSpPr txBox="1">
            <a:spLocks noGrp="1"/>
          </p:cNvSpPr>
          <p:nvPr>
            <p:ph idx="1"/>
          </p:nvPr>
        </p:nvSpPr>
        <p:spPr>
          <a:xfrm>
            <a:off x="1160206" y="1933907"/>
            <a:ext cx="7526594"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PIR (Passive Infrared) sensors detect nearby motion, and Raspberry Pi transmits warnings to the user through e-Speak, alerting about obstacles.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Sensor readings of motion within 7 meters, tested in varied obstacle-rich environments.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Cost-effective solution with accurate motion detection for immediate hazard warnings, enhancing user safety.</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Limited to a maximum 7-meter range; smaller obstacles are less detectable, impacting utility in densely cluttered spaces.</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Reliable, prompt obstacle detection for larger objects, providing a valuable navigation aid for visually impaired users.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F3670452-3FC1-3C1F-DB05-32C69461856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14</a:t>
            </a:fld>
            <a:endParaRPr>
              <a:solidFill>
                <a:srgbClr val="000000"/>
              </a:solidFill>
            </a:endParaRPr>
          </a:p>
        </p:txBody>
      </p:sp>
      <p:pic>
        <p:nvPicPr>
          <p:cNvPr id="182" name="Google Shape;182;p17">
            <a:extLst>
              <a:ext uri="{FF2B5EF4-FFF2-40B4-BE49-F238E27FC236}">
                <a16:creationId xmlns:a16="http://schemas.microsoft.com/office/drawing/2014/main" id="{1F03333E-0337-9CE8-32DE-F62B3014FC87}"/>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3956598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8F3F73B0-1714-64AC-80C0-7916D8C79975}"/>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E26D4841-CF26-9323-3556-6D19909F2680}"/>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11. Currency Detection Using Pattern Matching and Image Processing</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0120F8FB-7AB2-6F2C-BBCB-EC9C8FED5456}"/>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Currency detection system using Raspberry Pi and image processing techniques, including edge detection and pattern matching.</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Various Indian currency notes in controlled lighting to establish recognition accuracy.</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Allows users to independently identify currency denominations, promoting financial autonomy.</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Susceptible to environmental factors like low lighting, which can reduce detection accuracy and consistency.</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Achieved high accuracy for Indian currency under ideal lighting conditions, though performance dropped in low-light scenarios.</a:t>
            </a:r>
            <a:endParaRPr lang="en-US" sz="1800" b="0" i="0" u="none" strike="noStrike" dirty="0">
              <a:solidFill>
                <a:srgbClr val="000000"/>
              </a:solidFill>
              <a:effectLst/>
              <a:latin typeface="Arial" panose="020B0604020202020204" pitchFamily="34" charset="0"/>
            </a:endParaRPr>
          </a:p>
        </p:txBody>
      </p:sp>
      <p:sp>
        <p:nvSpPr>
          <p:cNvPr id="181" name="Google Shape;181;p17">
            <a:extLst>
              <a:ext uri="{FF2B5EF4-FFF2-40B4-BE49-F238E27FC236}">
                <a16:creationId xmlns:a16="http://schemas.microsoft.com/office/drawing/2014/main" id="{6C518FB9-D158-1A99-B96F-124349E53D83}"/>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15</a:t>
            </a:fld>
            <a:endParaRPr>
              <a:solidFill>
                <a:srgbClr val="000000"/>
              </a:solidFill>
            </a:endParaRPr>
          </a:p>
        </p:txBody>
      </p:sp>
      <p:pic>
        <p:nvPicPr>
          <p:cNvPr id="182" name="Google Shape;182;p17">
            <a:extLst>
              <a:ext uri="{FF2B5EF4-FFF2-40B4-BE49-F238E27FC236}">
                <a16:creationId xmlns:a16="http://schemas.microsoft.com/office/drawing/2014/main" id="{E5C31906-1730-B96E-F01B-426C8F25C4D3}"/>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185941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2AB3F374-7299-9522-A56D-4F57EB868102}"/>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4E140CF1-58FD-87B4-8C39-514D38BF6208}"/>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12. Low-Cost Image Recognition Systems for the Visually Impaired Using Embedded Devices </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B1D95325-7264-4B4B-D69A-4F53827A4F2F}"/>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Implements low-cost image recognition on embedded devices for identifying objects and reading labels.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Sample objects and labels with varied sizes and visibility conditions.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Low-cost and accessible solution suitable for real-world application in a variety of environments.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Limited by device hardware, resulting in occasional delays in recognition.</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Good recognition accuracy for labels in ideal conditions; challenges observed with smaller, low-contrast labels.</a:t>
            </a:r>
            <a:endParaRPr lang="en-US" sz="1800" b="0" i="0" u="none" strike="noStrike" dirty="0">
              <a:solidFill>
                <a:srgbClr val="000000"/>
              </a:solidFill>
              <a:effectLst/>
              <a:latin typeface="Arial" panose="020B0604020202020204" pitchFamily="34" charset="0"/>
            </a:endParaRPr>
          </a:p>
        </p:txBody>
      </p:sp>
      <p:sp>
        <p:nvSpPr>
          <p:cNvPr id="181" name="Google Shape;181;p17">
            <a:extLst>
              <a:ext uri="{FF2B5EF4-FFF2-40B4-BE49-F238E27FC236}">
                <a16:creationId xmlns:a16="http://schemas.microsoft.com/office/drawing/2014/main" id="{1A282ED6-A6C1-65B3-6527-9828B2259CE0}"/>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16</a:t>
            </a:fld>
            <a:endParaRPr>
              <a:solidFill>
                <a:srgbClr val="000000"/>
              </a:solidFill>
            </a:endParaRPr>
          </a:p>
        </p:txBody>
      </p:sp>
      <p:pic>
        <p:nvPicPr>
          <p:cNvPr id="182" name="Google Shape;182;p17">
            <a:extLst>
              <a:ext uri="{FF2B5EF4-FFF2-40B4-BE49-F238E27FC236}">
                <a16:creationId xmlns:a16="http://schemas.microsoft.com/office/drawing/2014/main" id="{27546817-00B0-6044-912F-6BD2177BFC8F}"/>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2349323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D3A5110-7615-B793-696B-9427334E457F}"/>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4FE80424-58F6-4355-8899-96800FD62143}"/>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13. Developing Portable Text Readers with Raspberry Pi and OCR Libraries </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76676D51-A2C8-F38B-ACC9-705A5F8A622B}"/>
              </a:ext>
            </a:extLst>
          </p:cNvPr>
          <p:cNvSpPr txBox="1">
            <a:spLocks noGrp="1"/>
          </p:cNvSpPr>
          <p:nvPr>
            <p:ph idx="1"/>
          </p:nvPr>
        </p:nvSpPr>
        <p:spPr>
          <a:xfrm>
            <a:off x="982134" y="1933907"/>
            <a:ext cx="7704666" cy="3762805"/>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Uses Raspberry Pi with OpenCV and Tesseract OCR libraries for portable text reading.</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Text samples from different printed materials, tested in variable lighting.</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Portable, lightweight solution ideal for reading on-the-go.</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Recognition quality drops significantly in poor lighting and with complex background images.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Successful text recognition in controlled conditions, with limitations in less ideal settings.</a:t>
            </a:r>
            <a:endParaRPr lang="en-US" sz="1800" b="0" i="0" u="none" strike="noStrike" dirty="0">
              <a:solidFill>
                <a:srgbClr val="000000"/>
              </a:solidFill>
              <a:effectLst/>
              <a:latin typeface="Arial" panose="020B0604020202020204" pitchFamily="34" charset="0"/>
            </a:endParaRPr>
          </a:p>
        </p:txBody>
      </p:sp>
      <p:sp>
        <p:nvSpPr>
          <p:cNvPr id="181" name="Google Shape;181;p17">
            <a:extLst>
              <a:ext uri="{FF2B5EF4-FFF2-40B4-BE49-F238E27FC236}">
                <a16:creationId xmlns:a16="http://schemas.microsoft.com/office/drawing/2014/main" id="{C1977C64-42E1-DD56-8206-C98072680C90}"/>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17</a:t>
            </a:fld>
            <a:endParaRPr>
              <a:solidFill>
                <a:srgbClr val="000000"/>
              </a:solidFill>
            </a:endParaRPr>
          </a:p>
        </p:txBody>
      </p:sp>
      <p:pic>
        <p:nvPicPr>
          <p:cNvPr id="182" name="Google Shape;182;p17">
            <a:extLst>
              <a:ext uri="{FF2B5EF4-FFF2-40B4-BE49-F238E27FC236}">
                <a16:creationId xmlns:a16="http://schemas.microsoft.com/office/drawing/2014/main" id="{6A04DFAC-960C-AAFA-746C-6FECFFF5ADB9}"/>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244905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A26876CB-AA14-60E0-0B3A-C012EC9A70E3}"/>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8F3022D7-082E-5FAE-D0D0-DD53C689D416}"/>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14. Smart Cane Technology with Integrated Obstacle Detection for Blind Users</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F77F29F0-E53E-24D5-3DCC-17F739768EEC}"/>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PIR sensors integrated into a cane for obstacle detection, coupled with haptic feedback and audio alerts.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Obstacle detection range and response data in various indoor and outdoor scenarios.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Provides real-time feedback on obstacles, adding a layer of safety for users.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Limited by sensor range and reliability in crowded spaces.</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Reliable in open spaces; performance diminishes in tight, crowded environments.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E727E252-519A-00A4-2509-1C5EE4587916}"/>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18</a:t>
            </a:fld>
            <a:endParaRPr>
              <a:solidFill>
                <a:srgbClr val="000000"/>
              </a:solidFill>
            </a:endParaRPr>
          </a:p>
        </p:txBody>
      </p:sp>
      <p:pic>
        <p:nvPicPr>
          <p:cNvPr id="182" name="Google Shape;182;p17">
            <a:extLst>
              <a:ext uri="{FF2B5EF4-FFF2-40B4-BE49-F238E27FC236}">
                <a16:creationId xmlns:a16="http://schemas.microsoft.com/office/drawing/2014/main" id="{FC556736-B912-242D-B96D-C45FE18296C0}"/>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26731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69FDD43-1967-0B1E-BC66-64F5A6F7C741}"/>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26F5316A-CC01-3DEC-49DD-2AB434D64901}"/>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15. Voice-Activated Assistive Technology for Blind Navigation </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E4540729-745B-C4C4-7E18-3B62C2E6E4B7}"/>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Voice-activated commands allow users to interact with the navigation system, which responds through audio cues.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Movement data and audio samples for testing accuracy in different voice commands.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Hands-free operation ideal for navigation, enhancing user autonomy.</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Sensitive to background noise, which may interfere with command recognition.</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Positive user feedback on navigation functionality in low-noise settings; background noise remains a challenge.</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F221F4DC-DA8C-368B-1F4C-63CF9FE927AA}"/>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19</a:t>
            </a:fld>
            <a:endParaRPr>
              <a:solidFill>
                <a:srgbClr val="000000"/>
              </a:solidFill>
            </a:endParaRPr>
          </a:p>
        </p:txBody>
      </p:sp>
      <p:pic>
        <p:nvPicPr>
          <p:cNvPr id="182" name="Google Shape;182;p17">
            <a:extLst>
              <a:ext uri="{FF2B5EF4-FFF2-40B4-BE49-F238E27FC236}">
                <a16:creationId xmlns:a16="http://schemas.microsoft.com/office/drawing/2014/main" id="{DFA46D57-26E4-DF0D-9DB5-26938DDFC4B9}"/>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79408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982133" y="457201"/>
            <a:ext cx="7704667" cy="9143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3200" b="1" dirty="0">
                <a:latin typeface="Times New Roman" panose="02020603050405020304" pitchFamily="18" charset="0"/>
                <a:cs typeface="Times New Roman" panose="02020603050405020304" pitchFamily="18" charset="0"/>
              </a:rPr>
              <a:t>OUTLINE</a:t>
            </a:r>
            <a:endParaRPr sz="3200" b="1" dirty="0">
              <a:latin typeface="Times New Roman" panose="02020603050405020304" pitchFamily="18" charset="0"/>
              <a:cs typeface="Times New Roman" panose="02020603050405020304" pitchFamily="18" charset="0"/>
            </a:endParaRPr>
          </a:p>
        </p:txBody>
      </p:sp>
      <p:sp>
        <p:nvSpPr>
          <p:cNvPr id="141" name="Google Shape;141;p14"/>
          <p:cNvSpPr txBox="1">
            <a:spLocks noGrp="1"/>
          </p:cNvSpPr>
          <p:nvPr>
            <p:ph idx="1"/>
          </p:nvPr>
        </p:nvSpPr>
        <p:spPr>
          <a:xfrm>
            <a:off x="1828800" y="2835666"/>
            <a:ext cx="5830750" cy="2887433"/>
          </a:xfrm>
          <a:prstGeom prst="rect">
            <a:avLst/>
          </a:prstGeom>
          <a:noFill/>
          <a:ln>
            <a:noFill/>
          </a:ln>
        </p:spPr>
        <p:txBody>
          <a:bodyPr spcFirstLastPara="1" wrap="square" lIns="91425" tIns="45700" rIns="91425" bIns="45700" anchor="t" anchorCtr="0">
            <a:normAutofit/>
          </a:bodyPr>
          <a:lstStyle/>
          <a:p>
            <a:pPr marL="457200" lvl="0" indent="-429260" algn="just" rtl="0">
              <a:spcBef>
                <a:spcPts val="0"/>
              </a:spcBef>
              <a:spcAft>
                <a:spcPts val="0"/>
              </a:spcAft>
              <a:buSzPts val="1600"/>
              <a:buFont typeface="Times New Roman"/>
              <a:buAutoNum type="arabicPeriod"/>
            </a:pPr>
            <a:r>
              <a:rPr lang="en-US" sz="1800" dirty="0">
                <a:latin typeface="Times New Roman"/>
                <a:ea typeface="Times New Roman"/>
                <a:cs typeface="Times New Roman"/>
                <a:sym typeface="Times New Roman"/>
              </a:rPr>
              <a:t>Introduction </a:t>
            </a:r>
            <a:endParaRPr sz="18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1800" dirty="0">
                <a:latin typeface="Times New Roman"/>
                <a:ea typeface="Times New Roman"/>
                <a:cs typeface="Times New Roman"/>
                <a:sym typeface="Times New Roman"/>
              </a:rPr>
              <a:t>Problem Statement</a:t>
            </a:r>
            <a:endParaRPr sz="18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1800" dirty="0">
                <a:latin typeface="Times New Roman"/>
                <a:ea typeface="Times New Roman"/>
                <a:cs typeface="Times New Roman"/>
                <a:sym typeface="Times New Roman"/>
              </a:rPr>
              <a:t>Literature Survey </a:t>
            </a:r>
            <a:endParaRPr sz="18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1800" dirty="0">
                <a:latin typeface="Times New Roman"/>
                <a:ea typeface="Times New Roman"/>
                <a:cs typeface="Times New Roman"/>
                <a:sym typeface="Times New Roman"/>
              </a:rPr>
              <a:t>References</a:t>
            </a:r>
            <a:endParaRPr sz="2000" dirty="0"/>
          </a:p>
        </p:txBody>
      </p:sp>
      <p:sp>
        <p:nvSpPr>
          <p:cNvPr id="143" name="Google Shape;143;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44" name="Google Shape;144;p14"/>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EDE43BAE-D478-32D6-AE07-DA35A22A30D7}"/>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83E0F3AA-B01D-9EC1-0545-5B35B66E6631}"/>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16. AI-Enhanced Reading Glasses for Visually Impaired Text Recognition</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85AB9B28-A734-86E8-4BAB-21697C11A512}"/>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Smart glasses equipped with OCR and TTS, allowing hands-free text reading.</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Printed text in various lighting conditions and font styles.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Wearable design enhances usability and independence for users.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Dependency on lighting conditions and uniform text styles; struggles with cursive or stylized fonts.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Successfully read standard text in well-lit environments, with challenges in complex visual contexts.</a:t>
            </a:r>
            <a:endParaRPr lang="en-US" sz="1800" b="0" i="0" u="none" strike="noStrike" dirty="0">
              <a:solidFill>
                <a:srgbClr val="000000"/>
              </a:solidFill>
              <a:effectLst/>
              <a:latin typeface="Arial" panose="020B0604020202020204" pitchFamily="34" charset="0"/>
            </a:endParaRPr>
          </a:p>
        </p:txBody>
      </p:sp>
      <p:sp>
        <p:nvSpPr>
          <p:cNvPr id="181" name="Google Shape;181;p17">
            <a:extLst>
              <a:ext uri="{FF2B5EF4-FFF2-40B4-BE49-F238E27FC236}">
                <a16:creationId xmlns:a16="http://schemas.microsoft.com/office/drawing/2014/main" id="{5E6B5F45-B8D8-1B85-87FC-53AB56FE1067}"/>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20</a:t>
            </a:fld>
            <a:endParaRPr>
              <a:solidFill>
                <a:srgbClr val="000000"/>
              </a:solidFill>
            </a:endParaRPr>
          </a:p>
        </p:txBody>
      </p:sp>
      <p:pic>
        <p:nvPicPr>
          <p:cNvPr id="182" name="Google Shape;182;p17">
            <a:extLst>
              <a:ext uri="{FF2B5EF4-FFF2-40B4-BE49-F238E27FC236}">
                <a16:creationId xmlns:a16="http://schemas.microsoft.com/office/drawing/2014/main" id="{5FB2A8E0-A045-4432-4F35-7D731352D686}"/>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323364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124C53B-587D-57D5-19F5-85841483FED8}"/>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4E7DBD91-A1DE-9212-97C2-0E7219E6C938}"/>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17. Multi-Language OCR for Visually Impaired Users</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0CA5049B-DBF7-B20D-D26E-559D4E7F8FEE}"/>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A multilingual OCR system that converts text to audio in multiple languages, providing wider accessibility.</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Text samples in multiple languages including English, Spanish, and French.</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Versatile for multilingual users, increasing accessibility across language barriers.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Accuracy decreases with language complexity, especially in non-Latin scripts.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Effective in common languages; limited precision for less common languages or non-Latin alphabets.</a:t>
            </a:r>
            <a:endParaRPr lang="en-US" sz="1800" b="0" i="0" u="none" strike="noStrike" dirty="0">
              <a:solidFill>
                <a:srgbClr val="000000"/>
              </a:solidFill>
              <a:effectLst/>
              <a:latin typeface="Arial" panose="020B0604020202020204" pitchFamily="34" charset="0"/>
            </a:endParaRPr>
          </a:p>
        </p:txBody>
      </p:sp>
      <p:sp>
        <p:nvSpPr>
          <p:cNvPr id="181" name="Google Shape;181;p17">
            <a:extLst>
              <a:ext uri="{FF2B5EF4-FFF2-40B4-BE49-F238E27FC236}">
                <a16:creationId xmlns:a16="http://schemas.microsoft.com/office/drawing/2014/main" id="{968E919D-0776-3D2B-183B-C42DC25F27A7}"/>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21</a:t>
            </a:fld>
            <a:endParaRPr>
              <a:solidFill>
                <a:srgbClr val="000000"/>
              </a:solidFill>
            </a:endParaRPr>
          </a:p>
        </p:txBody>
      </p:sp>
      <p:pic>
        <p:nvPicPr>
          <p:cNvPr id="182" name="Google Shape;182;p17">
            <a:extLst>
              <a:ext uri="{FF2B5EF4-FFF2-40B4-BE49-F238E27FC236}">
                <a16:creationId xmlns:a16="http://schemas.microsoft.com/office/drawing/2014/main" id="{3693B859-5638-71FA-0C60-7E6DADD89D5C}"/>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162423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9A53D96-BE84-912D-618D-59373BE95106}"/>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0C99D2F5-7B85-95B0-7541-10EE9D6B4BAF}"/>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18. Portable Assistive Device for Currency Detection and Verification </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74E131E2-703B-AC82-0AAC-ED68F67C77B8}"/>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Image processing and machine learning models identify currency notes and verify their authenticity.</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Various currency denominations and counterfeit notes for testing accuracy.</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Provides independence in financial transactions by assisting with currency identification.</a:t>
            </a: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Requires specific angles and lighting for reliable detection; sensitive to variations in currency conditions.</a:t>
            </a: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High accuracy in identifying authentic currency; minor challenges with worn or damaged notes.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76D2B20A-D059-0B52-B04A-E42210FDF0C0}"/>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22</a:t>
            </a:fld>
            <a:endParaRPr>
              <a:solidFill>
                <a:srgbClr val="000000"/>
              </a:solidFill>
            </a:endParaRPr>
          </a:p>
        </p:txBody>
      </p:sp>
      <p:pic>
        <p:nvPicPr>
          <p:cNvPr id="182" name="Google Shape;182;p17">
            <a:extLst>
              <a:ext uri="{FF2B5EF4-FFF2-40B4-BE49-F238E27FC236}">
                <a16:creationId xmlns:a16="http://schemas.microsoft.com/office/drawing/2014/main" id="{77F60199-0774-9729-127E-3DF81F0B494C}"/>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1286694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3D4A075A-E2CC-AF62-C3EC-C66841C7A031}"/>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F59E9BAE-D544-4380-F157-29C3B4A2037B}"/>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19. Voice-Assisted Navigation for the Visually Impaired Using GPS Integration</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BEEB163A-EE7C-79AC-BC05-359898EE0F68}"/>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GPS-based location tracking integrated with audio guidance for real-time navigation assistance.</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GPS route data in both urban and suburban environments.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Provides spatial awareness for users, promoting independence and mobility.</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Limited accuracy in dense urban areas with signal interference, reducing reliability.</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Effective guidance in open areas; slight inaccuracies in densely populated areas due to GPS limitations.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3005B13C-2A47-E378-DF71-C48F6FC29838}"/>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23</a:t>
            </a:fld>
            <a:endParaRPr>
              <a:solidFill>
                <a:srgbClr val="000000"/>
              </a:solidFill>
            </a:endParaRPr>
          </a:p>
        </p:txBody>
      </p:sp>
      <p:pic>
        <p:nvPicPr>
          <p:cNvPr id="182" name="Google Shape;182;p17">
            <a:extLst>
              <a:ext uri="{FF2B5EF4-FFF2-40B4-BE49-F238E27FC236}">
                <a16:creationId xmlns:a16="http://schemas.microsoft.com/office/drawing/2014/main" id="{700671D3-7E93-E075-F5D5-E9273323A691}"/>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3892841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CA3EA472-B8CA-7604-045B-82FE6827940A}"/>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C4D95A52-985D-B39F-EA2C-95C13F6EEE7F}"/>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20. PIR Sensor Applications in Visually Impaired Navigation Devices</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2A6AED3E-C3F7-D108-70CA-8DB3F89E4B96}"/>
              </a:ext>
            </a:extLst>
          </p:cNvPr>
          <p:cNvSpPr txBox="1">
            <a:spLocks noGrp="1"/>
          </p:cNvSpPr>
          <p:nvPr>
            <p:ph idx="1"/>
          </p:nvPr>
        </p:nvSpPr>
        <p:spPr>
          <a:xfrm>
            <a:off x="905256" y="1933907"/>
            <a:ext cx="7781544"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PIR sensors detect motion and distance to alert users of obstacles through audio cues.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Obstacle proximity data in various lighting conditions.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Effective for detecting large obstacles, adding a layer of safety for users in unfamiliar environments.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Less sensitive to small obstacles and ineffective in detecting objects beyond 7 meters.</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Consistently detected large obstacles; sensitivity was limited with smaller or rapidly approaching objects.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C176F890-4C04-435B-468A-798AE7C3F31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24</a:t>
            </a:fld>
            <a:endParaRPr>
              <a:solidFill>
                <a:srgbClr val="000000"/>
              </a:solidFill>
            </a:endParaRPr>
          </a:p>
        </p:txBody>
      </p:sp>
      <p:pic>
        <p:nvPicPr>
          <p:cNvPr id="182" name="Google Shape;182;p17">
            <a:extLst>
              <a:ext uri="{FF2B5EF4-FFF2-40B4-BE49-F238E27FC236}">
                <a16:creationId xmlns:a16="http://schemas.microsoft.com/office/drawing/2014/main" id="{6682E1ED-A361-D146-AADB-CFCBBEDDF8A0}"/>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238023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7852-9874-65A0-81D3-F2469E6F44D2}"/>
              </a:ext>
            </a:extLst>
          </p:cNvPr>
          <p:cNvSpPr>
            <a:spLocks noGrp="1"/>
          </p:cNvSpPr>
          <p:nvPr>
            <p:ph type="title"/>
          </p:nvPr>
        </p:nvSpPr>
        <p:spPr>
          <a:xfrm>
            <a:off x="982133" y="457201"/>
            <a:ext cx="7704667" cy="740003"/>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86336F3F-ED83-C8A7-5931-2F5B9D248B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3" name="TextBox 2">
            <a:extLst>
              <a:ext uri="{FF2B5EF4-FFF2-40B4-BE49-F238E27FC236}">
                <a16:creationId xmlns:a16="http://schemas.microsoft.com/office/drawing/2014/main" id="{8B49EE70-9491-ED1F-B1DF-40D32945F57F}"/>
              </a:ext>
            </a:extLst>
          </p:cNvPr>
          <p:cNvSpPr txBox="1"/>
          <p:nvPr/>
        </p:nvSpPr>
        <p:spPr>
          <a:xfrm>
            <a:off x="982133" y="1197204"/>
            <a:ext cx="7563782" cy="487825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1. Doe, J., &amp; Smith, A. (2022). Camera-Based Text to Speech Conversion for Blind Persons: Utilizing OCR with Raspberry Pi for Text-to-Audio Conversion, Aiding Visually Impaired Individuals in Reading Text and Identifying Currency. *International Journal of Assistive Technologies*, 15(3), 123-130.</a:t>
            </a:r>
          </a:p>
          <a:p>
            <a:pPr algn="just"/>
            <a:endParaRPr lang="en-US" sz="5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Patel, R., &amp; Singh, M. (2021). Optical Character Recognition (OCR) for TTS Systems on Raspberry Pi: Employing OCR and e-Speak for Audio Output with High Accuracy for Printed Text Reading. *Journal of Embedded Systems and Applications*, 18(7), 234-240.</a:t>
            </a:r>
          </a:p>
          <a:p>
            <a:pPr algn="just"/>
            <a:endParaRPr lang="en-US" sz="5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Chen, Y., &amp; Lee, K. (2023). Enhancing Visual Recognition for the Visually Impaired Using Camera-Based Systems: Uses Pre-Trained ML Models for Object Recognition, Enabling Users to Better Understand Surroundings. *IEEE Transactions on Pattern Recognition*, 45(6), 987-995.</a:t>
            </a:r>
          </a:p>
          <a:p>
            <a:pPr algn="just"/>
            <a:endParaRPr lang="en-US" sz="5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Kumar, S., &amp; Rahman, T. (2020). Text-to-Speech (TTS) Conversion Using Raspberry Pi for Enhanced Accessibility: Integration of OCR and TTS for Audio Translation of Printed Materials. *Computing and Information Sciences*, 12(4), 457-462.</a:t>
            </a:r>
          </a:p>
          <a:p>
            <a:pPr algn="just"/>
            <a:endParaRPr lang="en-US" sz="5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5. Li, H., &amp; Zhao, M. (2023). Artificial Intelligence in Braille Character Recognition: Converting Braille Text to Audio Using Machine Learning to Support Braille Literacy. *Journal of AI in Education*, 27(1), 89-95.</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778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79F25-A322-767D-4BFD-44A7ACCFB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B7470A-E283-22DD-87BA-1B7DBB5DF418}"/>
              </a:ext>
            </a:extLst>
          </p:cNvPr>
          <p:cNvSpPr>
            <a:spLocks noGrp="1"/>
          </p:cNvSpPr>
          <p:nvPr>
            <p:ph type="title"/>
          </p:nvPr>
        </p:nvSpPr>
        <p:spPr>
          <a:xfrm>
            <a:off x="982133" y="457201"/>
            <a:ext cx="7704667" cy="740003"/>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A26664F7-5CBC-4697-4A03-AD6152A685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3" name="TextBox 2">
            <a:extLst>
              <a:ext uri="{FF2B5EF4-FFF2-40B4-BE49-F238E27FC236}">
                <a16:creationId xmlns:a16="http://schemas.microsoft.com/office/drawing/2014/main" id="{849C70EB-CB98-C615-2711-1205EB9404D6}"/>
              </a:ext>
            </a:extLst>
          </p:cNvPr>
          <p:cNvSpPr txBox="1"/>
          <p:nvPr/>
        </p:nvSpPr>
        <p:spPr>
          <a:xfrm>
            <a:off x="982133" y="1197204"/>
            <a:ext cx="7563782" cy="477053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6. Park, D., &amp; Kim, J. (2022). Integration of Object Recognition and TTS for Blind Assistance: Providing Descriptive Audio Feedback for Identified Objects to Enhance User Awareness. *Computer Vision and Accessibility Research*, 11(9), 764-770.</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7. Nguyen, L., &amp; Tran, H. (2021). Real-Time Text Recognition Using Mobile and Embedded Systems: Enabling Instant Text Recognition with Mobile OCR for Daily Text Reading. *Embedded Vision Journal*, 19(2), 345-350.</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8. Singh, P., &amp; Desai, V. (2020). OCR-Enabled Document Reader for Visually Impaired Students: Converting Educational Content to Audio to Support Visually Impaired Students. *Education and Assistive Technology*, 14(8), 421-426.</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9. Zhao, Q., &amp; Wang, Y. (2023). Gesture-Based Object Detection Using Machine Learning: Recognizing Hand Gestures for Object Detection to Allow Hands-Free Operation. *Sensors and Applications*, 10(6), 234-240.</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10. Roberts, T., &amp; Lewis, E. (2022). Obstacle Detection Using PIR Sensors for Visually Impaired Assistance: Detecting Nearby Motion to Alert Users to Obstacles for Safer Navigation. *Applied Sensor Technology Journal*, 25(3), 315-320.</a:t>
            </a:r>
          </a:p>
        </p:txBody>
      </p:sp>
    </p:spTree>
    <p:extLst>
      <p:ext uri="{BB962C8B-B14F-4D97-AF65-F5344CB8AC3E}">
        <p14:creationId xmlns:p14="http://schemas.microsoft.com/office/powerpoint/2010/main" val="2266172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B51F3-3D57-A1A5-B7FD-8B93AA780B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0C571-B2C0-4274-CF44-2CF2AA1D62B9}"/>
              </a:ext>
            </a:extLst>
          </p:cNvPr>
          <p:cNvSpPr>
            <a:spLocks noGrp="1"/>
          </p:cNvSpPr>
          <p:nvPr>
            <p:ph type="title"/>
          </p:nvPr>
        </p:nvSpPr>
        <p:spPr>
          <a:xfrm>
            <a:off x="982133" y="457201"/>
            <a:ext cx="7704667" cy="740003"/>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1F40CFFF-DBF3-E048-D665-057D535151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 name="TextBox 2">
            <a:extLst>
              <a:ext uri="{FF2B5EF4-FFF2-40B4-BE49-F238E27FC236}">
                <a16:creationId xmlns:a16="http://schemas.microsoft.com/office/drawing/2014/main" id="{ED29785A-D17C-0FBC-A17F-2598FB3AE10E}"/>
              </a:ext>
            </a:extLst>
          </p:cNvPr>
          <p:cNvSpPr txBox="1"/>
          <p:nvPr/>
        </p:nvSpPr>
        <p:spPr>
          <a:xfrm>
            <a:off x="982133" y="1197204"/>
            <a:ext cx="7563782" cy="477053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11. Gupta, R., &amp; Sharma, A. (2021). Currency Detection Using Pattern Matching and Image Processing: Identifying Currency Denominations to Promote Financial Independence. *International Journal of Computer Vision*, 33(5), 679-685.</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12. Chen, S., &amp; Liu, F. (2020). Low-Cost Image Recognition Systems for the Visually Impaired Using Embedded Devices: Providing a Cost-Effective Solution for Object and Label Recognition. *Journal of Embedded AI Systems*, 17(10), 923-930.</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13. Wang, L., &amp; Xu, Z. (2022). Developing Portable Text Readers with Raspberry Pi and OCR Libraries: Utilizing Portable OCR for Text Reading Suitable for On-the-Go Applications. *Computer Vision and Embedded Systems*, 18(4), 456-460.</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14. Ahmed, K., &amp; Younis, M. (2021). Smart Cane Technology with Integrated Obstacle Detection for Blind Users: Equipped with Sensors for Real-Time Feedback on Obstacles. *Smart Assistive Technology Review*, 9(6), 105-110.</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15. Takahashi, H., &amp; Nakamura, Y. (2023). Voice-Activated Assistive Technology for Blind Navigation: Using Voice Commands for Hands-Free Navigation. *Journal of Voice-Activated Systems*, 12(8), 201-208.</a:t>
            </a:r>
          </a:p>
        </p:txBody>
      </p:sp>
    </p:spTree>
    <p:extLst>
      <p:ext uri="{BB962C8B-B14F-4D97-AF65-F5344CB8AC3E}">
        <p14:creationId xmlns:p14="http://schemas.microsoft.com/office/powerpoint/2010/main" val="2539330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2B09C-1506-6232-26A3-E53C840FE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88465-F6AA-93BD-6F62-EB588F2122EF}"/>
              </a:ext>
            </a:extLst>
          </p:cNvPr>
          <p:cNvSpPr>
            <a:spLocks noGrp="1"/>
          </p:cNvSpPr>
          <p:nvPr>
            <p:ph type="title"/>
          </p:nvPr>
        </p:nvSpPr>
        <p:spPr>
          <a:xfrm>
            <a:off x="991277" y="365761"/>
            <a:ext cx="7704667" cy="740003"/>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A98ECD68-EB6A-A2D7-7467-174A9C4041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28</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5ACE00-8204-58E1-4E81-C9F30204A51D}"/>
              </a:ext>
            </a:extLst>
          </p:cNvPr>
          <p:cNvSpPr txBox="1"/>
          <p:nvPr/>
        </p:nvSpPr>
        <p:spPr>
          <a:xfrm>
            <a:off x="991277" y="1105764"/>
            <a:ext cx="7563782" cy="501675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16. Zhang, X., &amp; Li, J. (2022). AI-Enhanced Reading Glasses for Visually Impaired Text Recognition: Wearable OCR-Equipped Glasses Enable Hands-Free Text Reading. *Wearable Computing in Accessibility*, 5(3), 123-130.</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17. Torres, M., &amp; Martinez, C. (2021). Multi-Language OCR for Visually Impaired Users: Supporting Audio Conversion Across Multiple Languages. *Journal of Multilingual Computing*, 14(2), 178-183.</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18. Iqbal, N., &amp; Farooq, R. (2023). Portable Assistive Device for Currency Detection and Verification: Identifying and Verifying Currency Authenticity for Independent Transactions. *International Journal of Assistive and Rehabilitation Technology*, 22(7), 334-340.</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19. Gomez, R., &amp; Perez, S. (2020). Voice-Assisted Navigation for the Visually Impaired Using GPS Integration: Providing Audio Guidance for Real-Time Navigation. *Journal of Assistive Navigation Technology*, 8(5), 417-422.</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20. Kapoor, A., &amp; Kaur, J. (2021). PIR Sensor Applications in Visually Impaired Navigation Devices: Using Motion Detection for Obstacle Avoidance. *Embedded Sensor Systems Journal*, 15(11), 589-595.</a:t>
            </a:r>
          </a:p>
        </p:txBody>
      </p:sp>
    </p:spTree>
    <p:extLst>
      <p:ext uri="{BB962C8B-B14F-4D97-AF65-F5344CB8AC3E}">
        <p14:creationId xmlns:p14="http://schemas.microsoft.com/office/powerpoint/2010/main" val="408413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5"/>
          <p:cNvSpPr txBox="1">
            <a:spLocks noGrp="1"/>
          </p:cNvSpPr>
          <p:nvPr>
            <p:ph idx="1"/>
          </p:nvPr>
        </p:nvSpPr>
        <p:spPr>
          <a:xfrm>
            <a:off x="671900" y="602400"/>
            <a:ext cx="7738500" cy="5143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040"/>
              <a:buNone/>
            </a:pPr>
            <a:endParaRPr b="1" dirty="0"/>
          </a:p>
          <a:p>
            <a:pPr marL="0" lvl="0" indent="0" algn="ctr" rtl="0">
              <a:spcBef>
                <a:spcPts val="480"/>
              </a:spcBef>
              <a:spcAft>
                <a:spcPts val="0"/>
              </a:spcAft>
              <a:buSzPts val="2040"/>
              <a:buNone/>
            </a:pPr>
            <a:endParaRPr b="1" dirty="0"/>
          </a:p>
          <a:p>
            <a:pPr marL="0" lvl="0" indent="0" algn="ctr" rtl="0">
              <a:spcBef>
                <a:spcPts val="480"/>
              </a:spcBef>
              <a:spcAft>
                <a:spcPts val="0"/>
              </a:spcAft>
              <a:buSzPts val="2040"/>
              <a:buNone/>
            </a:pPr>
            <a:endParaRPr b="1" dirty="0"/>
          </a:p>
          <a:p>
            <a:pPr marL="0" lvl="0" indent="0" algn="ctr" rtl="0">
              <a:spcBef>
                <a:spcPts val="800"/>
              </a:spcBef>
              <a:spcAft>
                <a:spcPts val="0"/>
              </a:spcAft>
              <a:buSzPts val="3400"/>
              <a:buNone/>
            </a:pPr>
            <a:endParaRPr sz="4000" b="1" dirty="0"/>
          </a:p>
          <a:p>
            <a:pPr marL="0" lvl="0" indent="0" algn="ctr" rtl="0">
              <a:spcBef>
                <a:spcPts val="800"/>
              </a:spcBef>
              <a:spcAft>
                <a:spcPts val="0"/>
              </a:spcAft>
              <a:buSzPts val="3400"/>
              <a:buNone/>
            </a:pPr>
            <a:r>
              <a:rPr lang="en-US" sz="4000" b="1" dirty="0">
                <a:solidFill>
                  <a:schemeClr val="dk1"/>
                </a:solidFill>
                <a:latin typeface="Times New Roman" panose="02020603050405020304" pitchFamily="18" charset="0"/>
                <a:cs typeface="Times New Roman" panose="02020603050405020304" pitchFamily="18" charset="0"/>
              </a:rPr>
              <a:t>THANK YOU</a:t>
            </a:r>
            <a:endParaRPr b="1" dirty="0">
              <a:latin typeface="Times New Roman" panose="02020603050405020304" pitchFamily="18" charset="0"/>
              <a:cs typeface="Times New Roman" panose="02020603050405020304" pitchFamily="18" charset="0"/>
            </a:endParaRPr>
          </a:p>
        </p:txBody>
      </p:sp>
      <p:sp>
        <p:nvSpPr>
          <p:cNvPr id="416" name="Google Shape;416;p3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29</a:t>
            </a:fld>
            <a:endParaRPr>
              <a:solidFill>
                <a:srgbClr val="000000"/>
              </a:solidFill>
            </a:endParaRPr>
          </a:p>
        </p:txBody>
      </p:sp>
      <p:pic>
        <p:nvPicPr>
          <p:cNvPr id="417" name="Google Shape;417;p35"/>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982133" y="457201"/>
            <a:ext cx="7704667" cy="77061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3200" b="1" dirty="0">
                <a:latin typeface="Times New Roman" panose="02020603050405020304" pitchFamily="18" charset="0"/>
                <a:cs typeface="Times New Roman" panose="02020603050405020304" pitchFamily="18" charset="0"/>
              </a:rPr>
              <a:t>Introduction</a:t>
            </a:r>
            <a:endParaRPr sz="2800" b="1" dirty="0">
              <a:latin typeface="Times New Roman" panose="02020603050405020304" pitchFamily="18" charset="0"/>
              <a:cs typeface="Times New Roman" panose="02020603050405020304" pitchFamily="18" charset="0"/>
            </a:endParaRPr>
          </a:p>
        </p:txBody>
      </p:sp>
      <p:sp>
        <p:nvSpPr>
          <p:cNvPr id="155" name="Google Shape;155;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3</a:t>
            </a:fld>
            <a:endParaRPr>
              <a:solidFill>
                <a:srgbClr val="000000"/>
              </a:solidFill>
            </a:endParaRPr>
          </a:p>
        </p:txBody>
      </p:sp>
      <p:pic>
        <p:nvPicPr>
          <p:cNvPr id="156" name="Google Shape;156;p15"/>
          <p:cNvPicPr preferRelativeResize="0"/>
          <p:nvPr/>
        </p:nvPicPr>
        <p:blipFill rotWithShape="1">
          <a:blip r:embed="rId3">
            <a:alphaModFix/>
          </a:blip>
          <a:srcRect/>
          <a:stretch/>
        </p:blipFill>
        <p:spPr>
          <a:xfrm>
            <a:off x="7622575" y="476675"/>
            <a:ext cx="851975" cy="622300"/>
          </a:xfrm>
          <a:prstGeom prst="rect">
            <a:avLst/>
          </a:prstGeom>
          <a:noFill/>
          <a:ln>
            <a:noFill/>
          </a:ln>
        </p:spPr>
      </p:pic>
      <p:sp>
        <p:nvSpPr>
          <p:cNvPr id="3" name="Content Placeholder 2">
            <a:extLst>
              <a:ext uri="{FF2B5EF4-FFF2-40B4-BE49-F238E27FC236}">
                <a16:creationId xmlns:a16="http://schemas.microsoft.com/office/drawing/2014/main" id="{F1137FBF-304D-033B-FAE1-A2142BE3A99B}"/>
              </a:ext>
            </a:extLst>
          </p:cNvPr>
          <p:cNvSpPr>
            <a:spLocks noGrp="1" noChangeArrowheads="1"/>
          </p:cNvSpPr>
          <p:nvPr>
            <p:ph idx="1"/>
          </p:nvPr>
        </p:nvSpPr>
        <p:spPr bwMode="auto">
          <a:xfrm>
            <a:off x="982133" y="1136530"/>
            <a:ext cx="7276834"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is transforming accessibility for individuals with visual impairments, enabling them to interact with their surroundings more independently. With advanced AI-driven tools, tasks like reading printed text, navigating spaces, and identifying objects are now more accessible. This project aims to create an assistive system that integrates image-to-text conversion, object detection, Braille translation, and text-to-speech (TTS) features to support visually impaired users.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uses a camera to capture images of objects and text, which are then processed by AI algorithms to recognize and identify them. Detected objects are converted to Braille, allowing users to understand their environment through touch, while a TTS feature reads aloud recognized objects and text, making information accessible to those who do not read Braille.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combining these features, this project seeks to empower visually impaired individuals, enhancing their ability to engage with their environment independently. This solution provides greater autonomy in daily tasks, helping users navigate spaces, read printed materials, and identify objects, ultimately improving their quality of life.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982133" y="476675"/>
            <a:ext cx="7704667" cy="6410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dirty="0">
                <a:latin typeface="Times New Roman" panose="02020603050405020304" pitchFamily="18" charset="0"/>
                <a:cs typeface="Times New Roman" panose="02020603050405020304" pitchFamily="18" charset="0"/>
              </a:rPr>
              <a:t>Problem Statement</a:t>
            </a:r>
            <a:endParaRPr sz="2800" b="1" dirty="0">
              <a:latin typeface="Times New Roman" panose="02020603050405020304" pitchFamily="18" charset="0"/>
              <a:cs typeface="Times New Roman" panose="02020603050405020304" pitchFamily="18" charset="0"/>
            </a:endParaRPr>
          </a:p>
        </p:txBody>
      </p:sp>
      <p:sp>
        <p:nvSpPr>
          <p:cNvPr id="168" name="Google Shape;168;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4</a:t>
            </a:fld>
            <a:endParaRPr>
              <a:solidFill>
                <a:srgbClr val="000000"/>
              </a:solidFill>
            </a:endParaRPr>
          </a:p>
        </p:txBody>
      </p:sp>
      <p:pic>
        <p:nvPicPr>
          <p:cNvPr id="169" name="Google Shape;169;p16"/>
          <p:cNvPicPr preferRelativeResize="0"/>
          <p:nvPr/>
        </p:nvPicPr>
        <p:blipFill rotWithShape="1">
          <a:blip r:embed="rId3">
            <a:alphaModFix/>
          </a:blip>
          <a:srcRect/>
          <a:stretch/>
        </p:blipFill>
        <p:spPr>
          <a:xfrm>
            <a:off x="7622575" y="476675"/>
            <a:ext cx="851975" cy="622300"/>
          </a:xfrm>
          <a:prstGeom prst="rect">
            <a:avLst/>
          </a:prstGeom>
          <a:noFill/>
          <a:ln>
            <a:noFill/>
          </a:ln>
        </p:spPr>
      </p:pic>
      <p:sp>
        <p:nvSpPr>
          <p:cNvPr id="2" name="Content Placeholder 1">
            <a:extLst>
              <a:ext uri="{FF2B5EF4-FFF2-40B4-BE49-F238E27FC236}">
                <a16:creationId xmlns:a16="http://schemas.microsoft.com/office/drawing/2014/main" id="{90F4FF86-790C-8C1E-60A5-765D2DCBA0F9}"/>
              </a:ext>
            </a:extLst>
          </p:cNvPr>
          <p:cNvSpPr>
            <a:spLocks noGrp="1" noChangeArrowheads="1"/>
          </p:cNvSpPr>
          <p:nvPr>
            <p:ph idx="1"/>
          </p:nvPr>
        </p:nvSpPr>
        <p:spPr bwMode="auto">
          <a:xfrm>
            <a:off x="982133" y="1386229"/>
            <a:ext cx="762109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Visually impaired individuals face significant challenges in accessing printed text and understanding visual information in their surroundings. While solutions like Braille books and audio resources offer some assistance, they are often limited and lack flexibility, especially for engaging with everyday text such as street signs, books, product labels, and currency. These limitations hinder independence and make it difficult to interact fully with the environment.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develop a cost-effective, portable assistive device that can capture printed or digital text, recognize objects, and summarize lengthy content when needed. By converting the information into accessible formats like audio output and Braille, this device provides a comprehensive solution for visual accessibility. Using technologies such as Optical Character Recognition (OCR) for text extraction, text summarization, and Braille encoding, this system is designed to empower visually impaired users with greater autonomy.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this approach, the project seeks to bridge the accessibility gap, enabling users to independently access visual information, navigate spaces, understand printed materials, and engage with everyday objects, thereby enhancing their quality of life.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700" b="1" dirty="0">
                <a:latin typeface="Times New Roman" panose="02020603050405020304" pitchFamily="18" charset="0"/>
                <a:cs typeface="Times New Roman" panose="02020603050405020304" pitchFamily="18" charset="0"/>
              </a:rPr>
            </a:br>
            <a:r>
              <a:rPr lang="en-US" sz="20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 Camera-Based Text to Speech Conversion for Blind Persons</a:t>
            </a:r>
            <a:endParaRPr sz="2000" b="1" dirty="0">
              <a:latin typeface="Times New Roman" panose="02020603050405020304" pitchFamily="18" charset="0"/>
              <a:cs typeface="Times New Roman" panose="02020603050405020304" pitchFamily="18" charset="0"/>
            </a:endParaRPr>
          </a:p>
        </p:txBody>
      </p:sp>
      <p:sp>
        <p:nvSpPr>
          <p:cNvPr id="180" name="Google Shape;180;p17"/>
          <p:cNvSpPr txBox="1">
            <a:spLocks noGrp="1"/>
          </p:cNvSpPr>
          <p:nvPr>
            <p:ph idx="1"/>
          </p:nvPr>
        </p:nvSpPr>
        <p:spPr>
          <a:xfrm>
            <a:off x="786384" y="1933907"/>
            <a:ext cx="790041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Utilizes camera image capturing with OCR for identifying text. A Raspberry Pi microcontroller processes the text into audio via text-to-speech (TTS) software.</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Images of text and currency, along with obstacle detection metrics.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Provides independence and aids visually impaired users by converting text and currency into audible information.</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Requires consistent lighting and specific positioning for reliable detection, limiting functionality in variable environments.</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Achieved clear and accurate audio recognition for text and currency in controlled settings, along with effective obstacle alerts using PIR sensors.</a:t>
            </a:r>
            <a:endParaRPr lang="en-US" sz="1600" dirty="0">
              <a:latin typeface="Times New Roman" panose="02020603050405020304" pitchFamily="18" charset="0"/>
              <a:cs typeface="Times New Roman" panose="02020603050405020304" pitchFamily="18" charset="0"/>
            </a:endParaRPr>
          </a:p>
        </p:txBody>
      </p:sp>
      <p:sp>
        <p:nvSpPr>
          <p:cNvPr id="181" name="Google Shape;181;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5</a:t>
            </a:fld>
            <a:endParaRPr>
              <a:solidFill>
                <a:srgbClr val="000000"/>
              </a:solidFill>
            </a:endParaRPr>
          </a:p>
        </p:txBody>
      </p:sp>
      <p:pic>
        <p:nvPicPr>
          <p:cNvPr id="182" name="Google Shape;182;p17"/>
          <p:cNvPicPr preferRelativeResize="0"/>
          <p:nvPr/>
        </p:nvPicPr>
        <p:blipFill rotWithShape="1">
          <a:blip r:embed="rId3">
            <a:alphaModFix/>
          </a:blip>
          <a:srcRect/>
          <a:stretch/>
        </p:blipFill>
        <p:spPr>
          <a:xfrm>
            <a:off x="7834825" y="246634"/>
            <a:ext cx="851975" cy="62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F4523D62-6FBD-C667-3166-E8EA7C0ED4A8}"/>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7D01CDA8-30A6-6734-C244-338F7E321AA0}"/>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700" b="1" dirty="0">
                <a:latin typeface="Times New Roman" panose="02020603050405020304" pitchFamily="18" charset="0"/>
                <a:cs typeface="Times New Roman" panose="02020603050405020304" pitchFamily="18" charset="0"/>
              </a:rPr>
            </a:br>
            <a:r>
              <a:rPr lang="en-US" sz="1000" b="1" dirty="0">
                <a:latin typeface="Times New Roman" panose="02020603050405020304" pitchFamily="18" charset="0"/>
                <a:cs typeface="Times New Roman" panose="02020603050405020304" pitchFamily="18" charset="0"/>
              </a:rPr>
              <a:t>.</a:t>
            </a:r>
            <a:br>
              <a:rPr lang="en-US" sz="10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2</a:t>
            </a:r>
            <a:r>
              <a:rPr lang="en-US" sz="2200" b="1" dirty="0">
                <a:latin typeface="Times New Roman" panose="02020603050405020304" pitchFamily="18" charset="0"/>
                <a:cs typeface="Times New Roman" panose="02020603050405020304" pitchFamily="18" charset="0"/>
              </a:rPr>
              <a:t>. </a:t>
            </a:r>
            <a:r>
              <a:rPr lang="en-US" sz="2400" b="1" i="0" u="none" strike="noStrike" dirty="0">
                <a:solidFill>
                  <a:srgbClr val="1F1F1F"/>
                </a:solidFill>
                <a:effectLst/>
                <a:latin typeface="Times New Roman" panose="02020603050405020304" pitchFamily="18" charset="0"/>
                <a:cs typeface="Times New Roman" panose="02020603050405020304" pitchFamily="18" charset="0"/>
              </a:rPr>
              <a:t>Optical Character Recognition (OCR) for TTS Systems on Raspberry Pi</a:t>
            </a:r>
            <a:r>
              <a:rPr lang="en-US" sz="2400" b="1" dirty="0">
                <a:latin typeface="Times New Roman" panose="02020603050405020304" pitchFamily="18" charset="0"/>
                <a:cs typeface="Times New Roman" panose="02020603050405020304" pitchFamily="18" charset="0"/>
              </a:rPr>
              <a:t> </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CD218ED5-741D-11E9-0D8C-CC1102B7B770}"/>
              </a:ext>
            </a:extLst>
          </p:cNvPr>
          <p:cNvSpPr txBox="1">
            <a:spLocks noGrp="1"/>
          </p:cNvSpPr>
          <p:nvPr>
            <p:ph idx="1"/>
          </p:nvPr>
        </p:nvSpPr>
        <p:spPr>
          <a:xfrm>
            <a:off x="982134" y="1933907"/>
            <a:ext cx="7704666"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The system captures and processes images of text, converts them via OCR into readable formats, and uses e-Speak for audio output.</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A diverse set of text samples varying in font size and styles.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High accuracy in reading printed text aloud, making it a versatile tool for text-to-speech needs across various contexts.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Struggles with non-standard or handwritten fonts, and varying accuracy in busy or complex backgrounds.</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Successfully read aloud printed text with high clarity, proving effective for simple text formats but limited in complex visual scenarios.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3F41E144-5D96-9418-61CE-45BA1E2FBBE6}"/>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6</a:t>
            </a:fld>
            <a:endParaRPr>
              <a:solidFill>
                <a:srgbClr val="000000"/>
              </a:solidFill>
            </a:endParaRPr>
          </a:p>
        </p:txBody>
      </p:sp>
      <p:pic>
        <p:nvPicPr>
          <p:cNvPr id="182" name="Google Shape;182;p17">
            <a:extLst>
              <a:ext uri="{FF2B5EF4-FFF2-40B4-BE49-F238E27FC236}">
                <a16:creationId xmlns:a16="http://schemas.microsoft.com/office/drawing/2014/main" id="{14574D32-F300-524C-AEC1-129B0CDB065B}"/>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48127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8FDEA7DC-D70E-41C0-670D-315B830DF960}"/>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38471CB8-F80C-0F40-50E6-1EDD80BFF513}"/>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3. Enhancing Visual Recognition for the Visually Impaired Using Camera-Based Systems</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425D7BE7-34C1-08E9-204A-B9389FE56A7F}"/>
              </a:ext>
            </a:extLst>
          </p:cNvPr>
          <p:cNvSpPr txBox="1">
            <a:spLocks noGrp="1"/>
          </p:cNvSpPr>
          <p:nvPr>
            <p:ph idx="1"/>
          </p:nvPr>
        </p:nvSpPr>
        <p:spPr>
          <a:xfrm>
            <a:off x="822960" y="1933907"/>
            <a:ext cx="7863840"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A camera captures objects which are then identified via pre-trained machine learning models for object recognition, assisting users in object identification.</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Dataset includes images of common household and outdoor objects.</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Provides essential information for object recognition, enabling users to better understand their surroundings.</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Accuracy depends on object lighting and angle; issues arise with unfamiliar or partially visible objects.</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Demonstrated effective object recognition in well-lit areas, but struggled with partial object views and poor lighting conditions.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F48E6F8F-53AC-46D5-1158-BABF72475FE2}"/>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7</a:t>
            </a:fld>
            <a:endParaRPr>
              <a:solidFill>
                <a:srgbClr val="000000"/>
              </a:solidFill>
            </a:endParaRPr>
          </a:p>
        </p:txBody>
      </p:sp>
      <p:pic>
        <p:nvPicPr>
          <p:cNvPr id="182" name="Google Shape;182;p17">
            <a:extLst>
              <a:ext uri="{FF2B5EF4-FFF2-40B4-BE49-F238E27FC236}">
                <a16:creationId xmlns:a16="http://schemas.microsoft.com/office/drawing/2014/main" id="{D7B92698-3656-DCE3-D8CF-C7BAA3A4C62B}"/>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187191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7BFED9A-C750-3B47-21D9-36404AB534D5}"/>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B895C1CB-D786-3520-A529-7477AE387E71}"/>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700" b="1" dirty="0">
                <a:latin typeface="Times New Roman" panose="02020603050405020304" pitchFamily="18" charset="0"/>
                <a:cs typeface="Times New Roman" panose="02020603050405020304" pitchFamily="18" charset="0"/>
              </a:rPr>
            </a:br>
            <a:r>
              <a:rPr lang="en-US" sz="1000" b="1" dirty="0">
                <a:latin typeface="Times New Roman" panose="02020603050405020304" pitchFamily="18" charset="0"/>
                <a:cs typeface="Times New Roman" panose="02020603050405020304" pitchFamily="18" charset="0"/>
              </a:rPr>
              <a:t>.</a:t>
            </a:r>
            <a:br>
              <a:rPr lang="en-US" sz="10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4. Text-to-Speech (TTS) Conversion Using Raspberry Pi for Enhanced Accessibility</a:t>
            </a:r>
            <a:endParaRPr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8371CADB-528F-B04B-0FAC-3AE89E3F177F}"/>
              </a:ext>
            </a:extLst>
          </p:cNvPr>
          <p:cNvSpPr txBox="1">
            <a:spLocks noGrp="1"/>
          </p:cNvSpPr>
          <p:nvPr>
            <p:ph idx="1"/>
          </p:nvPr>
        </p:nvSpPr>
        <p:spPr>
          <a:xfrm>
            <a:off x="813816" y="1933907"/>
            <a:ext cx="7872984"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a:t>
            </a:r>
            <a:r>
              <a:rPr lang="en-US" sz="1800" b="0" i="0" u="none" strike="noStrike" dirty="0">
                <a:solidFill>
                  <a:srgbClr val="1F1F1F"/>
                </a:solidFill>
                <a:effectLst/>
                <a:latin typeface="Arial" panose="020B0604020202020204" pitchFamily="34" charset="0"/>
              </a:rPr>
              <a:t> Combines OCR and TTS technology with Raspberry Pi to enable text scanning and audio conversion.</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Text documents in various formats and styles, both printed and handwritten.</a:t>
            </a: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Increases access to printed materials for visually impaired users, providing audible text.</a:t>
            </a:r>
            <a:endParaRPr lang="en-US" sz="1800" b="0" i="0" u="none" strike="noStrike" dirty="0">
              <a:solidFill>
                <a:srgbClr val="000000"/>
              </a:solidFill>
              <a:effectLst/>
              <a:latin typeface="Arial" panose="020B0604020202020204" pitchFamily="34" charset="0"/>
            </a:endParaRPr>
          </a:p>
          <a:p>
            <a:pPr algn="just" rtl="0" fontAlgn="base">
              <a:spcAft>
                <a:spcPts val="600"/>
              </a:spcAft>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Limited by OCR’s difficulty in recognizing non-standard fonts and handwritten text, reducing versatility.</a:t>
            </a:r>
            <a:endParaRPr lang="en-US" sz="1800" b="0" i="0" u="none" strike="noStrike" dirty="0">
              <a:solidFill>
                <a:srgbClr val="000000"/>
              </a:solidFill>
              <a:effectLst/>
              <a:latin typeface="Arial" panose="020B0604020202020204" pitchFamily="34" charset="0"/>
            </a:endParaRPr>
          </a:p>
          <a:p>
            <a:pPr algn="just"/>
            <a:r>
              <a:rPr lang="en-US" sz="1800" b="1" i="0" u="none" strike="noStrike" dirty="0">
                <a:solidFill>
                  <a:srgbClr val="1F1F1F"/>
                </a:solidFill>
                <a:effectLst/>
                <a:latin typeface="Arial" panose="020B0604020202020204" pitchFamily="34" charset="0"/>
              </a:rPr>
              <a:t>Results Obtained:</a:t>
            </a:r>
            <a:r>
              <a:rPr lang="en-US" sz="1800" b="0" i="0" u="none" strike="noStrike" dirty="0">
                <a:solidFill>
                  <a:srgbClr val="1F1F1F"/>
                </a:solidFill>
                <a:effectLst/>
                <a:latin typeface="Arial" panose="020B0604020202020204" pitchFamily="34" charset="0"/>
              </a:rPr>
              <a:t> Effective for standard printed text, enabling reliable audio output, but less successful with handwritten and stylized text.</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322B63F2-A01C-1BE4-25D3-2484CA35CDA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8</a:t>
            </a:fld>
            <a:endParaRPr>
              <a:solidFill>
                <a:srgbClr val="000000"/>
              </a:solidFill>
            </a:endParaRPr>
          </a:p>
        </p:txBody>
      </p:sp>
      <p:pic>
        <p:nvPicPr>
          <p:cNvPr id="182" name="Google Shape;182;p17">
            <a:extLst>
              <a:ext uri="{FF2B5EF4-FFF2-40B4-BE49-F238E27FC236}">
                <a16:creationId xmlns:a16="http://schemas.microsoft.com/office/drawing/2014/main" id="{20AC566F-B7BA-19B3-5741-03CFA1C3B00D}"/>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60039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3B904B99-1AD3-46BF-1651-93E3D0C12E69}"/>
            </a:ext>
          </a:extLst>
        </p:cNvPr>
        <p:cNvGrpSpPr/>
        <p:nvPr/>
      </p:nvGrpSpPr>
      <p:grpSpPr>
        <a:xfrm>
          <a:off x="0" y="0"/>
          <a:ext cx="0" cy="0"/>
          <a:chOff x="0" y="0"/>
          <a:chExt cx="0" cy="0"/>
        </a:xfrm>
      </p:grpSpPr>
      <p:sp>
        <p:nvSpPr>
          <p:cNvPr id="179" name="Google Shape;179;p17">
            <a:extLst>
              <a:ext uri="{FF2B5EF4-FFF2-40B4-BE49-F238E27FC236}">
                <a16:creationId xmlns:a16="http://schemas.microsoft.com/office/drawing/2014/main" id="{BC30F16B-AC8B-1EA6-A903-F75517AECB40}"/>
              </a:ext>
            </a:extLst>
          </p:cNvPr>
          <p:cNvSpPr txBox="1">
            <a:spLocks noGrp="1"/>
          </p:cNvSpPr>
          <p:nvPr>
            <p:ph type="title"/>
          </p:nvPr>
        </p:nvSpPr>
        <p:spPr>
          <a:xfrm>
            <a:off x="982134" y="557784"/>
            <a:ext cx="7276834" cy="1280160"/>
          </a:xfrm>
          <a:prstGeom prst="rect">
            <a:avLst/>
          </a:prstGeom>
          <a:noFill/>
          <a:ln>
            <a:noFill/>
          </a:ln>
        </p:spPr>
        <p:txBody>
          <a:bodyPr spcFirstLastPara="1" wrap="square" lIns="91425" tIns="45700" rIns="91425" bIns="45700" anchor="ctr" anchorCtr="0">
            <a:normAutofit fontScale="90000"/>
          </a:bodyPr>
          <a:lstStyle/>
          <a:p>
            <a:pPr lvl="0" algn="ctr" rtl="0">
              <a:spcBef>
                <a:spcPts val="0"/>
              </a:spcBef>
              <a:spcAft>
                <a:spcPts val="0"/>
              </a:spcAft>
              <a:buClr>
                <a:schemeClr val="dk1"/>
              </a:buClr>
              <a:buSzPts val="4400"/>
            </a:pPr>
            <a:r>
              <a:rPr lang="en-US" sz="27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r>
              <a:rPr lang="en-US" sz="105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5. Artificial Intelligence in Braille Character Recognition</a:t>
            </a:r>
            <a:endParaRPr lang="en-US" sz="2000" b="1" dirty="0">
              <a:latin typeface="Times New Roman" panose="02020603050405020304" pitchFamily="18" charset="0"/>
              <a:cs typeface="Times New Roman" panose="02020603050405020304" pitchFamily="18" charset="0"/>
            </a:endParaRPr>
          </a:p>
        </p:txBody>
      </p:sp>
      <p:sp>
        <p:nvSpPr>
          <p:cNvPr id="180" name="Google Shape;180;p17">
            <a:extLst>
              <a:ext uri="{FF2B5EF4-FFF2-40B4-BE49-F238E27FC236}">
                <a16:creationId xmlns:a16="http://schemas.microsoft.com/office/drawing/2014/main" id="{5CBBDBD8-E5E1-A6DF-EAE4-77C40B9B27DE}"/>
              </a:ext>
            </a:extLst>
          </p:cNvPr>
          <p:cNvSpPr txBox="1">
            <a:spLocks noGrp="1"/>
          </p:cNvSpPr>
          <p:nvPr>
            <p:ph idx="1"/>
          </p:nvPr>
        </p:nvSpPr>
        <p:spPr>
          <a:xfrm>
            <a:off x="734351" y="2016203"/>
            <a:ext cx="7772400" cy="4174266"/>
          </a:xfrm>
          <a:prstGeom prst="rect">
            <a:avLst/>
          </a:prstGeom>
          <a:noFill/>
          <a:ln>
            <a:noFill/>
          </a:ln>
        </p:spPr>
        <p:txBody>
          <a:bodyPr spcFirstLastPara="1" wrap="square" lIns="91425" tIns="45700" rIns="91425" bIns="45700" anchor="t" anchorCtr="0">
            <a:noAutofit/>
          </a:bodyPr>
          <a:lstStyle/>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Methodology Used: </a:t>
            </a:r>
            <a:r>
              <a:rPr lang="en-US" sz="1800" b="0" i="0" u="none" strike="noStrike" dirty="0">
                <a:solidFill>
                  <a:srgbClr val="1F1F1F"/>
                </a:solidFill>
                <a:effectLst/>
                <a:latin typeface="Arial" panose="020B0604020202020204" pitchFamily="34" charset="0"/>
              </a:rPr>
              <a:t>Machine learning models trained to recognize Braille characters and convert them to audio.</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Dataset Used:</a:t>
            </a:r>
            <a:r>
              <a:rPr lang="en-US" sz="1800" b="0" i="0" u="none" strike="noStrike" dirty="0">
                <a:solidFill>
                  <a:srgbClr val="1F1F1F"/>
                </a:solidFill>
                <a:effectLst/>
                <a:latin typeface="Arial" panose="020B0604020202020204" pitchFamily="34" charset="0"/>
              </a:rPr>
              <a:t> Braille text samples of various formats and sizes.</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Pros:</a:t>
            </a:r>
            <a:r>
              <a:rPr lang="en-US" sz="1800" b="0" i="0" u="none" strike="noStrike" dirty="0">
                <a:solidFill>
                  <a:srgbClr val="1F1F1F"/>
                </a:solidFill>
                <a:effectLst/>
                <a:latin typeface="Arial" panose="020B0604020202020204" pitchFamily="34" charset="0"/>
              </a:rPr>
              <a:t> Supports Braille literacy by providing audio translation for visually impaired users. </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Cons:</a:t>
            </a:r>
            <a:r>
              <a:rPr lang="en-US" sz="1800" b="0" i="0" u="none" strike="noStrike" dirty="0">
                <a:solidFill>
                  <a:srgbClr val="1F1F1F"/>
                </a:solidFill>
                <a:effectLst/>
                <a:latin typeface="Arial" panose="020B0604020202020204" pitchFamily="34" charset="0"/>
              </a:rPr>
              <a:t> Requires high-quality input for accurate recognition; struggles with damaged or misaligned Braille.</a:t>
            </a:r>
          </a:p>
          <a:p>
            <a:pPr algn="just" rtl="0" fontAlgn="base">
              <a:buFont typeface="Arial" panose="020B0604020202020204" pitchFamily="34" charset="0"/>
              <a:buChar char="•"/>
            </a:pPr>
            <a:r>
              <a:rPr lang="en-US" sz="1800" b="1" i="0" u="none" strike="noStrike" dirty="0">
                <a:solidFill>
                  <a:srgbClr val="1F1F1F"/>
                </a:solidFill>
                <a:effectLst/>
                <a:latin typeface="Arial" panose="020B0604020202020204" pitchFamily="34" charset="0"/>
              </a:rPr>
              <a:t>Results Obtained: </a:t>
            </a:r>
            <a:r>
              <a:rPr lang="en-US" sz="1800" b="0" i="0" u="none" strike="noStrike" dirty="0">
                <a:solidFill>
                  <a:srgbClr val="1F1F1F"/>
                </a:solidFill>
                <a:effectLst/>
                <a:latin typeface="Arial" panose="020B0604020202020204" pitchFamily="34" charset="0"/>
              </a:rPr>
              <a:t>Accurate recognition of Braille characters under optimal conditions; minor difficulties with worn samples.</a:t>
            </a:r>
            <a:endParaRPr lang="en-US" sz="1600" dirty="0">
              <a:latin typeface="Times New Roman" panose="02020603050405020304" pitchFamily="18" charset="0"/>
              <a:cs typeface="Times New Roman" panose="02020603050405020304" pitchFamily="18" charset="0"/>
            </a:endParaRPr>
          </a:p>
        </p:txBody>
      </p:sp>
      <p:sp>
        <p:nvSpPr>
          <p:cNvPr id="181" name="Google Shape;181;p17">
            <a:extLst>
              <a:ext uri="{FF2B5EF4-FFF2-40B4-BE49-F238E27FC236}">
                <a16:creationId xmlns:a16="http://schemas.microsoft.com/office/drawing/2014/main" id="{A9B7A82B-48DB-E001-84ED-7B430A7A3991}"/>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000000"/>
                </a:solidFill>
              </a:rPr>
              <a:t>9</a:t>
            </a:fld>
            <a:endParaRPr>
              <a:solidFill>
                <a:srgbClr val="000000"/>
              </a:solidFill>
            </a:endParaRPr>
          </a:p>
        </p:txBody>
      </p:sp>
      <p:pic>
        <p:nvPicPr>
          <p:cNvPr id="182" name="Google Shape;182;p17">
            <a:extLst>
              <a:ext uri="{FF2B5EF4-FFF2-40B4-BE49-F238E27FC236}">
                <a16:creationId xmlns:a16="http://schemas.microsoft.com/office/drawing/2014/main" id="{FD96DF66-72B6-012F-8676-1F201307BEF4}"/>
              </a:ext>
            </a:extLst>
          </p:cNvPr>
          <p:cNvPicPr preferRelativeResize="0"/>
          <p:nvPr/>
        </p:nvPicPr>
        <p:blipFill rotWithShape="1">
          <a:blip r:embed="rId3">
            <a:alphaModFix/>
          </a:blip>
          <a:srcRect/>
          <a:stretch/>
        </p:blipFill>
        <p:spPr>
          <a:xfrm>
            <a:off x="7834825" y="246634"/>
            <a:ext cx="851975" cy="622300"/>
          </a:xfrm>
          <a:prstGeom prst="rect">
            <a:avLst/>
          </a:prstGeom>
          <a:noFill/>
          <a:ln>
            <a:noFill/>
          </a:ln>
        </p:spPr>
      </p:pic>
    </p:spTree>
    <p:extLst>
      <p:ext uri="{BB962C8B-B14F-4D97-AF65-F5344CB8AC3E}">
        <p14:creationId xmlns:p14="http://schemas.microsoft.com/office/powerpoint/2010/main" val="1816342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455</TotalTime>
  <Words>3468</Words>
  <Application>Microsoft Office PowerPoint</Application>
  <PresentationFormat>On-screen Show (4:3)</PresentationFormat>
  <Paragraphs>298</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vt:lpstr>
      <vt:lpstr>Constantia</vt:lpstr>
      <vt:lpstr>Arial</vt:lpstr>
      <vt:lpstr>Calibri</vt:lpstr>
      <vt:lpstr>Corbel</vt:lpstr>
      <vt:lpstr>Parallax</vt:lpstr>
      <vt:lpstr>Object Detection and Braille Summarization with Audio Feedback</vt:lpstr>
      <vt:lpstr>OUTLINE</vt:lpstr>
      <vt:lpstr>Introduction</vt:lpstr>
      <vt:lpstr>Problem Statement</vt:lpstr>
      <vt:lpstr>Literature Survey . 1. Camera-Based Text to Speech Conversion for Blind Persons</vt:lpstr>
      <vt:lpstr>Literature Survey . 2. Optical Character Recognition (OCR) for TTS Systems on Raspberry Pi </vt:lpstr>
      <vt:lpstr>Literature Survey . 3. Enhancing Visual Recognition for the Visually Impaired Using Camera-Based Systems</vt:lpstr>
      <vt:lpstr>Literature Survey . 4. Text-to-Speech (TTS) Conversion Using Raspberry Pi for Enhanced Accessibility</vt:lpstr>
      <vt:lpstr>Literature Survey . 5. Artificial Intelligence in Braille Character Recognition</vt:lpstr>
      <vt:lpstr>Literature Survey . 6. Integration of Object Recognition and TTS for Blind Assistance </vt:lpstr>
      <vt:lpstr>Literature Survey . 7. Real-Time Text Recognition Using Mobile and Embedded Systems</vt:lpstr>
      <vt:lpstr>Literature Survey . 8. OCR-Enabled Document Reader for Visually Impaired Students </vt:lpstr>
      <vt:lpstr>Literature Survey . 9. Gesture-Based Object Detection Using Machine Learning</vt:lpstr>
      <vt:lpstr>Literature Survey . 10. Obstacle Detection Using PIR Sensors for Visually Impaired Assistance</vt:lpstr>
      <vt:lpstr>Literature Survey . 11. Currency Detection Using Pattern Matching and Image Processing</vt:lpstr>
      <vt:lpstr>Literature Survey . 12. Low-Cost Image Recognition Systems for the Visually Impaired Using Embedded Devices </vt:lpstr>
      <vt:lpstr>Literature Survey . 13. Developing Portable Text Readers with Raspberry Pi and OCR Libraries </vt:lpstr>
      <vt:lpstr>Literature Survey . 14. Smart Cane Technology with Integrated Obstacle Detection for Blind Users</vt:lpstr>
      <vt:lpstr>Literature Survey . 15. Voice-Activated Assistive Technology for Blind Navigation </vt:lpstr>
      <vt:lpstr>Literature Survey . 16. AI-Enhanced Reading Glasses for Visually Impaired Text Recognition</vt:lpstr>
      <vt:lpstr>Literature Survey . 17. Multi-Language OCR for Visually Impaired Users</vt:lpstr>
      <vt:lpstr>Literature Survey . 18. Portable Assistive Device for Currency Detection and Verification </vt:lpstr>
      <vt:lpstr>Literature Survey . 19. Voice-Assisted Navigation for the Visually Impaired Using GPS Integration</vt:lpstr>
      <vt:lpstr>Literature Survey . 20. PIR Sensor Applications in Visually Impaired Navigation Devices</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IoMT using Federated Learning</dc:title>
  <dc:creator>Namratha</dc:creator>
  <cp:lastModifiedBy>Dipesh Sah</cp:lastModifiedBy>
  <cp:revision>10</cp:revision>
  <dcterms:modified xsi:type="dcterms:W3CDTF">2024-11-15T08:11:50Z</dcterms:modified>
</cp:coreProperties>
</file>