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7056-96C4-4FA4-B9DE-D4D102E60F8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AB3-F499-460A-AA64-9528CD3B09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7" y="2066925"/>
            <a:ext cx="4333875" cy="272415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47709" y="26152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1583877" y="41464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2498280" y="468347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1010565" y="332640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3492504" y="41682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4080342" y="331915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4428678" y="26079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52" y="2055772"/>
            <a:ext cx="4333875" cy="2724150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6126574" y="26040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7088142" y="356926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7977145" y="46723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6489430" y="33152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8971369" y="41570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9559386" y="403371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9907543" y="25967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reto 28"/>
          <p:cNvCxnSpPr/>
          <p:nvPr/>
        </p:nvCxnSpPr>
        <p:spPr>
          <a:xfrm>
            <a:off x="7121162" y="3660704"/>
            <a:ext cx="0" cy="496388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7075434" y="4158418"/>
            <a:ext cx="91440" cy="9144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to 21"/>
          <p:cNvCxnSpPr/>
          <p:nvPr/>
        </p:nvCxnSpPr>
        <p:spPr>
          <a:xfrm>
            <a:off x="9605106" y="3401787"/>
            <a:ext cx="0" cy="631927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9544359" y="3310347"/>
            <a:ext cx="91440" cy="9144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3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</dc:creator>
  <cp:lastModifiedBy>mateu</cp:lastModifiedBy>
  <cp:revision>4</cp:revision>
  <dcterms:created xsi:type="dcterms:W3CDTF">2019-06-29T20:49:54Z</dcterms:created>
  <dcterms:modified xsi:type="dcterms:W3CDTF">2019-06-29T20:59:44Z</dcterms:modified>
</cp:coreProperties>
</file>