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36" r:id="rId2"/>
    <p:sldId id="337" r:id="rId3"/>
    <p:sldId id="4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3A0B-C708-4D2C-8E9D-F256B4C836F8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E7667-5175-4CBF-9CA2-F69E392651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A75AB-50DB-47A2-94F0-E0C92099B5F8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31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7667-5175-4CBF-9CA2-F69E392651C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7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E7667-5175-4CBF-9CA2-F69E392651C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2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0420-5E29-4C70-8D1F-F00F9D083F4A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9722-82C3-44D0-AE37-54F5EE236254}" type="datetime1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0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65AC-916D-44B0-934A-EFD7EE7D1EC0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0C2-1920-4E6F-AB2D-17AEFCBABFA3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1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68F-F497-47C7-8818-2C6F5B4F35F6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760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3E3-2384-4EA6-89CB-65FC56C0D905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52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9B7B-748F-4E7F-B3A1-FC52797820B9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1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274-4AE0-4111-B3FD-69CC2A6856E9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5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CBD3-F859-4DE2-A03B-9FCC20C5CDDF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8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BDC3-2A3C-4944-B537-29768F481436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3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706C-8543-46C9-BEA3-0EBBF67C0C1C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4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321C-7CD4-4109-BBD1-F37897A67E57}" type="datetime1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4F88-10F1-41FA-9E52-E355061A22FF}" type="datetime1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9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5303-4D5E-4324-946F-AD4C33260F78}" type="datetime1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1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FC13-DFE4-4F8A-B832-19B09976DC93}" type="datetime1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0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AF6A-94DD-4730-9E79-C136F4CDC807}" type="datetime1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1975-E771-4275-BFC1-D4D1552A9401}" type="datetime1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1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BC6100C-EECB-47CB-85A6-C4253A6A99FF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8A57AE-6E1B-4EF5-8BB4-EFC435A7F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07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4694" y="24127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6019F2D-B755-42C3-90EC-B5391604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3E12C955-98BC-4002-B4B3-0EBFDEFDF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549" y="1095689"/>
            <a:ext cx="68162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ICWiCOM-2019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chemeClr val="bg1"/>
                </a:solidFill>
              </a:rPr>
              <a:t>International Conference on Wireless Communication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33" y="129115"/>
            <a:ext cx="806076" cy="921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7353" y="2812219"/>
            <a:ext cx="4951223" cy="66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OF THE PAPER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3640" y="4592781"/>
            <a:ext cx="647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Author’s Details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9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8AC0-DB40-48B7-98EA-3062831B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36525"/>
            <a:ext cx="10515600" cy="6785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sz="4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0766DC-7808-4CA8-BB35-B8A82D4A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914977"/>
            <a:ext cx="11775426" cy="548595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72F6-B3B8-400B-A70D-533A77C0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D9DE-6623-425A-9478-86C442C540CF}" type="datetime1">
              <a:rPr lang="en-IN" smtClean="0"/>
              <a:t>28-09-2019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4EF-8681-44C1-A762-970F944B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2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516538" y="1101057"/>
            <a:ext cx="150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ICWiCOM-2019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558" y="136525"/>
            <a:ext cx="806076" cy="921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667" y="930047"/>
            <a:ext cx="1133841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of Presentation</a:t>
            </a:r>
          </a:p>
          <a:p>
            <a:pPr marL="342900" indent="-342900"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and Results </a:t>
            </a:r>
            <a:endParaRPr lang="en-IN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342900" indent="-342900">
              <a:buAutoNum type="arabicPeriod"/>
            </a:pPr>
            <a:r>
              <a:rPr lang="en-IN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342900" indent="-342900">
              <a:buAutoNum type="arabicPeriod"/>
            </a:pP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lengthy sentences on the slide. </a:t>
            </a:r>
            <a:endParaRPr lang="en-I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time of presentation will be 15 minutes (12mins for presentation+3mins for Q&amp;A)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your presentation to 15 slides.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84D9111-224E-4260-98CF-68B40151A2B9}"/>
              </a:ext>
            </a:extLst>
          </p:cNvPr>
          <p:cNvSpPr txBox="1">
            <a:spLocks/>
          </p:cNvSpPr>
          <p:nvPr/>
        </p:nvSpPr>
        <p:spPr>
          <a:xfrm>
            <a:off x="4560021" y="6438611"/>
            <a:ext cx="3555279" cy="19742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mtClean="0"/>
              <a:t>International Conference on Wireless Communication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63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54BC-9FDD-4221-BD55-672D601B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245" y="2361912"/>
            <a:ext cx="10515600" cy="8806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AB01-5799-4159-8F5A-46C57406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DF8-DBD2-4C8C-9FDE-82E63586D40E}" type="datetime1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D9111-224E-4260-98CF-68B40151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60021" y="6438611"/>
            <a:ext cx="3555279" cy="197427"/>
          </a:xfrm>
        </p:spPr>
        <p:txBody>
          <a:bodyPr/>
          <a:lstStyle/>
          <a:p>
            <a:r>
              <a:rPr lang="en-IN" dirty="0" smtClean="0"/>
              <a:t>International Conference on Wireless Communication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1732-4812-41E8-814B-1D548FF0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A57AE-6E1B-4EF5-8BB4-EFC435A7F912}" type="slidenum">
              <a:rPr lang="en-IN" smtClean="0"/>
              <a:t>3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558" y="136525"/>
            <a:ext cx="806076" cy="9212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16538" y="1101057"/>
            <a:ext cx="150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ICWiCOM-2019</a:t>
            </a:r>
          </a:p>
        </p:txBody>
      </p:sp>
    </p:spTree>
    <p:extLst>
      <p:ext uri="{BB962C8B-B14F-4D97-AF65-F5344CB8AC3E}">
        <p14:creationId xmlns:p14="http://schemas.microsoft.com/office/powerpoint/2010/main" val="6322744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5475</TotalTime>
  <Words>75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Wingdings</vt:lpstr>
      <vt:lpstr>Wingdings 3</vt:lpstr>
      <vt:lpstr>Slice</vt:lpstr>
      <vt:lpstr>PowerPoint Presentation</vt:lpstr>
      <vt:lpstr>CONTENTS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Lenovo_owner</dc:creator>
  <cp:lastModifiedBy>DJSCE Student</cp:lastModifiedBy>
  <cp:revision>152</cp:revision>
  <dcterms:created xsi:type="dcterms:W3CDTF">2019-05-13T06:16:50Z</dcterms:created>
  <dcterms:modified xsi:type="dcterms:W3CDTF">2019-09-28T05:44:38Z</dcterms:modified>
</cp:coreProperties>
</file>