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B6A44-79EC-4D81-A872-221EB6292A3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ED996-0E9F-406A-97DE-1775D00365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Tracks Items in your house seamlessly and effortlessly</a:t>
          </a:r>
        </a:p>
      </dgm:t>
    </dgm:pt>
    <dgm:pt modelId="{5C3B0CAA-E325-497D-8B1C-6DEAF91029C6}" type="parTrans" cxnId="{D4C18CF9-3A9C-4810-9BEB-97521B6D6544}">
      <dgm:prSet/>
      <dgm:spPr/>
      <dgm:t>
        <a:bodyPr/>
        <a:lstStyle/>
        <a:p>
          <a:endParaRPr lang="en-US"/>
        </a:p>
      </dgm:t>
    </dgm:pt>
    <dgm:pt modelId="{6838EF2A-D213-4E02-A056-FDA46987D95A}" type="sibTrans" cxnId="{D4C18CF9-3A9C-4810-9BEB-97521B6D6544}">
      <dgm:prSet/>
      <dgm:spPr/>
      <dgm:t>
        <a:bodyPr/>
        <a:lstStyle/>
        <a:p>
          <a:endParaRPr lang="en-US"/>
        </a:p>
      </dgm:t>
    </dgm:pt>
    <dgm:pt modelId="{4529B1D0-6154-48BE-B786-47FD09B6B3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Quick scanning feature ensures minimal delays inserting groceries, and taking items out of the pantry.</a:t>
          </a:r>
        </a:p>
      </dgm:t>
    </dgm:pt>
    <dgm:pt modelId="{355F16AA-EACA-42A1-80CF-04B8B9F6AF39}" type="parTrans" cxnId="{AF2C12DC-2B2D-478F-BB0C-C80B6EBB39B4}">
      <dgm:prSet/>
      <dgm:spPr/>
      <dgm:t>
        <a:bodyPr/>
        <a:lstStyle/>
        <a:p>
          <a:endParaRPr lang="en-US"/>
        </a:p>
      </dgm:t>
    </dgm:pt>
    <dgm:pt modelId="{1AE611C9-4656-481F-82AD-BE36474B370A}" type="sibTrans" cxnId="{AF2C12DC-2B2D-478F-BB0C-C80B6EBB39B4}">
      <dgm:prSet/>
      <dgm:spPr/>
      <dgm:t>
        <a:bodyPr/>
        <a:lstStyle/>
        <a:p>
          <a:endParaRPr lang="en-US"/>
        </a:p>
      </dgm:t>
    </dgm:pt>
    <dgm:pt modelId="{C9B4DAE3-A35B-42D5-BC15-DA47E3AAD8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Tracks desired number of items, and auto generates shopping lists directly to your phone</a:t>
          </a:r>
        </a:p>
      </dgm:t>
    </dgm:pt>
    <dgm:pt modelId="{54EA4F38-7042-4ADD-931B-088DAF64B9B9}" type="parTrans" cxnId="{61CA9A24-6B3D-44D8-B126-A6CBBC40127A}">
      <dgm:prSet/>
      <dgm:spPr/>
      <dgm:t>
        <a:bodyPr/>
        <a:lstStyle/>
        <a:p>
          <a:endParaRPr lang="en-US"/>
        </a:p>
      </dgm:t>
    </dgm:pt>
    <dgm:pt modelId="{4523CC6D-2442-427E-A1FF-5A6723B19D39}" type="sibTrans" cxnId="{61CA9A24-6B3D-44D8-B126-A6CBBC40127A}">
      <dgm:prSet/>
      <dgm:spPr/>
      <dgm:t>
        <a:bodyPr/>
        <a:lstStyle/>
        <a:p>
          <a:endParaRPr lang="en-US"/>
        </a:p>
      </dgm:t>
    </dgm:pt>
    <dgm:pt modelId="{6E3C02BE-5549-4CDE-BA55-93D0475D68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Sleek UI/ Organizational features ensures headache free experience when searching for items.</a:t>
          </a:r>
        </a:p>
      </dgm:t>
    </dgm:pt>
    <dgm:pt modelId="{0A04611B-FB27-46F6-9974-1AA56DA64B52}" type="parTrans" cxnId="{CB972AC0-8465-4B95-986F-F850B44728C9}">
      <dgm:prSet/>
      <dgm:spPr/>
      <dgm:t>
        <a:bodyPr/>
        <a:lstStyle/>
        <a:p>
          <a:endParaRPr lang="en-US"/>
        </a:p>
      </dgm:t>
    </dgm:pt>
    <dgm:pt modelId="{B1DE7672-15D5-455E-8576-51A0E7CA6E3B}" type="sibTrans" cxnId="{CB972AC0-8465-4B95-986F-F850B44728C9}">
      <dgm:prSet/>
      <dgm:spPr/>
      <dgm:t>
        <a:bodyPr/>
        <a:lstStyle/>
        <a:p>
          <a:endParaRPr lang="en-US"/>
        </a:p>
      </dgm:t>
    </dgm:pt>
    <dgm:pt modelId="{2C8CBA62-47AB-425A-9939-6279C0EC9628}" type="pres">
      <dgm:prSet presAssocID="{CC1B6A44-79EC-4D81-A872-221EB6292A3F}" presName="root" presStyleCnt="0">
        <dgm:presLayoutVars>
          <dgm:dir/>
          <dgm:resizeHandles val="exact"/>
        </dgm:presLayoutVars>
      </dgm:prSet>
      <dgm:spPr/>
    </dgm:pt>
    <dgm:pt modelId="{EC21196C-5F3B-426C-9E26-2FD1A3EE5ADB}" type="pres">
      <dgm:prSet presAssocID="{AF5ED996-0E9F-406A-97DE-1775D0036568}" presName="compNode" presStyleCnt="0"/>
      <dgm:spPr/>
    </dgm:pt>
    <dgm:pt modelId="{A268A4B4-AC20-4173-9CCD-502F34B124A5}" type="pres">
      <dgm:prSet presAssocID="{AF5ED996-0E9F-406A-97DE-1775D00365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385758DD-4FFB-4109-9DA2-B57367017085}" type="pres">
      <dgm:prSet presAssocID="{AF5ED996-0E9F-406A-97DE-1775D0036568}" presName="spaceRect" presStyleCnt="0"/>
      <dgm:spPr/>
    </dgm:pt>
    <dgm:pt modelId="{66D90DBC-5D57-4571-944A-23826094077A}" type="pres">
      <dgm:prSet presAssocID="{AF5ED996-0E9F-406A-97DE-1775D0036568}" presName="textRect" presStyleLbl="revTx" presStyleIdx="0" presStyleCnt="4">
        <dgm:presLayoutVars>
          <dgm:chMax val="1"/>
          <dgm:chPref val="1"/>
        </dgm:presLayoutVars>
      </dgm:prSet>
      <dgm:spPr/>
    </dgm:pt>
    <dgm:pt modelId="{418D8489-52E7-4C74-8835-E44900FAA762}" type="pres">
      <dgm:prSet presAssocID="{6838EF2A-D213-4E02-A056-FDA46987D95A}" presName="sibTrans" presStyleCnt="0"/>
      <dgm:spPr/>
    </dgm:pt>
    <dgm:pt modelId="{18925936-2DF2-4F1D-8AFD-1C68C9103867}" type="pres">
      <dgm:prSet presAssocID="{4529B1D0-6154-48BE-B786-47FD09B6B326}" presName="compNode" presStyleCnt="0"/>
      <dgm:spPr/>
    </dgm:pt>
    <dgm:pt modelId="{81FB4089-21FD-4B4A-9C81-1DE0B4DA4E84}" type="pres">
      <dgm:prSet presAssocID="{4529B1D0-6154-48BE-B786-47FD09B6B3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 with solid fill"/>
        </a:ext>
      </dgm:extLst>
    </dgm:pt>
    <dgm:pt modelId="{766BC0B7-4245-4847-9022-717D4BC54765}" type="pres">
      <dgm:prSet presAssocID="{4529B1D0-6154-48BE-B786-47FD09B6B326}" presName="spaceRect" presStyleCnt="0"/>
      <dgm:spPr/>
    </dgm:pt>
    <dgm:pt modelId="{F7356B3B-194A-42D5-84C8-773923C38294}" type="pres">
      <dgm:prSet presAssocID="{4529B1D0-6154-48BE-B786-47FD09B6B326}" presName="textRect" presStyleLbl="revTx" presStyleIdx="1" presStyleCnt="4">
        <dgm:presLayoutVars>
          <dgm:chMax val="1"/>
          <dgm:chPref val="1"/>
        </dgm:presLayoutVars>
      </dgm:prSet>
      <dgm:spPr/>
    </dgm:pt>
    <dgm:pt modelId="{7D81E5C8-A02A-43C8-8B06-A4C6F554FA4F}" type="pres">
      <dgm:prSet presAssocID="{1AE611C9-4656-481F-82AD-BE36474B370A}" presName="sibTrans" presStyleCnt="0"/>
      <dgm:spPr/>
    </dgm:pt>
    <dgm:pt modelId="{B9BB0599-A271-4A28-A471-BF763DE5207F}" type="pres">
      <dgm:prSet presAssocID="{C9B4DAE3-A35B-42D5-BC15-DA47E3AAD848}" presName="compNode" presStyleCnt="0"/>
      <dgm:spPr/>
    </dgm:pt>
    <dgm:pt modelId="{40D916F7-DD84-4566-9AE8-B336DD31AB66}" type="pres">
      <dgm:prSet presAssocID="{C9B4DAE3-A35B-42D5-BC15-DA47E3AAD8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 with solid fill"/>
        </a:ext>
      </dgm:extLst>
    </dgm:pt>
    <dgm:pt modelId="{2A4276E8-44F5-490D-984B-32AB5B592055}" type="pres">
      <dgm:prSet presAssocID="{C9B4DAE3-A35B-42D5-BC15-DA47E3AAD848}" presName="spaceRect" presStyleCnt="0"/>
      <dgm:spPr/>
    </dgm:pt>
    <dgm:pt modelId="{835665E3-A312-4C03-882E-F7726F31A724}" type="pres">
      <dgm:prSet presAssocID="{C9B4DAE3-A35B-42D5-BC15-DA47E3AAD848}" presName="textRect" presStyleLbl="revTx" presStyleIdx="2" presStyleCnt="4">
        <dgm:presLayoutVars>
          <dgm:chMax val="1"/>
          <dgm:chPref val="1"/>
        </dgm:presLayoutVars>
      </dgm:prSet>
      <dgm:spPr/>
    </dgm:pt>
    <dgm:pt modelId="{ECF447A6-D41F-4BFD-8019-67EBDA7885A0}" type="pres">
      <dgm:prSet presAssocID="{4523CC6D-2442-427E-A1FF-5A6723B19D39}" presName="sibTrans" presStyleCnt="0"/>
      <dgm:spPr/>
    </dgm:pt>
    <dgm:pt modelId="{75616BDD-0771-41C4-B34E-F139DC92963F}" type="pres">
      <dgm:prSet presAssocID="{6E3C02BE-5549-4CDE-BA55-93D0475D687D}" presName="compNode" presStyleCnt="0"/>
      <dgm:spPr/>
    </dgm:pt>
    <dgm:pt modelId="{628E4295-3D63-4FE3-A7C7-673A2BAFA484}" type="pres">
      <dgm:prSet presAssocID="{6E3C02BE-5549-4CDE-BA55-93D0475D68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e with solid fill"/>
        </a:ext>
      </dgm:extLst>
    </dgm:pt>
    <dgm:pt modelId="{39E9D155-708B-4B2A-B711-48E19E8A600A}" type="pres">
      <dgm:prSet presAssocID="{6E3C02BE-5549-4CDE-BA55-93D0475D687D}" presName="spaceRect" presStyleCnt="0"/>
      <dgm:spPr/>
    </dgm:pt>
    <dgm:pt modelId="{D4AAF87F-5484-460E-96EC-DB4649F32D75}" type="pres">
      <dgm:prSet presAssocID="{6E3C02BE-5549-4CDE-BA55-93D0475D687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E0E709-B54C-44AE-BAA6-97543CA41E7E}" type="presOf" srcId="{6E3C02BE-5549-4CDE-BA55-93D0475D687D}" destId="{D4AAF87F-5484-460E-96EC-DB4649F32D75}" srcOrd="0" destOrd="0" presId="urn:microsoft.com/office/officeart/2018/2/layout/IconLabelList"/>
    <dgm:cxn modelId="{61CA9A24-6B3D-44D8-B126-A6CBBC40127A}" srcId="{CC1B6A44-79EC-4D81-A872-221EB6292A3F}" destId="{C9B4DAE3-A35B-42D5-BC15-DA47E3AAD848}" srcOrd="2" destOrd="0" parTransId="{54EA4F38-7042-4ADD-931B-088DAF64B9B9}" sibTransId="{4523CC6D-2442-427E-A1FF-5A6723B19D39}"/>
    <dgm:cxn modelId="{57A49F7E-B394-40FA-9BC4-A29E409E5CBC}" type="presOf" srcId="{4529B1D0-6154-48BE-B786-47FD09B6B326}" destId="{F7356B3B-194A-42D5-84C8-773923C38294}" srcOrd="0" destOrd="0" presId="urn:microsoft.com/office/officeart/2018/2/layout/IconLabelList"/>
    <dgm:cxn modelId="{7C7DC883-4878-46AF-A894-930A04F49DC6}" type="presOf" srcId="{CC1B6A44-79EC-4D81-A872-221EB6292A3F}" destId="{2C8CBA62-47AB-425A-9939-6279C0EC9628}" srcOrd="0" destOrd="0" presId="urn:microsoft.com/office/officeart/2018/2/layout/IconLabelList"/>
    <dgm:cxn modelId="{E72B1D85-849A-4586-81E5-486041C9764B}" type="presOf" srcId="{AF5ED996-0E9F-406A-97DE-1775D0036568}" destId="{66D90DBC-5D57-4571-944A-23826094077A}" srcOrd="0" destOrd="0" presId="urn:microsoft.com/office/officeart/2018/2/layout/IconLabelList"/>
    <dgm:cxn modelId="{CB972AC0-8465-4B95-986F-F850B44728C9}" srcId="{CC1B6A44-79EC-4D81-A872-221EB6292A3F}" destId="{6E3C02BE-5549-4CDE-BA55-93D0475D687D}" srcOrd="3" destOrd="0" parTransId="{0A04611B-FB27-46F6-9974-1AA56DA64B52}" sibTransId="{B1DE7672-15D5-455E-8576-51A0E7CA6E3B}"/>
    <dgm:cxn modelId="{E97292D8-989D-4A9B-98DD-61208FF277CC}" type="presOf" srcId="{C9B4DAE3-A35B-42D5-BC15-DA47E3AAD848}" destId="{835665E3-A312-4C03-882E-F7726F31A724}" srcOrd="0" destOrd="0" presId="urn:microsoft.com/office/officeart/2018/2/layout/IconLabelList"/>
    <dgm:cxn modelId="{AF2C12DC-2B2D-478F-BB0C-C80B6EBB39B4}" srcId="{CC1B6A44-79EC-4D81-A872-221EB6292A3F}" destId="{4529B1D0-6154-48BE-B786-47FD09B6B326}" srcOrd="1" destOrd="0" parTransId="{355F16AA-EACA-42A1-80CF-04B8B9F6AF39}" sibTransId="{1AE611C9-4656-481F-82AD-BE36474B370A}"/>
    <dgm:cxn modelId="{D4C18CF9-3A9C-4810-9BEB-97521B6D6544}" srcId="{CC1B6A44-79EC-4D81-A872-221EB6292A3F}" destId="{AF5ED996-0E9F-406A-97DE-1775D0036568}" srcOrd="0" destOrd="0" parTransId="{5C3B0CAA-E325-497D-8B1C-6DEAF91029C6}" sibTransId="{6838EF2A-D213-4E02-A056-FDA46987D95A}"/>
    <dgm:cxn modelId="{296ABFF2-5A56-47BE-9A7F-AA0B2A8C7219}" type="presParOf" srcId="{2C8CBA62-47AB-425A-9939-6279C0EC9628}" destId="{EC21196C-5F3B-426C-9E26-2FD1A3EE5ADB}" srcOrd="0" destOrd="0" presId="urn:microsoft.com/office/officeart/2018/2/layout/IconLabelList"/>
    <dgm:cxn modelId="{33789041-8160-4C59-91DD-2C0ACBDE85F1}" type="presParOf" srcId="{EC21196C-5F3B-426C-9E26-2FD1A3EE5ADB}" destId="{A268A4B4-AC20-4173-9CCD-502F34B124A5}" srcOrd="0" destOrd="0" presId="urn:microsoft.com/office/officeart/2018/2/layout/IconLabelList"/>
    <dgm:cxn modelId="{8CC51639-9429-4CEC-83A2-2CC8996998B7}" type="presParOf" srcId="{EC21196C-5F3B-426C-9E26-2FD1A3EE5ADB}" destId="{385758DD-4FFB-4109-9DA2-B57367017085}" srcOrd="1" destOrd="0" presId="urn:microsoft.com/office/officeart/2018/2/layout/IconLabelList"/>
    <dgm:cxn modelId="{5ED37348-3C91-4398-8EB6-CF8DD9A971D5}" type="presParOf" srcId="{EC21196C-5F3B-426C-9E26-2FD1A3EE5ADB}" destId="{66D90DBC-5D57-4571-944A-23826094077A}" srcOrd="2" destOrd="0" presId="urn:microsoft.com/office/officeart/2018/2/layout/IconLabelList"/>
    <dgm:cxn modelId="{7DE675B0-F19F-4C80-A772-03C69C310E75}" type="presParOf" srcId="{2C8CBA62-47AB-425A-9939-6279C0EC9628}" destId="{418D8489-52E7-4C74-8835-E44900FAA762}" srcOrd="1" destOrd="0" presId="urn:microsoft.com/office/officeart/2018/2/layout/IconLabelList"/>
    <dgm:cxn modelId="{E759D13F-4715-4960-A7D3-8259E65840DD}" type="presParOf" srcId="{2C8CBA62-47AB-425A-9939-6279C0EC9628}" destId="{18925936-2DF2-4F1D-8AFD-1C68C9103867}" srcOrd="2" destOrd="0" presId="urn:microsoft.com/office/officeart/2018/2/layout/IconLabelList"/>
    <dgm:cxn modelId="{B9E4C44E-5C65-4C12-97A5-1809AB168A48}" type="presParOf" srcId="{18925936-2DF2-4F1D-8AFD-1C68C9103867}" destId="{81FB4089-21FD-4B4A-9C81-1DE0B4DA4E84}" srcOrd="0" destOrd="0" presId="urn:microsoft.com/office/officeart/2018/2/layout/IconLabelList"/>
    <dgm:cxn modelId="{2627EE9B-33A5-4B18-A669-5C9C27A5399B}" type="presParOf" srcId="{18925936-2DF2-4F1D-8AFD-1C68C9103867}" destId="{766BC0B7-4245-4847-9022-717D4BC54765}" srcOrd="1" destOrd="0" presId="urn:microsoft.com/office/officeart/2018/2/layout/IconLabelList"/>
    <dgm:cxn modelId="{E05A5A0D-8553-4B81-97D7-5A51EA276D96}" type="presParOf" srcId="{18925936-2DF2-4F1D-8AFD-1C68C9103867}" destId="{F7356B3B-194A-42D5-84C8-773923C38294}" srcOrd="2" destOrd="0" presId="urn:microsoft.com/office/officeart/2018/2/layout/IconLabelList"/>
    <dgm:cxn modelId="{77F777BD-CCF7-4847-836E-C63CEEC528FC}" type="presParOf" srcId="{2C8CBA62-47AB-425A-9939-6279C0EC9628}" destId="{7D81E5C8-A02A-43C8-8B06-A4C6F554FA4F}" srcOrd="3" destOrd="0" presId="urn:microsoft.com/office/officeart/2018/2/layout/IconLabelList"/>
    <dgm:cxn modelId="{40DF96DA-7537-4F78-9758-428F23C2E746}" type="presParOf" srcId="{2C8CBA62-47AB-425A-9939-6279C0EC9628}" destId="{B9BB0599-A271-4A28-A471-BF763DE5207F}" srcOrd="4" destOrd="0" presId="urn:microsoft.com/office/officeart/2018/2/layout/IconLabelList"/>
    <dgm:cxn modelId="{83AD32D2-3FAC-449C-99C6-0FD34AA4653E}" type="presParOf" srcId="{B9BB0599-A271-4A28-A471-BF763DE5207F}" destId="{40D916F7-DD84-4566-9AE8-B336DD31AB66}" srcOrd="0" destOrd="0" presId="urn:microsoft.com/office/officeart/2018/2/layout/IconLabelList"/>
    <dgm:cxn modelId="{7CCE7514-E472-4133-8505-4B3862737432}" type="presParOf" srcId="{B9BB0599-A271-4A28-A471-BF763DE5207F}" destId="{2A4276E8-44F5-490D-984B-32AB5B592055}" srcOrd="1" destOrd="0" presId="urn:microsoft.com/office/officeart/2018/2/layout/IconLabelList"/>
    <dgm:cxn modelId="{FEBC4E55-E6AA-49B0-82D4-4A387E7B3C9A}" type="presParOf" srcId="{B9BB0599-A271-4A28-A471-BF763DE5207F}" destId="{835665E3-A312-4C03-882E-F7726F31A724}" srcOrd="2" destOrd="0" presId="urn:microsoft.com/office/officeart/2018/2/layout/IconLabelList"/>
    <dgm:cxn modelId="{3220A159-D833-4C6F-9C19-2D80910A87FE}" type="presParOf" srcId="{2C8CBA62-47AB-425A-9939-6279C0EC9628}" destId="{ECF447A6-D41F-4BFD-8019-67EBDA7885A0}" srcOrd="5" destOrd="0" presId="urn:microsoft.com/office/officeart/2018/2/layout/IconLabelList"/>
    <dgm:cxn modelId="{FFEAB099-4B57-4243-9878-B780D6E750C8}" type="presParOf" srcId="{2C8CBA62-47AB-425A-9939-6279C0EC9628}" destId="{75616BDD-0771-41C4-B34E-F139DC92963F}" srcOrd="6" destOrd="0" presId="urn:microsoft.com/office/officeart/2018/2/layout/IconLabelList"/>
    <dgm:cxn modelId="{8C8F8141-8777-4798-B609-FF8D579CD30A}" type="presParOf" srcId="{75616BDD-0771-41C4-B34E-F139DC92963F}" destId="{628E4295-3D63-4FE3-A7C7-673A2BAFA484}" srcOrd="0" destOrd="0" presId="urn:microsoft.com/office/officeart/2018/2/layout/IconLabelList"/>
    <dgm:cxn modelId="{E6C3776E-460E-471F-9E33-EE80B91DEDE8}" type="presParOf" srcId="{75616BDD-0771-41C4-B34E-F139DC92963F}" destId="{39E9D155-708B-4B2A-B711-48E19E8A600A}" srcOrd="1" destOrd="0" presId="urn:microsoft.com/office/officeart/2018/2/layout/IconLabelList"/>
    <dgm:cxn modelId="{0F11053B-A1C7-4222-8827-8044ED6259D2}" type="presParOf" srcId="{75616BDD-0771-41C4-B34E-F139DC92963F}" destId="{D4AAF87F-5484-460E-96EC-DB4649F32D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8A4B4-AC20-4173-9CCD-502F34B124A5}">
      <dsp:nvSpPr>
        <dsp:cNvPr id="0" name=""/>
        <dsp:cNvSpPr/>
      </dsp:nvSpPr>
      <dsp:spPr>
        <a:xfrm>
          <a:off x="1227618" y="837843"/>
          <a:ext cx="1102275" cy="1102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90DBC-5D57-4571-944A-23826094077A}">
      <dsp:nvSpPr>
        <dsp:cNvPr id="0" name=""/>
        <dsp:cNvSpPr/>
      </dsp:nvSpPr>
      <dsp:spPr>
        <a:xfrm>
          <a:off x="554006" y="2447952"/>
          <a:ext cx="2449500" cy="177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Tracks Items in your house seamlessly and effortlessly</a:t>
          </a:r>
        </a:p>
      </dsp:txBody>
      <dsp:txXfrm>
        <a:off x="554006" y="2447952"/>
        <a:ext cx="2449500" cy="1771875"/>
      </dsp:txXfrm>
    </dsp:sp>
    <dsp:sp modelId="{81FB4089-21FD-4B4A-9C81-1DE0B4DA4E84}">
      <dsp:nvSpPr>
        <dsp:cNvPr id="0" name=""/>
        <dsp:cNvSpPr/>
      </dsp:nvSpPr>
      <dsp:spPr>
        <a:xfrm>
          <a:off x="4105781" y="837843"/>
          <a:ext cx="1102275" cy="1102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56B3B-194A-42D5-84C8-773923C38294}">
      <dsp:nvSpPr>
        <dsp:cNvPr id="0" name=""/>
        <dsp:cNvSpPr/>
      </dsp:nvSpPr>
      <dsp:spPr>
        <a:xfrm>
          <a:off x="3432168" y="2447952"/>
          <a:ext cx="2449500" cy="177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Quick scanning feature ensures minimal delays inserting groceries, and taking items out of the pantry.</a:t>
          </a:r>
        </a:p>
      </dsp:txBody>
      <dsp:txXfrm>
        <a:off x="3432168" y="2447952"/>
        <a:ext cx="2449500" cy="1771875"/>
      </dsp:txXfrm>
    </dsp:sp>
    <dsp:sp modelId="{40D916F7-DD84-4566-9AE8-B336DD31AB66}">
      <dsp:nvSpPr>
        <dsp:cNvPr id="0" name=""/>
        <dsp:cNvSpPr/>
      </dsp:nvSpPr>
      <dsp:spPr>
        <a:xfrm>
          <a:off x="6983943" y="837843"/>
          <a:ext cx="1102275" cy="1102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665E3-A312-4C03-882E-F7726F31A724}">
      <dsp:nvSpPr>
        <dsp:cNvPr id="0" name=""/>
        <dsp:cNvSpPr/>
      </dsp:nvSpPr>
      <dsp:spPr>
        <a:xfrm>
          <a:off x="6310331" y="2447952"/>
          <a:ext cx="2449500" cy="177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Tracks desired number of items, and auto generates shopping lists directly to your phone</a:t>
          </a:r>
        </a:p>
      </dsp:txBody>
      <dsp:txXfrm>
        <a:off x="6310331" y="2447952"/>
        <a:ext cx="2449500" cy="1771875"/>
      </dsp:txXfrm>
    </dsp:sp>
    <dsp:sp modelId="{628E4295-3D63-4FE3-A7C7-673A2BAFA484}">
      <dsp:nvSpPr>
        <dsp:cNvPr id="0" name=""/>
        <dsp:cNvSpPr/>
      </dsp:nvSpPr>
      <dsp:spPr>
        <a:xfrm>
          <a:off x="9862106" y="837843"/>
          <a:ext cx="1102275" cy="1102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AF87F-5484-460E-96EC-DB4649F32D75}">
      <dsp:nvSpPr>
        <dsp:cNvPr id="0" name=""/>
        <dsp:cNvSpPr/>
      </dsp:nvSpPr>
      <dsp:spPr>
        <a:xfrm>
          <a:off x="9188493" y="2447952"/>
          <a:ext cx="2449500" cy="177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Sleek UI/ Organizational features ensures headache free experience when searching for items.</a:t>
          </a:r>
        </a:p>
      </dsp:txBody>
      <dsp:txXfrm>
        <a:off x="9188493" y="2447952"/>
        <a:ext cx="2449500" cy="177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48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8346A2-DF75-4199-BAF3-40B7F59A29E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D03748-F471-4441-BCE3-9A16D74E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8C6A-7A29-AD98-244B-AFF60914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b="1" dirty="0"/>
              <a:t>Home Inventory System</a:t>
            </a:r>
            <a:endParaRPr lang="en-US" sz="54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C7A8CB-7030-2000-7875-DF5B9BC43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74684"/>
              </p:ext>
            </p:extLst>
          </p:nvPr>
        </p:nvGraphicFramePr>
        <p:xfrm>
          <a:off x="0" y="733530"/>
          <a:ext cx="12192000" cy="5057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C5DDC4-E8AB-AEC8-476B-AB771E6EAB87}"/>
              </a:ext>
            </a:extLst>
          </p:cNvPr>
          <p:cNvSpPr txBox="1"/>
          <p:nvPr/>
        </p:nvSpPr>
        <p:spPr>
          <a:xfrm>
            <a:off x="604575" y="5475461"/>
            <a:ext cx="1098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Never forget an item again – Smart, Simple, Seamless!</a:t>
            </a:r>
          </a:p>
        </p:txBody>
      </p:sp>
    </p:spTree>
    <p:extLst>
      <p:ext uri="{BB962C8B-B14F-4D97-AF65-F5344CB8AC3E}">
        <p14:creationId xmlns:p14="http://schemas.microsoft.com/office/powerpoint/2010/main" val="279614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</TotalTime>
  <Words>69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Home Inventory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Yazemboski, Mark Brian</dc:creator>
  <cp:lastModifiedBy>Yazemboski, Mark Brian</cp:lastModifiedBy>
  <cp:revision>1</cp:revision>
  <dcterms:created xsi:type="dcterms:W3CDTF">2025-03-30T16:55:37Z</dcterms:created>
  <dcterms:modified xsi:type="dcterms:W3CDTF">2025-03-30T17:23:39Z</dcterms:modified>
</cp:coreProperties>
</file>