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89" r:id="rId2"/>
    <p:sldId id="290" r:id="rId3"/>
    <p:sldId id="277" r:id="rId4"/>
    <p:sldId id="306" r:id="rId5"/>
    <p:sldId id="308" r:id="rId6"/>
    <p:sldId id="283" r:id="rId7"/>
    <p:sldId id="311" r:id="rId8"/>
    <p:sldId id="312" r:id="rId9"/>
    <p:sldId id="309" r:id="rId10"/>
    <p:sldId id="313" r:id="rId11"/>
    <p:sldId id="314" r:id="rId12"/>
    <p:sldId id="278" r:id="rId13"/>
    <p:sldId id="293" r:id="rId14"/>
    <p:sldId id="281" r:id="rId15"/>
    <p:sldId id="305" r:id="rId16"/>
    <p:sldId id="282" r:id="rId17"/>
    <p:sldId id="292" r:id="rId18"/>
    <p:sldId id="307" r:id="rId19"/>
    <p:sldId id="302" r:id="rId20"/>
    <p:sldId id="297" r:id="rId21"/>
    <p:sldId id="299" r:id="rId22"/>
    <p:sldId id="300" r:id="rId23"/>
    <p:sldId id="295"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CC6600"/>
    <a:srgbClr val="CB6C59"/>
    <a:srgbClr val="3BA0BB"/>
    <a:srgbClr val="8F6FB5"/>
    <a:srgbClr val="83A63C"/>
    <a:srgbClr val="CD4A47"/>
    <a:srgbClr val="CDE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48" autoAdjust="0"/>
  </p:normalViewPr>
  <p:slideViewPr>
    <p:cSldViewPr>
      <p:cViewPr varScale="1">
        <p:scale>
          <a:sx n="101" d="100"/>
          <a:sy n="101" d="100"/>
        </p:scale>
        <p:origin x="-726" y="-90"/>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26006F-4893-4974-852A-0D28762CCEAD}" type="doc">
      <dgm:prSet loTypeId="urn:microsoft.com/office/officeart/2005/8/layout/vList4#1" loCatId="list" qsTypeId="urn:microsoft.com/office/officeart/2005/8/quickstyle/3d2" qsCatId="3D" csTypeId="urn:microsoft.com/office/officeart/2005/8/colors/colorful1#1" csCatId="colorful" phldr="0"/>
      <dgm:spPr/>
      <dgm:t>
        <a:bodyPr/>
        <a:lstStyle/>
        <a:p>
          <a:endParaRPr lang="zh-CN" altLang="en-US"/>
        </a:p>
      </dgm:t>
    </dgm:pt>
    <dgm:pt modelId="{EC204420-C87D-469F-973E-C1CF30F0E501}">
      <dgm:prSet phldrT="[文本]" phldr="1"/>
      <dgm:spPr/>
      <dgm:t>
        <a:bodyPr/>
        <a:lstStyle/>
        <a:p>
          <a:endParaRPr lang="zh-CN" altLang="en-US" dirty="0"/>
        </a:p>
      </dgm:t>
    </dgm:pt>
    <dgm:pt modelId="{90F938CE-A2DB-488C-9520-0B118846EFA1}" type="parTrans" cxnId="{D19B45B1-8632-42F3-B973-AC8D209A5FF9}">
      <dgm:prSet/>
      <dgm:spPr/>
      <dgm:t>
        <a:bodyPr/>
        <a:lstStyle/>
        <a:p>
          <a:endParaRPr lang="zh-CN" altLang="en-US"/>
        </a:p>
      </dgm:t>
    </dgm:pt>
    <dgm:pt modelId="{B8C31F9F-D31A-4F82-8CCD-5DB93471D11D}" type="sibTrans" cxnId="{D19B45B1-8632-42F3-B973-AC8D209A5FF9}">
      <dgm:prSet/>
      <dgm:spPr/>
      <dgm:t>
        <a:bodyPr/>
        <a:lstStyle/>
        <a:p>
          <a:endParaRPr lang="zh-CN" altLang="en-US"/>
        </a:p>
      </dgm:t>
    </dgm:pt>
    <dgm:pt modelId="{2E4ADC3B-F037-4EAA-A4FD-EB79BCC3CAEC}">
      <dgm:prSet phldrT="[文本]" phldr="1"/>
      <dgm:spPr/>
      <dgm:t>
        <a:bodyPr/>
        <a:lstStyle/>
        <a:p>
          <a:endParaRPr lang="zh-CN" altLang="en-US"/>
        </a:p>
      </dgm:t>
    </dgm:pt>
    <dgm:pt modelId="{C5AA0788-E5C1-4BFF-B441-B7D1F726B529}" type="parTrans" cxnId="{4A9AB283-C33E-4F3C-9FFA-DA41FFA0482B}">
      <dgm:prSet/>
      <dgm:spPr/>
      <dgm:t>
        <a:bodyPr/>
        <a:lstStyle/>
        <a:p>
          <a:endParaRPr lang="zh-CN" altLang="en-US"/>
        </a:p>
      </dgm:t>
    </dgm:pt>
    <dgm:pt modelId="{50CB7092-7A05-4470-A131-3109E829ED0E}" type="sibTrans" cxnId="{4A9AB283-C33E-4F3C-9FFA-DA41FFA0482B}">
      <dgm:prSet/>
      <dgm:spPr/>
      <dgm:t>
        <a:bodyPr/>
        <a:lstStyle/>
        <a:p>
          <a:endParaRPr lang="zh-CN" altLang="en-US"/>
        </a:p>
      </dgm:t>
    </dgm:pt>
    <dgm:pt modelId="{4F26C0B3-7F3F-4331-B00F-EE68C38BF816}">
      <dgm:prSet phldrT="[文本]" phldr="1"/>
      <dgm:spPr/>
      <dgm:t>
        <a:bodyPr/>
        <a:lstStyle/>
        <a:p>
          <a:endParaRPr lang="zh-CN" altLang="en-US"/>
        </a:p>
      </dgm:t>
    </dgm:pt>
    <dgm:pt modelId="{86A4B141-F78F-4D04-842E-9B906FF793A1}" type="parTrans" cxnId="{104B1C72-E373-4946-A11F-772A89563F41}">
      <dgm:prSet/>
      <dgm:spPr/>
      <dgm:t>
        <a:bodyPr/>
        <a:lstStyle/>
        <a:p>
          <a:endParaRPr lang="zh-CN" altLang="en-US"/>
        </a:p>
      </dgm:t>
    </dgm:pt>
    <dgm:pt modelId="{E7BACA66-F7B9-419C-B820-2A0EF507CFDD}" type="sibTrans" cxnId="{104B1C72-E373-4946-A11F-772A89563F41}">
      <dgm:prSet/>
      <dgm:spPr/>
      <dgm:t>
        <a:bodyPr/>
        <a:lstStyle/>
        <a:p>
          <a:endParaRPr lang="zh-CN" altLang="en-US"/>
        </a:p>
      </dgm:t>
    </dgm:pt>
    <dgm:pt modelId="{16DAF7DE-13C9-4850-AF52-554B5D34B230}">
      <dgm:prSet phldrT="[文本]" phldr="1"/>
      <dgm:spPr/>
      <dgm:t>
        <a:bodyPr/>
        <a:lstStyle/>
        <a:p>
          <a:endParaRPr lang="zh-CN" altLang="en-US"/>
        </a:p>
      </dgm:t>
    </dgm:pt>
    <dgm:pt modelId="{6244D1C9-6F3F-4B2E-A7AC-2E237C5CA017}" type="parTrans" cxnId="{61D0382B-ACB0-447A-8BB7-0E4B072C2646}">
      <dgm:prSet/>
      <dgm:spPr/>
      <dgm:t>
        <a:bodyPr/>
        <a:lstStyle/>
        <a:p>
          <a:endParaRPr lang="zh-CN" altLang="en-US"/>
        </a:p>
      </dgm:t>
    </dgm:pt>
    <dgm:pt modelId="{19286670-A70C-4A44-86BA-BF7A1EF10461}" type="sibTrans" cxnId="{61D0382B-ACB0-447A-8BB7-0E4B072C2646}">
      <dgm:prSet/>
      <dgm:spPr/>
      <dgm:t>
        <a:bodyPr/>
        <a:lstStyle/>
        <a:p>
          <a:endParaRPr lang="zh-CN" altLang="en-US"/>
        </a:p>
      </dgm:t>
    </dgm:pt>
    <dgm:pt modelId="{FD5499BD-4653-42C8-8ABD-8C2EB445A671}">
      <dgm:prSet phldrT="[文本]" phldr="1"/>
      <dgm:spPr/>
      <dgm:t>
        <a:bodyPr/>
        <a:lstStyle/>
        <a:p>
          <a:endParaRPr lang="zh-CN" altLang="en-US"/>
        </a:p>
      </dgm:t>
    </dgm:pt>
    <dgm:pt modelId="{2AFC1604-F175-4F37-8D64-D22102AE69CA}" type="parTrans" cxnId="{BB6F0517-24FE-4DFE-A1E9-E247A0E17EF7}">
      <dgm:prSet/>
      <dgm:spPr/>
      <dgm:t>
        <a:bodyPr/>
        <a:lstStyle/>
        <a:p>
          <a:endParaRPr lang="zh-CN" altLang="en-US"/>
        </a:p>
      </dgm:t>
    </dgm:pt>
    <dgm:pt modelId="{FBE4CA35-DACA-435B-B5CE-5C4B63D97035}" type="sibTrans" cxnId="{BB6F0517-24FE-4DFE-A1E9-E247A0E17EF7}">
      <dgm:prSet/>
      <dgm:spPr/>
      <dgm:t>
        <a:bodyPr/>
        <a:lstStyle/>
        <a:p>
          <a:endParaRPr lang="zh-CN" altLang="en-US"/>
        </a:p>
      </dgm:t>
    </dgm:pt>
    <dgm:pt modelId="{5D65A329-484C-4980-AC42-C3B2F81E1ADC}">
      <dgm:prSet phldrT="[文本]" phldr="1"/>
      <dgm:spPr/>
      <dgm:t>
        <a:bodyPr/>
        <a:lstStyle/>
        <a:p>
          <a:endParaRPr lang="zh-CN" altLang="en-US"/>
        </a:p>
      </dgm:t>
    </dgm:pt>
    <dgm:pt modelId="{43D2044F-8CB5-4705-8DF6-CDCBA67DAE67}" type="parTrans" cxnId="{C1A8D3FC-47CA-49E1-BFDB-613051A71197}">
      <dgm:prSet/>
      <dgm:spPr/>
      <dgm:t>
        <a:bodyPr/>
        <a:lstStyle/>
        <a:p>
          <a:endParaRPr lang="zh-CN" altLang="en-US"/>
        </a:p>
      </dgm:t>
    </dgm:pt>
    <dgm:pt modelId="{2FC8F034-7C75-426C-84EA-E6FE06AE7924}" type="sibTrans" cxnId="{C1A8D3FC-47CA-49E1-BFDB-613051A71197}">
      <dgm:prSet/>
      <dgm:spPr/>
      <dgm:t>
        <a:bodyPr/>
        <a:lstStyle/>
        <a:p>
          <a:endParaRPr lang="zh-CN" altLang="en-US"/>
        </a:p>
      </dgm:t>
    </dgm:pt>
    <dgm:pt modelId="{9CAFE4A8-F0DD-4073-BBA1-A4D65F5869A9}">
      <dgm:prSet phldrT="[文本]" phldr="1"/>
      <dgm:spPr/>
      <dgm:t>
        <a:bodyPr/>
        <a:lstStyle/>
        <a:p>
          <a:endParaRPr lang="zh-CN" altLang="en-US"/>
        </a:p>
      </dgm:t>
    </dgm:pt>
    <dgm:pt modelId="{529572AE-D8B1-4979-88E8-3ECA1B078686}" type="parTrans" cxnId="{B83DC85E-629A-4F33-9EA3-7A3E52A09C5D}">
      <dgm:prSet/>
      <dgm:spPr/>
      <dgm:t>
        <a:bodyPr/>
        <a:lstStyle/>
        <a:p>
          <a:endParaRPr lang="zh-CN" altLang="en-US"/>
        </a:p>
      </dgm:t>
    </dgm:pt>
    <dgm:pt modelId="{AE1F58F5-9A76-4D8C-A0CC-20E4642B97EC}" type="sibTrans" cxnId="{B83DC85E-629A-4F33-9EA3-7A3E52A09C5D}">
      <dgm:prSet/>
      <dgm:spPr/>
      <dgm:t>
        <a:bodyPr/>
        <a:lstStyle/>
        <a:p>
          <a:endParaRPr lang="zh-CN" altLang="en-US"/>
        </a:p>
      </dgm:t>
    </dgm:pt>
    <dgm:pt modelId="{C668C589-28FF-468C-B65F-A7D4185DB59B}">
      <dgm:prSet phldrT="[文本]" phldr="1"/>
      <dgm:spPr/>
      <dgm:t>
        <a:bodyPr/>
        <a:lstStyle/>
        <a:p>
          <a:endParaRPr lang="zh-CN" altLang="en-US"/>
        </a:p>
      </dgm:t>
    </dgm:pt>
    <dgm:pt modelId="{D32D6440-7CDE-454C-AD7A-B62198B90D8F}" type="parTrans" cxnId="{5C426745-02E0-4963-99A9-58A7AD997468}">
      <dgm:prSet/>
      <dgm:spPr/>
      <dgm:t>
        <a:bodyPr/>
        <a:lstStyle/>
        <a:p>
          <a:endParaRPr lang="zh-CN" altLang="en-US"/>
        </a:p>
      </dgm:t>
    </dgm:pt>
    <dgm:pt modelId="{BD2B962E-4192-4F77-AC0C-4AB0B08F175A}" type="sibTrans" cxnId="{5C426745-02E0-4963-99A9-58A7AD997468}">
      <dgm:prSet/>
      <dgm:spPr/>
      <dgm:t>
        <a:bodyPr/>
        <a:lstStyle/>
        <a:p>
          <a:endParaRPr lang="zh-CN" altLang="en-US"/>
        </a:p>
      </dgm:t>
    </dgm:pt>
    <dgm:pt modelId="{0859F91C-1599-4402-9495-7CEBCE52AE14}">
      <dgm:prSet phldrT="[文本]" phldr="1"/>
      <dgm:spPr/>
      <dgm:t>
        <a:bodyPr/>
        <a:lstStyle/>
        <a:p>
          <a:endParaRPr lang="zh-CN" altLang="en-US"/>
        </a:p>
      </dgm:t>
    </dgm:pt>
    <dgm:pt modelId="{CE240175-D30D-4DE1-B264-3C904114D5C8}" type="parTrans" cxnId="{3B717B77-10D2-40B0-8018-1F14B59CA313}">
      <dgm:prSet/>
      <dgm:spPr/>
      <dgm:t>
        <a:bodyPr/>
        <a:lstStyle/>
        <a:p>
          <a:endParaRPr lang="zh-CN" altLang="en-US"/>
        </a:p>
      </dgm:t>
    </dgm:pt>
    <dgm:pt modelId="{CF0F3941-86E0-4F3F-864C-8AC5901F4FF3}" type="sibTrans" cxnId="{3B717B77-10D2-40B0-8018-1F14B59CA313}">
      <dgm:prSet/>
      <dgm:spPr/>
      <dgm:t>
        <a:bodyPr/>
        <a:lstStyle/>
        <a:p>
          <a:endParaRPr lang="zh-CN" altLang="en-US"/>
        </a:p>
      </dgm:t>
    </dgm:pt>
    <dgm:pt modelId="{89BEB72F-248C-41A0-BD76-DABC249D1D19}" type="pres">
      <dgm:prSet presAssocID="{6126006F-4893-4974-852A-0D28762CCEAD}" presName="linear" presStyleCnt="0">
        <dgm:presLayoutVars>
          <dgm:dir/>
          <dgm:resizeHandles val="exact"/>
        </dgm:presLayoutVars>
      </dgm:prSet>
      <dgm:spPr/>
      <dgm:t>
        <a:bodyPr/>
        <a:lstStyle/>
        <a:p>
          <a:endParaRPr lang="zh-CN" altLang="en-US"/>
        </a:p>
      </dgm:t>
    </dgm:pt>
    <dgm:pt modelId="{46C515E5-420C-42D4-9D0E-EA68D424C931}" type="pres">
      <dgm:prSet presAssocID="{EC204420-C87D-469F-973E-C1CF30F0E501}" presName="comp" presStyleCnt="0"/>
      <dgm:spPr/>
    </dgm:pt>
    <dgm:pt modelId="{3EDD91D5-F464-4B98-B613-DBC10E7D7318}" type="pres">
      <dgm:prSet presAssocID="{EC204420-C87D-469F-973E-C1CF30F0E501}" presName="box" presStyleLbl="node1" presStyleIdx="0" presStyleCnt="3"/>
      <dgm:spPr/>
      <dgm:t>
        <a:bodyPr/>
        <a:lstStyle/>
        <a:p>
          <a:endParaRPr lang="zh-CN" altLang="en-US"/>
        </a:p>
      </dgm:t>
    </dgm:pt>
    <dgm:pt modelId="{4CF2011F-5DDC-4AC3-B8EE-EBCC9E242BD1}" type="pres">
      <dgm:prSet presAssocID="{EC204420-C87D-469F-973E-C1CF30F0E501}" presName="img" presStyleLbl="fgImgPlace1" presStyleIdx="0" presStyleCnt="3"/>
      <dgm:spPr/>
    </dgm:pt>
    <dgm:pt modelId="{FDB74BB2-8DDC-4669-AF55-A8D29D401BF8}" type="pres">
      <dgm:prSet presAssocID="{EC204420-C87D-469F-973E-C1CF30F0E501}" presName="text" presStyleLbl="node1" presStyleIdx="0" presStyleCnt="3">
        <dgm:presLayoutVars>
          <dgm:bulletEnabled val="1"/>
        </dgm:presLayoutVars>
      </dgm:prSet>
      <dgm:spPr/>
      <dgm:t>
        <a:bodyPr/>
        <a:lstStyle/>
        <a:p>
          <a:endParaRPr lang="zh-CN" altLang="en-US"/>
        </a:p>
      </dgm:t>
    </dgm:pt>
    <dgm:pt modelId="{E8D5C3A4-E495-4B96-800B-E02CBBE35095}" type="pres">
      <dgm:prSet presAssocID="{B8C31F9F-D31A-4F82-8CCD-5DB93471D11D}" presName="spacer" presStyleCnt="0"/>
      <dgm:spPr/>
    </dgm:pt>
    <dgm:pt modelId="{A2F771FD-20AE-4229-8206-1EC3ACA97967}" type="pres">
      <dgm:prSet presAssocID="{16DAF7DE-13C9-4850-AF52-554B5D34B230}" presName="comp" presStyleCnt="0"/>
      <dgm:spPr/>
    </dgm:pt>
    <dgm:pt modelId="{49164E42-9F65-4C72-8FDD-5172E1922DF0}" type="pres">
      <dgm:prSet presAssocID="{16DAF7DE-13C9-4850-AF52-554B5D34B230}" presName="box" presStyleLbl="node1" presStyleIdx="1" presStyleCnt="3"/>
      <dgm:spPr/>
      <dgm:t>
        <a:bodyPr/>
        <a:lstStyle/>
        <a:p>
          <a:endParaRPr lang="zh-CN" altLang="en-US"/>
        </a:p>
      </dgm:t>
    </dgm:pt>
    <dgm:pt modelId="{678F99E1-EBA9-48D2-9F16-FE83ED01EAAA}" type="pres">
      <dgm:prSet presAssocID="{16DAF7DE-13C9-4850-AF52-554B5D34B230}" presName="img" presStyleLbl="fgImgPlace1" presStyleIdx="1" presStyleCnt="3"/>
      <dgm:spPr/>
    </dgm:pt>
    <dgm:pt modelId="{79DF7FE9-6A65-42B0-92C8-BEC0E908E078}" type="pres">
      <dgm:prSet presAssocID="{16DAF7DE-13C9-4850-AF52-554B5D34B230}" presName="text" presStyleLbl="node1" presStyleIdx="1" presStyleCnt="3">
        <dgm:presLayoutVars>
          <dgm:bulletEnabled val="1"/>
        </dgm:presLayoutVars>
      </dgm:prSet>
      <dgm:spPr/>
      <dgm:t>
        <a:bodyPr/>
        <a:lstStyle/>
        <a:p>
          <a:endParaRPr lang="zh-CN" altLang="en-US"/>
        </a:p>
      </dgm:t>
    </dgm:pt>
    <dgm:pt modelId="{9F348C82-80C6-4F17-8502-55D9A7C7194C}" type="pres">
      <dgm:prSet presAssocID="{19286670-A70C-4A44-86BA-BF7A1EF10461}" presName="spacer" presStyleCnt="0"/>
      <dgm:spPr/>
    </dgm:pt>
    <dgm:pt modelId="{AF2FDE50-478E-492B-9BFA-BE5E08576A33}" type="pres">
      <dgm:prSet presAssocID="{9CAFE4A8-F0DD-4073-BBA1-A4D65F5869A9}" presName="comp" presStyleCnt="0"/>
      <dgm:spPr/>
    </dgm:pt>
    <dgm:pt modelId="{17ABAF35-088A-4ED2-BC0F-639231D2DA1A}" type="pres">
      <dgm:prSet presAssocID="{9CAFE4A8-F0DD-4073-BBA1-A4D65F5869A9}" presName="box" presStyleLbl="node1" presStyleIdx="2" presStyleCnt="3"/>
      <dgm:spPr/>
      <dgm:t>
        <a:bodyPr/>
        <a:lstStyle/>
        <a:p>
          <a:endParaRPr lang="zh-CN" altLang="en-US"/>
        </a:p>
      </dgm:t>
    </dgm:pt>
    <dgm:pt modelId="{24B08378-A0B3-4014-AAD4-C3EF2A017119}" type="pres">
      <dgm:prSet presAssocID="{9CAFE4A8-F0DD-4073-BBA1-A4D65F5869A9}" presName="img" presStyleLbl="fgImgPlace1" presStyleIdx="2" presStyleCnt="3"/>
      <dgm:spPr/>
    </dgm:pt>
    <dgm:pt modelId="{3B802CD4-FC1F-449C-82CE-75C2010D58CC}" type="pres">
      <dgm:prSet presAssocID="{9CAFE4A8-F0DD-4073-BBA1-A4D65F5869A9}" presName="text" presStyleLbl="node1" presStyleIdx="2" presStyleCnt="3">
        <dgm:presLayoutVars>
          <dgm:bulletEnabled val="1"/>
        </dgm:presLayoutVars>
      </dgm:prSet>
      <dgm:spPr/>
      <dgm:t>
        <a:bodyPr/>
        <a:lstStyle/>
        <a:p>
          <a:endParaRPr lang="zh-CN" altLang="en-US"/>
        </a:p>
      </dgm:t>
    </dgm:pt>
  </dgm:ptLst>
  <dgm:cxnLst>
    <dgm:cxn modelId="{8B90FBF0-8DA3-4558-A4AC-2868E9617E56}" type="presOf" srcId="{EC204420-C87D-469F-973E-C1CF30F0E501}" destId="{3EDD91D5-F464-4B98-B613-DBC10E7D7318}" srcOrd="0" destOrd="0" presId="urn:microsoft.com/office/officeart/2005/8/layout/vList4#1"/>
    <dgm:cxn modelId="{F966E33C-08D4-49EA-9527-6876E5114297}" type="presOf" srcId="{FD5499BD-4653-42C8-8ABD-8C2EB445A671}" destId="{79DF7FE9-6A65-42B0-92C8-BEC0E908E078}" srcOrd="1" destOrd="1" presId="urn:microsoft.com/office/officeart/2005/8/layout/vList4#1"/>
    <dgm:cxn modelId="{B2391AB4-9768-435F-A568-AE84B7339636}" type="presOf" srcId="{4F26C0B3-7F3F-4331-B00F-EE68C38BF816}" destId="{FDB74BB2-8DDC-4669-AF55-A8D29D401BF8}" srcOrd="1" destOrd="2" presId="urn:microsoft.com/office/officeart/2005/8/layout/vList4#1"/>
    <dgm:cxn modelId="{C1A8D3FC-47CA-49E1-BFDB-613051A71197}" srcId="{16DAF7DE-13C9-4850-AF52-554B5D34B230}" destId="{5D65A329-484C-4980-AC42-C3B2F81E1ADC}" srcOrd="1" destOrd="0" parTransId="{43D2044F-8CB5-4705-8DF6-CDCBA67DAE67}" sibTransId="{2FC8F034-7C75-426C-84EA-E6FE06AE7924}"/>
    <dgm:cxn modelId="{91051CB1-AB4C-4719-AEC6-79A40956A35A}" type="presOf" srcId="{9CAFE4A8-F0DD-4073-BBA1-A4D65F5869A9}" destId="{3B802CD4-FC1F-449C-82CE-75C2010D58CC}" srcOrd="1" destOrd="0" presId="urn:microsoft.com/office/officeart/2005/8/layout/vList4#1"/>
    <dgm:cxn modelId="{7FAF8B39-B78B-4F73-A931-A69A3EDEB544}" type="presOf" srcId="{C668C589-28FF-468C-B65F-A7D4185DB59B}" destId="{17ABAF35-088A-4ED2-BC0F-639231D2DA1A}" srcOrd="0" destOrd="1" presId="urn:microsoft.com/office/officeart/2005/8/layout/vList4#1"/>
    <dgm:cxn modelId="{3B717B77-10D2-40B0-8018-1F14B59CA313}" srcId="{9CAFE4A8-F0DD-4073-BBA1-A4D65F5869A9}" destId="{0859F91C-1599-4402-9495-7CEBCE52AE14}" srcOrd="1" destOrd="0" parTransId="{CE240175-D30D-4DE1-B264-3C904114D5C8}" sibTransId="{CF0F3941-86E0-4F3F-864C-8AC5901F4FF3}"/>
    <dgm:cxn modelId="{0CD224BF-2F8F-469B-95A8-38E3E5A73646}" type="presOf" srcId="{9CAFE4A8-F0DD-4073-BBA1-A4D65F5869A9}" destId="{17ABAF35-088A-4ED2-BC0F-639231D2DA1A}" srcOrd="0" destOrd="0" presId="urn:microsoft.com/office/officeart/2005/8/layout/vList4#1"/>
    <dgm:cxn modelId="{5C426745-02E0-4963-99A9-58A7AD997468}" srcId="{9CAFE4A8-F0DD-4073-BBA1-A4D65F5869A9}" destId="{C668C589-28FF-468C-B65F-A7D4185DB59B}" srcOrd="0" destOrd="0" parTransId="{D32D6440-7CDE-454C-AD7A-B62198B90D8F}" sibTransId="{BD2B962E-4192-4F77-AC0C-4AB0B08F175A}"/>
    <dgm:cxn modelId="{DB5F00AA-410A-4354-A00F-E51CFB0309E4}" type="presOf" srcId="{2E4ADC3B-F037-4EAA-A4FD-EB79BCC3CAEC}" destId="{FDB74BB2-8DDC-4669-AF55-A8D29D401BF8}" srcOrd="1" destOrd="1" presId="urn:microsoft.com/office/officeart/2005/8/layout/vList4#1"/>
    <dgm:cxn modelId="{44A750E8-2F22-4F9D-B905-8F8631A1E3B3}" type="presOf" srcId="{16DAF7DE-13C9-4850-AF52-554B5D34B230}" destId="{79DF7FE9-6A65-42B0-92C8-BEC0E908E078}" srcOrd="1" destOrd="0" presId="urn:microsoft.com/office/officeart/2005/8/layout/vList4#1"/>
    <dgm:cxn modelId="{B83DC85E-629A-4F33-9EA3-7A3E52A09C5D}" srcId="{6126006F-4893-4974-852A-0D28762CCEAD}" destId="{9CAFE4A8-F0DD-4073-BBA1-A4D65F5869A9}" srcOrd="2" destOrd="0" parTransId="{529572AE-D8B1-4979-88E8-3ECA1B078686}" sibTransId="{AE1F58F5-9A76-4D8C-A0CC-20E4642B97EC}"/>
    <dgm:cxn modelId="{DC12A80F-722D-4A4A-AA21-12FC31C60ACF}" type="presOf" srcId="{FD5499BD-4653-42C8-8ABD-8C2EB445A671}" destId="{49164E42-9F65-4C72-8FDD-5172E1922DF0}" srcOrd="0" destOrd="1" presId="urn:microsoft.com/office/officeart/2005/8/layout/vList4#1"/>
    <dgm:cxn modelId="{A364AB6B-C34D-4002-8569-733C1F73D7C3}" type="presOf" srcId="{5D65A329-484C-4980-AC42-C3B2F81E1ADC}" destId="{49164E42-9F65-4C72-8FDD-5172E1922DF0}" srcOrd="0" destOrd="2" presId="urn:microsoft.com/office/officeart/2005/8/layout/vList4#1"/>
    <dgm:cxn modelId="{61D0382B-ACB0-447A-8BB7-0E4B072C2646}" srcId="{6126006F-4893-4974-852A-0D28762CCEAD}" destId="{16DAF7DE-13C9-4850-AF52-554B5D34B230}" srcOrd="1" destOrd="0" parTransId="{6244D1C9-6F3F-4B2E-A7AC-2E237C5CA017}" sibTransId="{19286670-A70C-4A44-86BA-BF7A1EF10461}"/>
    <dgm:cxn modelId="{D19B45B1-8632-42F3-B973-AC8D209A5FF9}" srcId="{6126006F-4893-4974-852A-0D28762CCEAD}" destId="{EC204420-C87D-469F-973E-C1CF30F0E501}" srcOrd="0" destOrd="0" parTransId="{90F938CE-A2DB-488C-9520-0B118846EFA1}" sibTransId="{B8C31F9F-D31A-4F82-8CCD-5DB93471D11D}"/>
    <dgm:cxn modelId="{74DDA9DF-D60A-43EB-BDAA-70ED10A7E5F1}" type="presOf" srcId="{5D65A329-484C-4980-AC42-C3B2F81E1ADC}" destId="{79DF7FE9-6A65-42B0-92C8-BEC0E908E078}" srcOrd="1" destOrd="2" presId="urn:microsoft.com/office/officeart/2005/8/layout/vList4#1"/>
    <dgm:cxn modelId="{4A9AB283-C33E-4F3C-9FFA-DA41FFA0482B}" srcId="{EC204420-C87D-469F-973E-C1CF30F0E501}" destId="{2E4ADC3B-F037-4EAA-A4FD-EB79BCC3CAEC}" srcOrd="0" destOrd="0" parTransId="{C5AA0788-E5C1-4BFF-B441-B7D1F726B529}" sibTransId="{50CB7092-7A05-4470-A131-3109E829ED0E}"/>
    <dgm:cxn modelId="{0EBBE645-0F2F-49D5-B375-32BFC9554C4C}" type="presOf" srcId="{16DAF7DE-13C9-4850-AF52-554B5D34B230}" destId="{49164E42-9F65-4C72-8FDD-5172E1922DF0}" srcOrd="0" destOrd="0" presId="urn:microsoft.com/office/officeart/2005/8/layout/vList4#1"/>
    <dgm:cxn modelId="{AE17B167-4B33-4DB9-A5F1-F097F7020F36}" type="presOf" srcId="{EC204420-C87D-469F-973E-C1CF30F0E501}" destId="{FDB74BB2-8DDC-4669-AF55-A8D29D401BF8}" srcOrd="1" destOrd="0" presId="urn:microsoft.com/office/officeart/2005/8/layout/vList4#1"/>
    <dgm:cxn modelId="{0DDD04F1-1269-49F8-BA08-789A9587F918}" type="presOf" srcId="{C668C589-28FF-468C-B65F-A7D4185DB59B}" destId="{3B802CD4-FC1F-449C-82CE-75C2010D58CC}" srcOrd="1" destOrd="1" presId="urn:microsoft.com/office/officeart/2005/8/layout/vList4#1"/>
    <dgm:cxn modelId="{30E52187-485C-4CE3-940B-AA6D654F3117}" type="presOf" srcId="{4F26C0B3-7F3F-4331-B00F-EE68C38BF816}" destId="{3EDD91D5-F464-4B98-B613-DBC10E7D7318}" srcOrd="0" destOrd="2" presId="urn:microsoft.com/office/officeart/2005/8/layout/vList4#1"/>
    <dgm:cxn modelId="{48DD7EA6-829B-4B4B-81FA-B7913C369156}" type="presOf" srcId="{2E4ADC3B-F037-4EAA-A4FD-EB79BCC3CAEC}" destId="{3EDD91D5-F464-4B98-B613-DBC10E7D7318}" srcOrd="0" destOrd="1" presId="urn:microsoft.com/office/officeart/2005/8/layout/vList4#1"/>
    <dgm:cxn modelId="{BB6F0517-24FE-4DFE-A1E9-E247A0E17EF7}" srcId="{16DAF7DE-13C9-4850-AF52-554B5D34B230}" destId="{FD5499BD-4653-42C8-8ABD-8C2EB445A671}" srcOrd="0" destOrd="0" parTransId="{2AFC1604-F175-4F37-8D64-D22102AE69CA}" sibTransId="{FBE4CA35-DACA-435B-B5CE-5C4B63D97035}"/>
    <dgm:cxn modelId="{104B1C72-E373-4946-A11F-772A89563F41}" srcId="{EC204420-C87D-469F-973E-C1CF30F0E501}" destId="{4F26C0B3-7F3F-4331-B00F-EE68C38BF816}" srcOrd="1" destOrd="0" parTransId="{86A4B141-F78F-4D04-842E-9B906FF793A1}" sibTransId="{E7BACA66-F7B9-419C-B820-2A0EF507CFDD}"/>
    <dgm:cxn modelId="{A359C7F4-A4A2-421E-872C-B7FFB7DF89DB}" type="presOf" srcId="{0859F91C-1599-4402-9495-7CEBCE52AE14}" destId="{17ABAF35-088A-4ED2-BC0F-639231D2DA1A}" srcOrd="0" destOrd="2" presId="urn:microsoft.com/office/officeart/2005/8/layout/vList4#1"/>
    <dgm:cxn modelId="{1AF6D985-CB2D-4D3F-9569-EC6B2FFEDCA7}" type="presOf" srcId="{0859F91C-1599-4402-9495-7CEBCE52AE14}" destId="{3B802CD4-FC1F-449C-82CE-75C2010D58CC}" srcOrd="1" destOrd="2" presId="urn:microsoft.com/office/officeart/2005/8/layout/vList4#1"/>
    <dgm:cxn modelId="{E885104F-B5CF-4106-8D0D-E5BDB140F811}" type="presOf" srcId="{6126006F-4893-4974-852A-0D28762CCEAD}" destId="{89BEB72F-248C-41A0-BD76-DABC249D1D19}" srcOrd="0" destOrd="0" presId="urn:microsoft.com/office/officeart/2005/8/layout/vList4#1"/>
    <dgm:cxn modelId="{EDCD4AB7-1C5A-4CF0-B067-DF8C5A052DDA}" type="presParOf" srcId="{89BEB72F-248C-41A0-BD76-DABC249D1D19}" destId="{46C515E5-420C-42D4-9D0E-EA68D424C931}" srcOrd="0" destOrd="0" presId="urn:microsoft.com/office/officeart/2005/8/layout/vList4#1"/>
    <dgm:cxn modelId="{D1B1A408-4A80-4B63-B150-2DEAA0AB4438}" type="presParOf" srcId="{46C515E5-420C-42D4-9D0E-EA68D424C931}" destId="{3EDD91D5-F464-4B98-B613-DBC10E7D7318}" srcOrd="0" destOrd="0" presId="urn:microsoft.com/office/officeart/2005/8/layout/vList4#1"/>
    <dgm:cxn modelId="{5AB37AFF-FA78-4187-AEC8-136063AD6603}" type="presParOf" srcId="{46C515E5-420C-42D4-9D0E-EA68D424C931}" destId="{4CF2011F-5DDC-4AC3-B8EE-EBCC9E242BD1}" srcOrd="1" destOrd="0" presId="urn:microsoft.com/office/officeart/2005/8/layout/vList4#1"/>
    <dgm:cxn modelId="{D8F84FA9-B76B-426B-A2D0-D2750725C9B7}" type="presParOf" srcId="{46C515E5-420C-42D4-9D0E-EA68D424C931}" destId="{FDB74BB2-8DDC-4669-AF55-A8D29D401BF8}" srcOrd="2" destOrd="0" presId="urn:microsoft.com/office/officeart/2005/8/layout/vList4#1"/>
    <dgm:cxn modelId="{6F27C4BA-B742-4B19-B7D1-976A7E70DFCE}" type="presParOf" srcId="{89BEB72F-248C-41A0-BD76-DABC249D1D19}" destId="{E8D5C3A4-E495-4B96-800B-E02CBBE35095}" srcOrd="1" destOrd="0" presId="urn:microsoft.com/office/officeart/2005/8/layout/vList4#1"/>
    <dgm:cxn modelId="{89F9245C-6DB9-4458-8B92-452E41BA8DA6}" type="presParOf" srcId="{89BEB72F-248C-41A0-BD76-DABC249D1D19}" destId="{A2F771FD-20AE-4229-8206-1EC3ACA97967}" srcOrd="2" destOrd="0" presId="urn:microsoft.com/office/officeart/2005/8/layout/vList4#1"/>
    <dgm:cxn modelId="{7354824E-8492-433A-8F1E-E538850500FB}" type="presParOf" srcId="{A2F771FD-20AE-4229-8206-1EC3ACA97967}" destId="{49164E42-9F65-4C72-8FDD-5172E1922DF0}" srcOrd="0" destOrd="0" presId="urn:microsoft.com/office/officeart/2005/8/layout/vList4#1"/>
    <dgm:cxn modelId="{C1C3D06F-914F-494B-9DC7-84F30476C9E5}" type="presParOf" srcId="{A2F771FD-20AE-4229-8206-1EC3ACA97967}" destId="{678F99E1-EBA9-48D2-9F16-FE83ED01EAAA}" srcOrd="1" destOrd="0" presId="urn:microsoft.com/office/officeart/2005/8/layout/vList4#1"/>
    <dgm:cxn modelId="{F8903D3B-0480-4458-AEAF-FF5C660C32D9}" type="presParOf" srcId="{A2F771FD-20AE-4229-8206-1EC3ACA97967}" destId="{79DF7FE9-6A65-42B0-92C8-BEC0E908E078}" srcOrd="2" destOrd="0" presId="urn:microsoft.com/office/officeart/2005/8/layout/vList4#1"/>
    <dgm:cxn modelId="{B3C62BE9-9EF4-4909-8591-6757A08C654C}" type="presParOf" srcId="{89BEB72F-248C-41A0-BD76-DABC249D1D19}" destId="{9F348C82-80C6-4F17-8502-55D9A7C7194C}" srcOrd="3" destOrd="0" presId="urn:microsoft.com/office/officeart/2005/8/layout/vList4#1"/>
    <dgm:cxn modelId="{AB0765E9-DB10-408A-A418-7831CF08E8F1}" type="presParOf" srcId="{89BEB72F-248C-41A0-BD76-DABC249D1D19}" destId="{AF2FDE50-478E-492B-9BFA-BE5E08576A33}" srcOrd="4" destOrd="0" presId="urn:microsoft.com/office/officeart/2005/8/layout/vList4#1"/>
    <dgm:cxn modelId="{9E465F67-5ABE-4A0B-8B13-F71EB98FE864}" type="presParOf" srcId="{AF2FDE50-478E-492B-9BFA-BE5E08576A33}" destId="{17ABAF35-088A-4ED2-BC0F-639231D2DA1A}" srcOrd="0" destOrd="0" presId="urn:microsoft.com/office/officeart/2005/8/layout/vList4#1"/>
    <dgm:cxn modelId="{D6CB9269-21EC-4EEC-AB26-2474AC44C4B5}" type="presParOf" srcId="{AF2FDE50-478E-492B-9BFA-BE5E08576A33}" destId="{24B08378-A0B3-4014-AAD4-C3EF2A017119}" srcOrd="1" destOrd="0" presId="urn:microsoft.com/office/officeart/2005/8/layout/vList4#1"/>
    <dgm:cxn modelId="{1627860D-2118-4665-91BB-366132F51888}" type="presParOf" srcId="{AF2FDE50-478E-492B-9BFA-BE5E08576A33}" destId="{3B802CD4-FC1F-449C-82CE-75C2010D58CC}" srcOrd="2" destOrd="0" presId="urn:microsoft.com/office/officeart/2005/8/layout/vList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DD91D5-F464-4B98-B613-DBC10E7D7318}">
      <dsp:nvSpPr>
        <dsp:cNvPr id="0" name=""/>
        <dsp:cNvSpPr/>
      </dsp:nvSpPr>
      <dsp:spPr>
        <a:xfrm>
          <a:off x="0" y="0"/>
          <a:ext cx="6096000" cy="1269999"/>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endParaRPr lang="zh-CN" altLang="en-US" sz="2300" kern="1200" dirty="0"/>
        </a:p>
        <a:p>
          <a:pPr marL="171450" lvl="1" indent="-171450" algn="l" defTabSz="800100">
            <a:lnSpc>
              <a:spcPct val="90000"/>
            </a:lnSpc>
            <a:spcBef>
              <a:spcPct val="0"/>
            </a:spcBef>
            <a:spcAft>
              <a:spcPct val="15000"/>
            </a:spcAft>
            <a:buChar char="••"/>
          </a:pPr>
          <a:endParaRPr lang="zh-CN" altLang="en-US" sz="1800" kern="1200"/>
        </a:p>
        <a:p>
          <a:pPr marL="171450" lvl="1" indent="-171450" algn="l" defTabSz="800100">
            <a:lnSpc>
              <a:spcPct val="90000"/>
            </a:lnSpc>
            <a:spcBef>
              <a:spcPct val="0"/>
            </a:spcBef>
            <a:spcAft>
              <a:spcPct val="15000"/>
            </a:spcAft>
            <a:buChar char="••"/>
          </a:pPr>
          <a:endParaRPr lang="zh-CN" altLang="en-US" sz="1800" kern="1200"/>
        </a:p>
      </dsp:txBody>
      <dsp:txXfrm>
        <a:off x="1346200" y="0"/>
        <a:ext cx="4749800" cy="1269999"/>
      </dsp:txXfrm>
    </dsp:sp>
    <dsp:sp modelId="{4CF2011F-5DDC-4AC3-B8EE-EBCC9E242BD1}">
      <dsp:nvSpPr>
        <dsp:cNvPr id="0" name=""/>
        <dsp:cNvSpPr/>
      </dsp:nvSpPr>
      <dsp:spPr>
        <a:xfrm>
          <a:off x="126999" y="126999"/>
          <a:ext cx="1219200" cy="1015999"/>
        </a:xfrm>
        <a:prstGeom prst="roundRect">
          <a:avLst>
            <a:gd name="adj" fmla="val 10000"/>
          </a:avLst>
        </a:prstGeom>
        <a:solidFill>
          <a:schemeClr val="accent2">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49164E42-9F65-4C72-8FDD-5172E1922DF0}">
      <dsp:nvSpPr>
        <dsp:cNvPr id="0" name=""/>
        <dsp:cNvSpPr/>
      </dsp:nvSpPr>
      <dsp:spPr>
        <a:xfrm>
          <a:off x="0" y="1396999"/>
          <a:ext cx="6096000" cy="1269999"/>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endParaRPr lang="zh-CN" altLang="en-US" sz="2300" kern="1200"/>
        </a:p>
        <a:p>
          <a:pPr marL="171450" lvl="1" indent="-171450" algn="l" defTabSz="800100">
            <a:lnSpc>
              <a:spcPct val="90000"/>
            </a:lnSpc>
            <a:spcBef>
              <a:spcPct val="0"/>
            </a:spcBef>
            <a:spcAft>
              <a:spcPct val="15000"/>
            </a:spcAft>
            <a:buChar char="••"/>
          </a:pPr>
          <a:endParaRPr lang="zh-CN" altLang="en-US" sz="1800" kern="1200"/>
        </a:p>
        <a:p>
          <a:pPr marL="171450" lvl="1" indent="-171450" algn="l" defTabSz="800100">
            <a:lnSpc>
              <a:spcPct val="90000"/>
            </a:lnSpc>
            <a:spcBef>
              <a:spcPct val="0"/>
            </a:spcBef>
            <a:spcAft>
              <a:spcPct val="15000"/>
            </a:spcAft>
            <a:buChar char="••"/>
          </a:pPr>
          <a:endParaRPr lang="zh-CN" altLang="en-US" sz="1800" kern="1200"/>
        </a:p>
      </dsp:txBody>
      <dsp:txXfrm>
        <a:off x="1346200" y="1396999"/>
        <a:ext cx="4749800" cy="1269999"/>
      </dsp:txXfrm>
    </dsp:sp>
    <dsp:sp modelId="{678F99E1-EBA9-48D2-9F16-FE83ED01EAAA}">
      <dsp:nvSpPr>
        <dsp:cNvPr id="0" name=""/>
        <dsp:cNvSpPr/>
      </dsp:nvSpPr>
      <dsp:spPr>
        <a:xfrm>
          <a:off x="126999" y="1523999"/>
          <a:ext cx="1219200" cy="1015999"/>
        </a:xfrm>
        <a:prstGeom prst="roundRect">
          <a:avLst>
            <a:gd name="adj" fmla="val 10000"/>
          </a:avLst>
        </a:prstGeom>
        <a:solidFill>
          <a:schemeClr val="accent3">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17ABAF35-088A-4ED2-BC0F-639231D2DA1A}">
      <dsp:nvSpPr>
        <dsp:cNvPr id="0" name=""/>
        <dsp:cNvSpPr/>
      </dsp:nvSpPr>
      <dsp:spPr>
        <a:xfrm>
          <a:off x="0" y="2793999"/>
          <a:ext cx="6096000" cy="1269999"/>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endParaRPr lang="zh-CN" altLang="en-US" sz="2300" kern="1200"/>
        </a:p>
        <a:p>
          <a:pPr marL="171450" lvl="1" indent="-171450" algn="l" defTabSz="800100">
            <a:lnSpc>
              <a:spcPct val="90000"/>
            </a:lnSpc>
            <a:spcBef>
              <a:spcPct val="0"/>
            </a:spcBef>
            <a:spcAft>
              <a:spcPct val="15000"/>
            </a:spcAft>
            <a:buChar char="••"/>
          </a:pPr>
          <a:endParaRPr lang="zh-CN" altLang="en-US" sz="1800" kern="1200"/>
        </a:p>
        <a:p>
          <a:pPr marL="171450" lvl="1" indent="-171450" algn="l" defTabSz="800100">
            <a:lnSpc>
              <a:spcPct val="90000"/>
            </a:lnSpc>
            <a:spcBef>
              <a:spcPct val="0"/>
            </a:spcBef>
            <a:spcAft>
              <a:spcPct val="15000"/>
            </a:spcAft>
            <a:buChar char="••"/>
          </a:pPr>
          <a:endParaRPr lang="zh-CN" altLang="en-US" sz="1800" kern="1200"/>
        </a:p>
      </dsp:txBody>
      <dsp:txXfrm>
        <a:off x="1346200" y="2793999"/>
        <a:ext cx="4749800" cy="1269999"/>
      </dsp:txXfrm>
    </dsp:sp>
    <dsp:sp modelId="{24B08378-A0B3-4014-AAD4-C3EF2A017119}">
      <dsp:nvSpPr>
        <dsp:cNvPr id="0" name=""/>
        <dsp:cNvSpPr/>
      </dsp:nvSpPr>
      <dsp:spPr>
        <a:xfrm>
          <a:off x="126999" y="2920999"/>
          <a:ext cx="1219200" cy="1015999"/>
        </a:xfrm>
        <a:prstGeom prst="roundRect">
          <a:avLst>
            <a:gd name="adj" fmla="val 10000"/>
          </a:avLst>
        </a:prstGeom>
        <a:solidFill>
          <a:schemeClr val="accent4">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1">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3458C020-DB64-428B-A28B-B401C0DFB053}" type="datetimeFigureOut">
              <a:rPr lang="zh-CN" altLang="en-US"/>
              <a:pPr>
                <a:defRPr/>
              </a:pPr>
              <a:t>2017/2/14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0F141775-7D55-4527-9B79-9377BED1008A}" type="slidenum">
              <a:rPr lang="zh-CN" altLang="en-US"/>
              <a:pPr>
                <a:defRPr/>
              </a:pPr>
              <a:t>‹#›</a:t>
            </a:fld>
            <a:endParaRPr lang="zh-CN" altLang="en-US"/>
          </a:p>
        </p:txBody>
      </p:sp>
    </p:spTree>
    <p:extLst>
      <p:ext uri="{BB962C8B-B14F-4D97-AF65-F5344CB8AC3E}">
        <p14:creationId xmlns:p14="http://schemas.microsoft.com/office/powerpoint/2010/main" val="230029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B89BF8-8D04-4DF1-96AC-B43B09FC9B9C}" type="datetimeFigureOut">
              <a:rPr lang="zh-CN" altLang="en-US" smtClean="0"/>
              <a:t>2017/2/14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5BE7FF-3471-4E34-B811-64767380430D}" type="slidenum">
              <a:rPr lang="zh-CN" altLang="en-US" smtClean="0"/>
              <a:t>‹#›</a:t>
            </a:fld>
            <a:endParaRPr lang="zh-CN" altLang="en-US"/>
          </a:p>
        </p:txBody>
      </p:sp>
    </p:spTree>
    <p:extLst>
      <p:ext uri="{BB962C8B-B14F-4D97-AF65-F5344CB8AC3E}">
        <p14:creationId xmlns:p14="http://schemas.microsoft.com/office/powerpoint/2010/main" val="4225218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tackoverflow.com/questions/246564/what-is-the-lifetime-of-a-static-variable-in-a-c-function#246594"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herbsutter.com/2013/09/09/visual-studio-2013-rc-is-now-availabl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ackoverflow.com/questions/246564/what-is-the-lifetime-of-a-static-variable-in-a-c-function#246594"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herbsutter.com/2013/09/09/visual-studio-2013-rc-is-now-availabl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前言：从现有代码引出设计模式</a:t>
            </a:r>
            <a:endParaRPr lang="zh-CN" altLang="en-US"/>
          </a:p>
        </p:txBody>
      </p:sp>
      <p:sp>
        <p:nvSpPr>
          <p:cNvPr id="4" name="灯片编号占位符 3"/>
          <p:cNvSpPr>
            <a:spLocks noGrp="1"/>
          </p:cNvSpPr>
          <p:nvPr>
            <p:ph type="sldNum" sz="quarter" idx="10"/>
          </p:nvPr>
        </p:nvSpPr>
        <p:spPr/>
        <p:txBody>
          <a:bodyPr/>
          <a:lstStyle/>
          <a:p>
            <a:fld id="{DC5BE7FF-3471-4E34-B811-64767380430D}" type="slidenum">
              <a:rPr lang="zh-CN" altLang="en-US" smtClean="0"/>
              <a:t>3</a:t>
            </a:fld>
            <a:endParaRPr lang="zh-CN" altLang="en-US"/>
          </a:p>
        </p:txBody>
      </p:sp>
    </p:spTree>
    <p:extLst>
      <p:ext uri="{BB962C8B-B14F-4D97-AF65-F5344CB8AC3E}">
        <p14:creationId xmlns:p14="http://schemas.microsoft.com/office/powerpoint/2010/main" val="3341109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lifetime of function </a:t>
            </a:r>
            <a:r>
              <a:rPr lang="en-US" altLang="zh-CN" dirty="0" smtClean="0"/>
              <a:t>static</a:t>
            </a:r>
            <a:r>
              <a:rPr lang="en-US" altLang="zh-CN" sz="1200" b="0" i="0" kern="1200" dirty="0" smtClean="0">
                <a:solidFill>
                  <a:schemeClr val="tx1"/>
                </a:solidFill>
                <a:effectLst/>
                <a:latin typeface="+mn-lt"/>
                <a:ea typeface="+mn-ea"/>
                <a:cs typeface="+mn-cs"/>
              </a:rPr>
              <a:t> variables begins the first time</a:t>
            </a:r>
            <a:r>
              <a:rPr lang="en-US" altLang="zh-CN" sz="1200" b="0" i="0" kern="1200" baseline="30000" dirty="0" smtClean="0">
                <a:solidFill>
                  <a:schemeClr val="tx1"/>
                </a:solidFill>
                <a:effectLst/>
                <a:latin typeface="+mn-lt"/>
                <a:ea typeface="+mn-ea"/>
                <a:cs typeface="+mn-cs"/>
              </a:rPr>
              <a:t>[0]</a:t>
            </a:r>
            <a:r>
              <a:rPr lang="en-US" altLang="zh-CN" sz="1200" b="0" i="0" kern="1200" dirty="0" smtClean="0">
                <a:solidFill>
                  <a:schemeClr val="tx1"/>
                </a:solidFill>
                <a:effectLst/>
                <a:latin typeface="+mn-lt"/>
                <a:ea typeface="+mn-ea"/>
                <a:cs typeface="+mn-cs"/>
              </a:rPr>
              <a:t> the program flow encounters the declaration and it ends at program termination. This means that the run-time must perform some book keeping in order to destruct it only if it was actually constructed.</a:t>
            </a:r>
          </a:p>
          <a:p>
            <a:r>
              <a:rPr lang="en-US" altLang="zh-CN" sz="1200" b="0" i="0" kern="1200" dirty="0" smtClean="0">
                <a:solidFill>
                  <a:schemeClr val="tx1"/>
                </a:solidFill>
                <a:effectLst/>
                <a:latin typeface="+mn-lt"/>
                <a:ea typeface="+mn-ea"/>
                <a:cs typeface="+mn-cs"/>
              </a:rPr>
              <a:t>Additionally since the standard says that the destructors' of static objects must run in the reverse order of the completion of their construction</a:t>
            </a:r>
            <a:r>
              <a:rPr lang="en-US" altLang="zh-CN" sz="1200" b="0" i="0" kern="1200" baseline="30000" dirty="0" smtClean="0">
                <a:solidFill>
                  <a:schemeClr val="tx1"/>
                </a:solidFill>
                <a:effectLst/>
                <a:latin typeface="+mn-lt"/>
                <a:ea typeface="+mn-ea"/>
                <a:cs typeface="+mn-cs"/>
              </a:rPr>
              <a:t>[1]</a:t>
            </a:r>
            <a:r>
              <a:rPr lang="en-US" altLang="zh-CN" sz="1200" b="0" i="0" kern="1200" dirty="0" smtClean="0">
                <a:solidFill>
                  <a:schemeClr val="tx1"/>
                </a:solidFill>
                <a:effectLst/>
                <a:latin typeface="+mn-lt"/>
                <a:ea typeface="+mn-ea"/>
                <a:cs typeface="+mn-cs"/>
              </a:rPr>
              <a:t> and the order of construction may depend on the specific program run, the order of construction must be taken into account.</a:t>
            </a:r>
          </a:p>
          <a:p>
            <a:r>
              <a:rPr lang="en-US" altLang="zh-CN" sz="1200" b="0" i="0" kern="1200" dirty="0" smtClean="0">
                <a:solidFill>
                  <a:schemeClr val="tx1"/>
                </a:solidFill>
                <a:effectLst/>
                <a:latin typeface="+mn-lt"/>
                <a:ea typeface="+mn-ea"/>
                <a:cs typeface="+mn-cs"/>
              </a:rPr>
              <a:t>[0] Since </a:t>
            </a:r>
            <a:r>
              <a:rPr lang="en-US" altLang="zh-CN" sz="1200" b="1" i="0" kern="1200" dirty="0" smtClean="0">
                <a:solidFill>
                  <a:schemeClr val="tx1"/>
                </a:solidFill>
                <a:effectLst/>
                <a:latin typeface="+mn-lt"/>
                <a:ea typeface="+mn-ea"/>
                <a:cs typeface="+mn-cs"/>
              </a:rPr>
              <a:t>C++98</a:t>
            </a:r>
            <a:r>
              <a:rPr lang="en-US" altLang="zh-CN" sz="1200" b="0" i="0" kern="1200" baseline="30000" dirty="0" smtClean="0">
                <a:solidFill>
                  <a:schemeClr val="tx1"/>
                </a:solidFill>
                <a:effectLst/>
                <a:latin typeface="+mn-lt"/>
                <a:ea typeface="+mn-ea"/>
                <a:cs typeface="+mn-cs"/>
              </a:rPr>
              <a:t>[2]</a:t>
            </a:r>
            <a:r>
              <a:rPr lang="en-US" altLang="zh-CN" sz="1200" b="0" i="0" kern="1200" dirty="0" smtClean="0">
                <a:solidFill>
                  <a:schemeClr val="tx1"/>
                </a:solidFill>
                <a:effectLst/>
                <a:latin typeface="+mn-lt"/>
                <a:ea typeface="+mn-ea"/>
                <a:cs typeface="+mn-cs"/>
              </a:rPr>
              <a:t> has no reference to multiple threads how this will be behave in a multi-threaded environment is unspecified, and can be problematic as </a:t>
            </a:r>
            <a:r>
              <a:rPr lang="en-US" altLang="zh-CN" sz="1200" b="0" i="0" u="none" strike="noStrike" kern="1200" dirty="0" err="1" smtClean="0">
                <a:solidFill>
                  <a:schemeClr val="tx1"/>
                </a:solidFill>
                <a:effectLst/>
                <a:latin typeface="+mn-lt"/>
                <a:ea typeface="+mn-ea"/>
                <a:cs typeface="+mn-cs"/>
                <a:hlinkClick r:id="rId3"/>
              </a:rPr>
              <a:t>Roddy</a:t>
            </a:r>
            <a:r>
              <a:rPr lang="en-US" altLang="zh-CN" sz="1200" b="0" i="0" kern="1200" dirty="0" smtClean="0">
                <a:solidFill>
                  <a:schemeClr val="tx1"/>
                </a:solidFill>
                <a:effectLst/>
                <a:latin typeface="+mn-lt"/>
                <a:ea typeface="+mn-ea"/>
                <a:cs typeface="+mn-cs"/>
              </a:rPr>
              <a:t> mentions.</a:t>
            </a:r>
          </a:p>
          <a:p>
            <a:r>
              <a:rPr lang="en-US" altLang="zh-CN" sz="1200" b="0" i="0" kern="1200" dirty="0" smtClean="0">
                <a:solidFill>
                  <a:schemeClr val="tx1"/>
                </a:solidFill>
                <a:effectLst/>
                <a:latin typeface="+mn-lt"/>
                <a:ea typeface="+mn-ea"/>
                <a:cs typeface="+mn-cs"/>
              </a:rPr>
              <a:t>[1] </a:t>
            </a:r>
            <a:r>
              <a:rPr lang="en-US" altLang="zh-CN" sz="1200" b="1" i="0" kern="1200" dirty="0" smtClean="0">
                <a:solidFill>
                  <a:schemeClr val="tx1"/>
                </a:solidFill>
                <a:effectLst/>
                <a:latin typeface="+mn-lt"/>
                <a:ea typeface="+mn-ea"/>
                <a:cs typeface="+mn-cs"/>
              </a:rPr>
              <a:t>C++98</a:t>
            </a:r>
            <a:r>
              <a:rPr lang="en-US" altLang="zh-CN" sz="1200" b="0" i="0" kern="1200" dirty="0" smtClean="0">
                <a:solidFill>
                  <a:schemeClr val="tx1"/>
                </a:solidFill>
                <a:effectLst/>
                <a:latin typeface="+mn-lt"/>
                <a:ea typeface="+mn-ea"/>
                <a:cs typeface="+mn-cs"/>
              </a:rPr>
              <a:t> section 3.6.3.1 </a:t>
            </a:r>
            <a:r>
              <a:rPr lang="en-US" altLang="zh-CN" sz="1200" b="0" i="1" kern="1200" dirty="0" smtClean="0">
                <a:solidFill>
                  <a:schemeClr val="tx1"/>
                </a:solidFill>
                <a:effectLst/>
                <a:latin typeface="+mn-lt"/>
                <a:ea typeface="+mn-ea"/>
                <a:cs typeface="+mn-cs"/>
              </a:rPr>
              <a:t>[</a:t>
            </a:r>
            <a:r>
              <a:rPr lang="en-US" altLang="zh-CN" sz="1200" b="0" i="1" kern="1200" dirty="0" err="1" smtClean="0">
                <a:solidFill>
                  <a:schemeClr val="tx1"/>
                </a:solidFill>
                <a:effectLst/>
                <a:latin typeface="+mn-lt"/>
                <a:ea typeface="+mn-ea"/>
                <a:cs typeface="+mn-cs"/>
              </a:rPr>
              <a:t>basic.start.term</a:t>
            </a:r>
            <a:r>
              <a:rPr lang="en-US" altLang="zh-CN" sz="1200" b="0" i="1"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 In C++11 statics are initialized in a thread safe way, this is also known as </a:t>
            </a:r>
            <a:r>
              <a:rPr lang="en-US" altLang="zh-CN" sz="1200" b="0" i="1" u="none" strike="noStrike" kern="1200" dirty="0" smtClean="0">
                <a:solidFill>
                  <a:schemeClr val="tx1"/>
                </a:solidFill>
                <a:effectLst/>
                <a:latin typeface="+mn-lt"/>
                <a:ea typeface="+mn-ea"/>
                <a:cs typeface="+mn-cs"/>
                <a:hlinkClick r:id="rId4"/>
              </a:rPr>
              <a:t>Magic Statics</a:t>
            </a:r>
            <a:r>
              <a:rPr lang="en-US" altLang="zh-CN"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DC5BE7FF-3471-4E34-B811-64767380430D}" type="slidenum">
              <a:rPr lang="zh-CN" altLang="en-US" smtClean="0"/>
              <a:t>18</a:t>
            </a:fld>
            <a:endParaRPr lang="zh-CN" altLang="en-US"/>
          </a:p>
        </p:txBody>
      </p:sp>
    </p:spTree>
    <p:extLst>
      <p:ext uri="{BB962C8B-B14F-4D97-AF65-F5344CB8AC3E}">
        <p14:creationId xmlns:p14="http://schemas.microsoft.com/office/powerpoint/2010/main" val="421248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Q1</a:t>
            </a:r>
            <a:r>
              <a:rPr lang="zh-CN" altLang="en-US" dirty="0" smtClean="0"/>
              <a:t>：什么场景下需要使用</a:t>
            </a:r>
            <a:r>
              <a:rPr lang="en-US" altLang="zh-CN" dirty="0" smtClean="0"/>
              <a:t>Singleton</a:t>
            </a:r>
            <a:r>
              <a:rPr lang="zh-CN" altLang="en-US" dirty="0" smtClean="0"/>
              <a:t>模式？</a:t>
            </a:r>
            <a:endParaRPr lang="en-US" altLang="zh-CN" dirty="0" smtClean="0"/>
          </a:p>
          <a:p>
            <a:r>
              <a:rPr lang="en-US" altLang="zh-CN" dirty="0" smtClean="0"/>
              <a:t>Q2</a:t>
            </a:r>
            <a:r>
              <a:rPr lang="zh-CN" altLang="en-US" dirty="0" smtClean="0"/>
              <a:t>：</a:t>
            </a:r>
            <a:r>
              <a:rPr lang="en-US" altLang="zh-CN" dirty="0" err="1" smtClean="0"/>
              <a:t>NcEditor</a:t>
            </a:r>
            <a:r>
              <a:rPr lang="zh-CN" altLang="en-US" dirty="0" smtClean="0"/>
              <a:t>中是否存在</a:t>
            </a:r>
            <a:r>
              <a:rPr lang="en-US" altLang="zh-CN" dirty="0" smtClean="0"/>
              <a:t>Singleton</a:t>
            </a:r>
            <a:r>
              <a:rPr lang="zh-CN" altLang="en-US" dirty="0" smtClean="0"/>
              <a:t>模式</a:t>
            </a:r>
            <a:r>
              <a:rPr lang="zh-CN" altLang="en-US" baseline="0" dirty="0" smtClean="0"/>
              <a:t>的应用？</a:t>
            </a:r>
            <a:endParaRPr lang="zh-CN" altLang="en-US" dirty="0"/>
          </a:p>
        </p:txBody>
      </p:sp>
      <p:sp>
        <p:nvSpPr>
          <p:cNvPr id="4" name="灯片编号占位符 3"/>
          <p:cNvSpPr>
            <a:spLocks noGrp="1"/>
          </p:cNvSpPr>
          <p:nvPr>
            <p:ph type="sldNum" sz="quarter" idx="10"/>
          </p:nvPr>
        </p:nvSpPr>
        <p:spPr/>
        <p:txBody>
          <a:bodyPr/>
          <a:lstStyle/>
          <a:p>
            <a:fld id="{DC5BE7FF-3471-4E34-B811-64767380430D}" type="slidenum">
              <a:rPr lang="zh-CN" altLang="en-US" smtClean="0"/>
              <a:t>5</a:t>
            </a:fld>
            <a:endParaRPr lang="zh-CN" altLang="en-US"/>
          </a:p>
        </p:txBody>
      </p:sp>
    </p:spTree>
    <p:extLst>
      <p:ext uri="{BB962C8B-B14F-4D97-AF65-F5344CB8AC3E}">
        <p14:creationId xmlns:p14="http://schemas.microsoft.com/office/powerpoint/2010/main" val="713973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solidFill>
                  <a:schemeClr val="bg2">
                    <a:lumMod val="25000"/>
                  </a:schemeClr>
                </a:solidFill>
                <a:latin typeface="微软雅黑" pitchFamily="34" charset="-122"/>
                <a:ea typeface="微软雅黑" pitchFamily="34" charset="-122"/>
              </a:rPr>
              <a:t>//lazy initialization</a:t>
            </a:r>
            <a:endParaRPr lang="zh-CN" altLang="en-US" dirty="0"/>
          </a:p>
        </p:txBody>
      </p:sp>
      <p:sp>
        <p:nvSpPr>
          <p:cNvPr id="4" name="灯片编号占位符 3"/>
          <p:cNvSpPr>
            <a:spLocks noGrp="1"/>
          </p:cNvSpPr>
          <p:nvPr>
            <p:ph type="sldNum" sz="quarter" idx="10"/>
          </p:nvPr>
        </p:nvSpPr>
        <p:spPr/>
        <p:txBody>
          <a:bodyPr/>
          <a:lstStyle/>
          <a:p>
            <a:fld id="{DC5BE7FF-3471-4E34-B811-64767380430D}" type="slidenum">
              <a:rPr lang="zh-CN" altLang="en-US" smtClean="0"/>
              <a:t>6</a:t>
            </a:fld>
            <a:endParaRPr lang="zh-CN" altLang="en-US"/>
          </a:p>
        </p:txBody>
      </p:sp>
    </p:spTree>
    <p:extLst>
      <p:ext uri="{BB962C8B-B14F-4D97-AF65-F5344CB8AC3E}">
        <p14:creationId xmlns:p14="http://schemas.microsoft.com/office/powerpoint/2010/main" val="713973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rgbClr val="00B050"/>
                </a:solidFill>
                <a:latin typeface="Courier New" pitchFamily="49" charset="0"/>
                <a:ea typeface="微软雅黑" pitchFamily="34" charset="-122"/>
                <a:cs typeface="Courier New" pitchFamily="49" charset="0"/>
              </a:rPr>
              <a:t>//Use smart pointer to release memory</a:t>
            </a:r>
          </a:p>
        </p:txBody>
      </p:sp>
      <p:sp>
        <p:nvSpPr>
          <p:cNvPr id="4" name="灯片编号占位符 3"/>
          <p:cNvSpPr>
            <a:spLocks noGrp="1"/>
          </p:cNvSpPr>
          <p:nvPr>
            <p:ph type="sldNum" sz="quarter" idx="10"/>
          </p:nvPr>
        </p:nvSpPr>
        <p:spPr/>
        <p:txBody>
          <a:bodyPr/>
          <a:lstStyle/>
          <a:p>
            <a:fld id="{DC5BE7FF-3471-4E34-B811-64767380430D}" type="slidenum">
              <a:rPr lang="zh-CN" altLang="en-US" smtClean="0"/>
              <a:t>7</a:t>
            </a:fld>
            <a:endParaRPr lang="zh-CN" altLang="en-US"/>
          </a:p>
        </p:txBody>
      </p:sp>
    </p:spTree>
    <p:extLst>
      <p:ext uri="{BB962C8B-B14F-4D97-AF65-F5344CB8AC3E}">
        <p14:creationId xmlns:p14="http://schemas.microsoft.com/office/powerpoint/2010/main" val="713973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rgbClr val="00B050"/>
                </a:solidFill>
                <a:latin typeface="Courier New" pitchFamily="49" charset="0"/>
                <a:ea typeface="微软雅黑" pitchFamily="34" charset="-122"/>
                <a:cs typeface="Courier New" pitchFamily="49" charset="0"/>
              </a:rPr>
              <a:t>//Use template to reduce some duplicate work</a:t>
            </a:r>
          </a:p>
          <a:p>
            <a:r>
              <a:rPr lang="en-US" altLang="zh-CN" dirty="0" smtClean="0"/>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DC5BE7FF-3471-4E34-B811-64767380430D}" type="slidenum">
              <a:rPr lang="zh-CN" altLang="en-US" smtClean="0"/>
              <a:t>8</a:t>
            </a:fld>
            <a:endParaRPr lang="zh-CN" altLang="en-US"/>
          </a:p>
        </p:txBody>
      </p:sp>
    </p:spTree>
    <p:extLst>
      <p:ext uri="{BB962C8B-B14F-4D97-AF65-F5344CB8AC3E}">
        <p14:creationId xmlns:p14="http://schemas.microsoft.com/office/powerpoint/2010/main" val="713973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首先要声明的是，几乎所有的人都会认为对</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取址运算符的重载是邪恶的。甚至说，</a:t>
            </a:r>
            <a:r>
              <a:rPr lang="en-US" altLang="zh-CN" sz="1200" b="0" i="0" kern="1200" dirty="0" smtClean="0">
                <a:solidFill>
                  <a:schemeClr val="tx1"/>
                </a:solidFill>
                <a:effectLst/>
                <a:latin typeface="+mn-lt"/>
                <a:ea typeface="+mn-ea"/>
                <a:cs typeface="+mn-cs"/>
              </a:rPr>
              <a:t>boost</a:t>
            </a:r>
            <a:r>
              <a:rPr lang="zh-CN" altLang="en-US" sz="1200" b="0" i="0" kern="1200" dirty="0" smtClean="0">
                <a:solidFill>
                  <a:schemeClr val="tx1"/>
                </a:solidFill>
                <a:effectLst/>
                <a:latin typeface="+mn-lt"/>
                <a:ea typeface="+mn-ea"/>
                <a:cs typeface="+mn-cs"/>
              </a:rPr>
              <a:t>为了防止该行为所产生的错误更是提供了</a:t>
            </a:r>
            <a:r>
              <a:rPr lang="en-US" altLang="zh-CN" sz="1200" b="0" i="0" kern="1200" dirty="0" err="1" smtClean="0">
                <a:solidFill>
                  <a:schemeClr val="tx1"/>
                </a:solidFill>
                <a:effectLst/>
                <a:latin typeface="+mn-lt"/>
                <a:ea typeface="+mn-ea"/>
                <a:cs typeface="+mn-cs"/>
              </a:rPr>
              <a:t>addressof</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函数。而另一方面，我们需要讨论用户为什么要用取址运算符。</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Singleton</a:t>
            </a:r>
            <a:r>
              <a:rPr lang="zh-CN" altLang="en-US" sz="1200" b="0" i="0" kern="1200" dirty="0" smtClean="0">
                <a:solidFill>
                  <a:schemeClr val="tx1"/>
                </a:solidFill>
                <a:effectLst/>
                <a:latin typeface="+mn-lt"/>
                <a:ea typeface="+mn-ea"/>
                <a:cs typeface="+mn-cs"/>
              </a:rPr>
              <a:t>所返回的常常是一个引用，对引用进行取址将得到相应类型的指针。</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从语法上来说，</a:t>
            </a:r>
            <a:r>
              <a:rPr lang="zh-CN" altLang="en-US" dirty="0" smtClean="0"/>
              <a:t>引用和指针的最大区别在于是否可以被</a:t>
            </a:r>
            <a:r>
              <a:rPr lang="en-US" altLang="zh-CN" dirty="0" smtClean="0"/>
              <a:t>delete</a:t>
            </a:r>
            <a:r>
              <a:rPr lang="zh-CN" altLang="en-US" dirty="0" smtClean="0"/>
              <a:t>关键字删除以及是否可以为</a:t>
            </a:r>
            <a:r>
              <a:rPr lang="en-US" altLang="zh-CN" dirty="0" smtClean="0"/>
              <a:t>NULL</a:t>
            </a:r>
            <a:r>
              <a:rPr lang="zh-CN" altLang="en-US" dirty="0" smtClean="0"/>
              <a:t>。</a:t>
            </a:r>
            <a:endParaRPr lang="en-US" altLang="zh-CN" dirty="0" smtClean="0"/>
          </a:p>
          <a:p>
            <a:r>
              <a:rPr lang="zh-CN" altLang="en-US" dirty="0" smtClean="0"/>
              <a:t>但是</a:t>
            </a:r>
            <a:r>
              <a:rPr lang="en-US" altLang="zh-CN" dirty="0" smtClean="0"/>
              <a:t>Singleton</a:t>
            </a:r>
            <a:r>
              <a:rPr lang="zh-CN" altLang="en-US" dirty="0" smtClean="0"/>
              <a:t>返回一个引用也就表示其生存期由非用户代码所管理。因此使用取址运算符获得指针后又用</a:t>
            </a:r>
            <a:r>
              <a:rPr lang="en-US" altLang="zh-CN" dirty="0" smtClean="0"/>
              <a:t>delete</a:t>
            </a:r>
            <a:r>
              <a:rPr lang="zh-CN" altLang="en-US" dirty="0" smtClean="0"/>
              <a:t>关键字删除</a:t>
            </a:r>
            <a:r>
              <a:rPr lang="en-US" altLang="zh-CN" dirty="0" smtClean="0"/>
              <a:t>Singleton</a:t>
            </a:r>
            <a:r>
              <a:rPr lang="zh-CN" altLang="en-US" dirty="0" smtClean="0"/>
              <a:t>所返回的实例明显是一个用户错误。</a:t>
            </a:r>
            <a:endParaRPr lang="en-US" altLang="zh-CN" dirty="0" smtClean="0"/>
          </a:p>
          <a:p>
            <a:r>
              <a:rPr lang="zh-CN" altLang="en-US" sz="1200" b="0" i="0" kern="1200" dirty="0" smtClean="0">
                <a:solidFill>
                  <a:schemeClr val="tx1"/>
                </a:solidFill>
                <a:effectLst/>
                <a:latin typeface="+mn-lt"/>
                <a:ea typeface="+mn-ea"/>
                <a:cs typeface="+mn-cs"/>
              </a:rPr>
              <a:t>综上所述，通过将</a:t>
            </a:r>
            <a:r>
              <a:rPr lang="en-US" altLang="zh-CN" sz="1200" b="0" i="0" kern="1200" dirty="0" smtClean="0">
                <a:solidFill>
                  <a:schemeClr val="tx1"/>
                </a:solidFill>
                <a:effectLst/>
                <a:latin typeface="+mn-lt"/>
                <a:ea typeface="+mn-ea"/>
                <a:cs typeface="+mn-cs"/>
              </a:rPr>
              <a:t>&amp;</a:t>
            </a:r>
            <a:r>
              <a:rPr lang="zh-CN" altLang="en-US" sz="1200" b="0" i="0" kern="1200" dirty="0" smtClean="0">
                <a:solidFill>
                  <a:schemeClr val="tx1"/>
                </a:solidFill>
                <a:effectLst/>
                <a:latin typeface="+mn-lt"/>
                <a:ea typeface="+mn-ea"/>
                <a:cs typeface="+mn-cs"/>
              </a:rPr>
              <a:t>取址运算符设置为私有没有多少意义。</a:t>
            </a:r>
            <a:endParaRPr lang="zh-CN" altLang="en-US" dirty="0"/>
          </a:p>
        </p:txBody>
      </p:sp>
      <p:sp>
        <p:nvSpPr>
          <p:cNvPr id="4" name="灯片编号占位符 3"/>
          <p:cNvSpPr>
            <a:spLocks noGrp="1"/>
          </p:cNvSpPr>
          <p:nvPr>
            <p:ph type="sldNum" sz="quarter" idx="10"/>
          </p:nvPr>
        </p:nvSpPr>
        <p:spPr/>
        <p:txBody>
          <a:bodyPr/>
          <a:lstStyle/>
          <a:p>
            <a:fld id="{DC5BE7FF-3471-4E34-B811-64767380430D}" type="slidenum">
              <a:rPr lang="zh-CN" altLang="en-US" smtClean="0"/>
              <a:t>9</a:t>
            </a:fld>
            <a:endParaRPr lang="zh-CN" altLang="en-US"/>
          </a:p>
        </p:txBody>
      </p:sp>
    </p:spTree>
    <p:extLst>
      <p:ext uri="{BB962C8B-B14F-4D97-AF65-F5344CB8AC3E}">
        <p14:creationId xmlns:p14="http://schemas.microsoft.com/office/powerpoint/2010/main" val="713973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一般来说，较为流行的重用方法一共有三种：组合、派生以及模板。首先可以想到的是，对</a:t>
            </a:r>
            <a:r>
              <a:rPr lang="en-US" altLang="zh-CN" sz="1200" b="0" i="0" kern="1200" dirty="0" smtClean="0">
                <a:solidFill>
                  <a:schemeClr val="tx1"/>
                </a:solidFill>
                <a:effectLst/>
                <a:latin typeface="+mn-lt"/>
                <a:ea typeface="+mn-ea"/>
                <a:cs typeface="+mn-cs"/>
              </a:rPr>
              <a:t>Singleton</a:t>
            </a:r>
            <a:r>
              <a:rPr lang="zh-CN" altLang="en-US" sz="1200" b="0" i="0" kern="1200" dirty="0" smtClean="0">
                <a:solidFill>
                  <a:schemeClr val="tx1"/>
                </a:solidFill>
                <a:effectLst/>
                <a:latin typeface="+mn-lt"/>
                <a:ea typeface="+mn-ea"/>
                <a:cs typeface="+mn-cs"/>
              </a:rPr>
              <a:t>的重用仅仅是对</a:t>
            </a:r>
            <a:r>
              <a:rPr lang="en-US" altLang="zh-CN" sz="1200" b="0" i="0" kern="1200" dirty="0" err="1" smtClean="0">
                <a:solidFill>
                  <a:schemeClr val="tx1"/>
                </a:solidFill>
                <a:effectLst/>
                <a:latin typeface="+mn-lt"/>
                <a:ea typeface="+mn-ea"/>
                <a:cs typeface="+mn-cs"/>
              </a:rPr>
              <a:t>getInstance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函数的重用，因此通过从</a:t>
            </a:r>
            <a:r>
              <a:rPr lang="en-US" altLang="zh-CN" sz="1200" b="0" i="0" kern="1200" dirty="0" smtClean="0">
                <a:solidFill>
                  <a:schemeClr val="tx1"/>
                </a:solidFill>
                <a:effectLst/>
                <a:latin typeface="+mn-lt"/>
                <a:ea typeface="+mn-ea"/>
                <a:cs typeface="+mn-cs"/>
              </a:rPr>
              <a:t>Singleton</a:t>
            </a:r>
            <a:r>
              <a:rPr lang="zh-CN" altLang="en-US" sz="1200" b="0" i="0" kern="1200" dirty="0" smtClean="0">
                <a:solidFill>
                  <a:schemeClr val="tx1"/>
                </a:solidFill>
                <a:effectLst/>
                <a:latin typeface="+mn-lt"/>
                <a:ea typeface="+mn-ea"/>
                <a:cs typeface="+mn-cs"/>
              </a:rPr>
              <a:t>派生以继承该函数的实现是一个很好的选择。而</a:t>
            </a:r>
            <a:r>
              <a:rPr lang="en-US" altLang="zh-CN" sz="1200" b="0" i="0" kern="1200" dirty="0" err="1" smtClean="0">
                <a:solidFill>
                  <a:schemeClr val="tx1"/>
                </a:solidFill>
                <a:effectLst/>
                <a:latin typeface="+mn-lt"/>
                <a:ea typeface="+mn-ea"/>
                <a:cs typeface="+mn-cs"/>
              </a:rPr>
              <a:t>getInstance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函数如果能根据实际类型更改返回类型则更好了。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在需要重用该</a:t>
            </a:r>
            <a:r>
              <a:rPr lang="en-US" altLang="zh-CN" sz="1200" b="0" i="0" kern="1200" dirty="0" smtClean="0">
                <a:solidFill>
                  <a:schemeClr val="tx1"/>
                </a:solidFill>
                <a:effectLst/>
                <a:latin typeface="+mn-lt"/>
                <a:ea typeface="+mn-ea"/>
                <a:cs typeface="+mn-cs"/>
              </a:rPr>
              <a:t>Singleton</a:t>
            </a:r>
            <a:r>
              <a:rPr lang="zh-CN" altLang="en-US" sz="1200" b="0" i="0" kern="1200" dirty="0" smtClean="0">
                <a:solidFill>
                  <a:schemeClr val="tx1"/>
                </a:solidFill>
                <a:effectLst/>
                <a:latin typeface="+mn-lt"/>
                <a:ea typeface="+mn-ea"/>
                <a:cs typeface="+mn-cs"/>
              </a:rPr>
              <a:t>实现时，我们仅仅需要从</a:t>
            </a:r>
            <a:r>
              <a:rPr lang="en-US" altLang="zh-CN" sz="1200" b="0" i="0" kern="1200" dirty="0" smtClean="0">
                <a:solidFill>
                  <a:schemeClr val="tx1"/>
                </a:solidFill>
                <a:effectLst/>
                <a:latin typeface="+mn-lt"/>
                <a:ea typeface="+mn-ea"/>
                <a:cs typeface="+mn-cs"/>
              </a:rPr>
              <a:t>Singleton</a:t>
            </a:r>
            <a:r>
              <a:rPr lang="zh-CN" altLang="en-US" sz="1200" b="0" i="0" kern="1200" dirty="0" smtClean="0">
                <a:solidFill>
                  <a:schemeClr val="tx1"/>
                </a:solidFill>
                <a:effectLst/>
                <a:latin typeface="+mn-lt"/>
                <a:ea typeface="+mn-ea"/>
                <a:cs typeface="+mn-cs"/>
              </a:rPr>
              <a:t>派生并将</a:t>
            </a:r>
            <a:r>
              <a:rPr lang="en-US" altLang="zh-CN" sz="1200" b="0" i="0" kern="1200" dirty="0" smtClean="0">
                <a:solidFill>
                  <a:schemeClr val="tx1"/>
                </a:solidFill>
                <a:effectLst/>
                <a:latin typeface="+mn-lt"/>
                <a:ea typeface="+mn-ea"/>
                <a:cs typeface="+mn-cs"/>
              </a:rPr>
              <a:t>Singleton</a:t>
            </a:r>
            <a:r>
              <a:rPr lang="zh-CN" altLang="en-US" sz="1200" b="0" i="0" kern="1200" dirty="0" smtClean="0">
                <a:solidFill>
                  <a:schemeClr val="tx1"/>
                </a:solidFill>
                <a:effectLst/>
                <a:latin typeface="+mn-lt"/>
                <a:ea typeface="+mn-ea"/>
                <a:cs typeface="+mn-cs"/>
              </a:rPr>
              <a:t>的泛型参数设置为该类型即可。</a:t>
            </a:r>
            <a:endParaRPr lang="zh-CN" altLang="en-US" dirty="0"/>
          </a:p>
        </p:txBody>
      </p:sp>
      <p:sp>
        <p:nvSpPr>
          <p:cNvPr id="4" name="灯片编号占位符 3"/>
          <p:cNvSpPr>
            <a:spLocks noGrp="1"/>
          </p:cNvSpPr>
          <p:nvPr>
            <p:ph type="sldNum" sz="quarter" idx="10"/>
          </p:nvPr>
        </p:nvSpPr>
        <p:spPr/>
        <p:txBody>
          <a:bodyPr/>
          <a:lstStyle/>
          <a:p>
            <a:fld id="{DC5BE7FF-3471-4E34-B811-64767380430D}" type="slidenum">
              <a:rPr lang="zh-CN" altLang="en-US" smtClean="0"/>
              <a:t>10</a:t>
            </a:fld>
            <a:endParaRPr lang="zh-CN" altLang="en-US"/>
          </a:p>
        </p:txBody>
      </p:sp>
    </p:spTree>
    <p:extLst>
      <p:ext uri="{BB962C8B-B14F-4D97-AF65-F5344CB8AC3E}">
        <p14:creationId xmlns:p14="http://schemas.microsoft.com/office/powerpoint/2010/main" val="713973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5BE7FF-3471-4E34-B811-64767380430D}" type="slidenum">
              <a:rPr lang="zh-CN" altLang="en-US" smtClean="0"/>
              <a:t>11</a:t>
            </a:fld>
            <a:endParaRPr lang="zh-CN" altLang="en-US"/>
          </a:p>
        </p:txBody>
      </p:sp>
    </p:spTree>
    <p:extLst>
      <p:ext uri="{BB962C8B-B14F-4D97-AF65-F5344CB8AC3E}">
        <p14:creationId xmlns:p14="http://schemas.microsoft.com/office/powerpoint/2010/main" val="713973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lifetime of function </a:t>
            </a:r>
            <a:r>
              <a:rPr lang="en-US" altLang="zh-CN" dirty="0" smtClean="0"/>
              <a:t>static</a:t>
            </a:r>
            <a:r>
              <a:rPr lang="en-US" altLang="zh-CN" sz="1200" b="0" i="0" kern="1200" dirty="0" smtClean="0">
                <a:solidFill>
                  <a:schemeClr val="tx1"/>
                </a:solidFill>
                <a:effectLst/>
                <a:latin typeface="+mn-lt"/>
                <a:ea typeface="+mn-ea"/>
                <a:cs typeface="+mn-cs"/>
              </a:rPr>
              <a:t> variables begins the first time</a:t>
            </a:r>
            <a:r>
              <a:rPr lang="en-US" altLang="zh-CN" sz="1200" b="0" i="0" kern="1200" baseline="30000" dirty="0" smtClean="0">
                <a:solidFill>
                  <a:schemeClr val="tx1"/>
                </a:solidFill>
                <a:effectLst/>
                <a:latin typeface="+mn-lt"/>
                <a:ea typeface="+mn-ea"/>
                <a:cs typeface="+mn-cs"/>
              </a:rPr>
              <a:t>[0]</a:t>
            </a:r>
            <a:r>
              <a:rPr lang="en-US" altLang="zh-CN" sz="1200" b="0" i="0" kern="1200" dirty="0" smtClean="0">
                <a:solidFill>
                  <a:schemeClr val="tx1"/>
                </a:solidFill>
                <a:effectLst/>
                <a:latin typeface="+mn-lt"/>
                <a:ea typeface="+mn-ea"/>
                <a:cs typeface="+mn-cs"/>
              </a:rPr>
              <a:t> the program flow encounters the declaration and it ends at program termination. This means that the run-time must perform some book keeping in order to destruct it only if it was actually constructed.</a:t>
            </a:r>
          </a:p>
          <a:p>
            <a:r>
              <a:rPr lang="en-US" altLang="zh-CN" sz="1200" b="0" i="0" kern="1200" dirty="0" smtClean="0">
                <a:solidFill>
                  <a:schemeClr val="tx1"/>
                </a:solidFill>
                <a:effectLst/>
                <a:latin typeface="+mn-lt"/>
                <a:ea typeface="+mn-ea"/>
                <a:cs typeface="+mn-cs"/>
              </a:rPr>
              <a:t>Additionally since the standard says that the destructors' of static objects must run in the reverse order of the completion of their construction</a:t>
            </a:r>
            <a:r>
              <a:rPr lang="en-US" altLang="zh-CN" sz="1200" b="0" i="0" kern="1200" baseline="30000" dirty="0" smtClean="0">
                <a:solidFill>
                  <a:schemeClr val="tx1"/>
                </a:solidFill>
                <a:effectLst/>
                <a:latin typeface="+mn-lt"/>
                <a:ea typeface="+mn-ea"/>
                <a:cs typeface="+mn-cs"/>
              </a:rPr>
              <a:t>[1]</a:t>
            </a:r>
            <a:r>
              <a:rPr lang="en-US" altLang="zh-CN" sz="1200" b="0" i="0" kern="1200" dirty="0" smtClean="0">
                <a:solidFill>
                  <a:schemeClr val="tx1"/>
                </a:solidFill>
                <a:effectLst/>
                <a:latin typeface="+mn-lt"/>
                <a:ea typeface="+mn-ea"/>
                <a:cs typeface="+mn-cs"/>
              </a:rPr>
              <a:t> and the order of construction may depend on the specific program run, the order of construction must be taken into account.</a:t>
            </a:r>
          </a:p>
          <a:p>
            <a:r>
              <a:rPr lang="en-US" altLang="zh-CN" sz="1200" b="0" i="0" kern="1200" dirty="0" smtClean="0">
                <a:solidFill>
                  <a:schemeClr val="tx1"/>
                </a:solidFill>
                <a:effectLst/>
                <a:latin typeface="+mn-lt"/>
                <a:ea typeface="+mn-ea"/>
                <a:cs typeface="+mn-cs"/>
              </a:rPr>
              <a:t>[0] Since </a:t>
            </a:r>
            <a:r>
              <a:rPr lang="en-US" altLang="zh-CN" sz="1200" b="1" i="0" kern="1200" dirty="0" smtClean="0">
                <a:solidFill>
                  <a:schemeClr val="tx1"/>
                </a:solidFill>
                <a:effectLst/>
                <a:latin typeface="+mn-lt"/>
                <a:ea typeface="+mn-ea"/>
                <a:cs typeface="+mn-cs"/>
              </a:rPr>
              <a:t>C++98</a:t>
            </a:r>
            <a:r>
              <a:rPr lang="en-US" altLang="zh-CN" sz="1200" b="0" i="0" kern="1200" baseline="30000" dirty="0" smtClean="0">
                <a:solidFill>
                  <a:schemeClr val="tx1"/>
                </a:solidFill>
                <a:effectLst/>
                <a:latin typeface="+mn-lt"/>
                <a:ea typeface="+mn-ea"/>
                <a:cs typeface="+mn-cs"/>
              </a:rPr>
              <a:t>[2]</a:t>
            </a:r>
            <a:r>
              <a:rPr lang="en-US" altLang="zh-CN" sz="1200" b="0" i="0" kern="1200" dirty="0" smtClean="0">
                <a:solidFill>
                  <a:schemeClr val="tx1"/>
                </a:solidFill>
                <a:effectLst/>
                <a:latin typeface="+mn-lt"/>
                <a:ea typeface="+mn-ea"/>
                <a:cs typeface="+mn-cs"/>
              </a:rPr>
              <a:t> has no reference to multiple threads how this will be behave in a multi-threaded environment is unspecified, and can be problematic as </a:t>
            </a:r>
            <a:r>
              <a:rPr lang="en-US" altLang="zh-CN" sz="1200" b="0" i="0" u="none" strike="noStrike" kern="1200" dirty="0" err="1" smtClean="0">
                <a:solidFill>
                  <a:schemeClr val="tx1"/>
                </a:solidFill>
                <a:effectLst/>
                <a:latin typeface="+mn-lt"/>
                <a:ea typeface="+mn-ea"/>
                <a:cs typeface="+mn-cs"/>
                <a:hlinkClick r:id="rId3"/>
              </a:rPr>
              <a:t>Roddy</a:t>
            </a:r>
            <a:r>
              <a:rPr lang="en-US" altLang="zh-CN" sz="1200" b="0" i="0" kern="1200" dirty="0" smtClean="0">
                <a:solidFill>
                  <a:schemeClr val="tx1"/>
                </a:solidFill>
                <a:effectLst/>
                <a:latin typeface="+mn-lt"/>
                <a:ea typeface="+mn-ea"/>
                <a:cs typeface="+mn-cs"/>
              </a:rPr>
              <a:t> mentions.</a:t>
            </a:r>
          </a:p>
          <a:p>
            <a:r>
              <a:rPr lang="en-US" altLang="zh-CN" sz="1200" b="0" i="0" kern="1200" dirty="0" smtClean="0">
                <a:solidFill>
                  <a:schemeClr val="tx1"/>
                </a:solidFill>
                <a:effectLst/>
                <a:latin typeface="+mn-lt"/>
                <a:ea typeface="+mn-ea"/>
                <a:cs typeface="+mn-cs"/>
              </a:rPr>
              <a:t>[1] </a:t>
            </a:r>
            <a:r>
              <a:rPr lang="en-US" altLang="zh-CN" sz="1200" b="1" i="0" kern="1200" dirty="0" smtClean="0">
                <a:solidFill>
                  <a:schemeClr val="tx1"/>
                </a:solidFill>
                <a:effectLst/>
                <a:latin typeface="+mn-lt"/>
                <a:ea typeface="+mn-ea"/>
                <a:cs typeface="+mn-cs"/>
              </a:rPr>
              <a:t>C++98</a:t>
            </a:r>
            <a:r>
              <a:rPr lang="en-US" altLang="zh-CN" sz="1200" b="0" i="0" kern="1200" dirty="0" smtClean="0">
                <a:solidFill>
                  <a:schemeClr val="tx1"/>
                </a:solidFill>
                <a:effectLst/>
                <a:latin typeface="+mn-lt"/>
                <a:ea typeface="+mn-ea"/>
                <a:cs typeface="+mn-cs"/>
              </a:rPr>
              <a:t> section 3.6.3.1 </a:t>
            </a:r>
            <a:r>
              <a:rPr lang="en-US" altLang="zh-CN" sz="1200" b="0" i="1" kern="1200" dirty="0" smtClean="0">
                <a:solidFill>
                  <a:schemeClr val="tx1"/>
                </a:solidFill>
                <a:effectLst/>
                <a:latin typeface="+mn-lt"/>
                <a:ea typeface="+mn-ea"/>
                <a:cs typeface="+mn-cs"/>
              </a:rPr>
              <a:t>[</a:t>
            </a:r>
            <a:r>
              <a:rPr lang="en-US" altLang="zh-CN" sz="1200" b="0" i="1" kern="1200" dirty="0" err="1" smtClean="0">
                <a:solidFill>
                  <a:schemeClr val="tx1"/>
                </a:solidFill>
                <a:effectLst/>
                <a:latin typeface="+mn-lt"/>
                <a:ea typeface="+mn-ea"/>
                <a:cs typeface="+mn-cs"/>
              </a:rPr>
              <a:t>basic.start.term</a:t>
            </a:r>
            <a:r>
              <a:rPr lang="en-US" altLang="zh-CN" sz="1200" b="0" i="1"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 In C++11 statics are initialized in a thread safe way, this is also known as </a:t>
            </a:r>
            <a:r>
              <a:rPr lang="en-US" altLang="zh-CN" sz="1200" b="0" i="1" u="none" strike="noStrike" kern="1200" dirty="0" smtClean="0">
                <a:solidFill>
                  <a:schemeClr val="tx1"/>
                </a:solidFill>
                <a:effectLst/>
                <a:latin typeface="+mn-lt"/>
                <a:ea typeface="+mn-ea"/>
                <a:cs typeface="+mn-cs"/>
                <a:hlinkClick r:id="rId4"/>
              </a:rPr>
              <a:t>Magic Statics</a:t>
            </a:r>
            <a:r>
              <a:rPr lang="en-US" altLang="zh-CN"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DC5BE7FF-3471-4E34-B811-64767380430D}" type="slidenum">
              <a:rPr lang="zh-CN" altLang="en-US" smtClean="0"/>
              <a:t>17</a:t>
            </a:fld>
            <a:endParaRPr lang="zh-CN" altLang="en-US"/>
          </a:p>
        </p:txBody>
      </p:sp>
    </p:spTree>
    <p:extLst>
      <p:ext uri="{BB962C8B-B14F-4D97-AF65-F5344CB8AC3E}">
        <p14:creationId xmlns:p14="http://schemas.microsoft.com/office/powerpoint/2010/main" val="4212482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C:\Documents and Settings\Administrator\桌面\新建文件夹\20120522170410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69400" cy="687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3786188"/>
            <a:ext cx="9151938" cy="3071812"/>
          </a:xfrm>
          <a:prstGeom prst="rect">
            <a:avLst/>
          </a:prstGeom>
          <a:solidFill>
            <a:srgbClr val="CC66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Picture 6"/>
          <p:cNvPicPr>
            <a:picLocks noChangeAspect="1" noChangeArrowheads="1"/>
          </p:cNvPicPr>
          <p:nvPr/>
        </p:nvPicPr>
        <p:blipFill>
          <a:blip r:embed="rId3" cstate="print">
            <a:duotone>
              <a:schemeClr val="accent2">
                <a:shade val="45000"/>
                <a:satMod val="135000"/>
              </a:schemeClr>
              <a:prstClr val="white"/>
            </a:duotone>
            <a:lum bright="28000" contrast="59000"/>
          </a:blip>
          <a:srcRect/>
          <a:stretch>
            <a:fillRect/>
          </a:stretch>
        </p:blipFill>
        <p:spPr bwMode="auto">
          <a:xfrm>
            <a:off x="7286644" y="298791"/>
            <a:ext cx="1500198" cy="339166"/>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lvl1pPr>
              <a:defRPr>
                <a:solidFill>
                  <a:schemeClr val="tx1">
                    <a:lumMod val="85000"/>
                    <a:lumOff val="15000"/>
                  </a:schemeClr>
                </a:solidFill>
                <a:latin typeface="Adobe 黑体 Std R" pitchFamily="34" charset="-122"/>
                <a:ea typeface="Adobe 黑体 Std R"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lumMod val="85000"/>
                    <a:lumOff val="15000"/>
                  </a:schemeClr>
                </a:solidFill>
                <a:latin typeface="Adobe 黑体 Std R" pitchFamily="34" charset="-122"/>
                <a:ea typeface="Adobe 黑体 Std R"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C0A2AC26-3978-41B1-87EF-39CCD2F02D70}" type="datetimeFigureOut">
              <a:rPr lang="zh-CN" altLang="en-US"/>
              <a:pPr>
                <a:defRPr/>
              </a:pPr>
              <a:t>2017/2/14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565A00-FAF7-4A6A-9B9B-5755AF203ADA}" type="slidenum">
              <a:rPr lang="zh-CN" altLang="en-US"/>
              <a:pPr>
                <a:defRPr/>
              </a:pPr>
              <a:t>‹#›</a:t>
            </a:fld>
            <a:endParaRPr lang="zh-CN" altLang="en-US"/>
          </a:p>
        </p:txBody>
      </p:sp>
    </p:spTree>
    <p:extLst>
      <p:ext uri="{BB962C8B-B14F-4D97-AF65-F5344CB8AC3E}">
        <p14:creationId xmlns:p14="http://schemas.microsoft.com/office/powerpoint/2010/main" val="961101475"/>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0AA9681-5EAC-4EC7-8E70-3683498BDCFC}" type="datetimeFigureOut">
              <a:rPr lang="zh-CN" altLang="en-US"/>
              <a:pPr>
                <a:defRPr/>
              </a:pPr>
              <a:t>2017/2/14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8712FCE-5218-408F-9FBD-66A5FBCA7547}" type="slidenum">
              <a:rPr lang="zh-CN" altLang="en-US"/>
              <a:pPr>
                <a:defRPr/>
              </a:pPr>
              <a:t>‹#›</a:t>
            </a:fld>
            <a:endParaRPr lang="zh-CN" altLang="en-US"/>
          </a:p>
        </p:txBody>
      </p:sp>
    </p:spTree>
    <p:extLst>
      <p:ext uri="{BB962C8B-B14F-4D97-AF65-F5344CB8AC3E}">
        <p14:creationId xmlns:p14="http://schemas.microsoft.com/office/powerpoint/2010/main" val="1014305861"/>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EE55968-9FE9-48C5-8C5A-1C9E4441353E}" type="datetimeFigureOut">
              <a:rPr lang="zh-CN" altLang="en-US"/>
              <a:pPr>
                <a:defRPr/>
              </a:pPr>
              <a:t>2017/2/14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8AE630A-BB16-46AD-8293-6B02E7CDDEFD}" type="slidenum">
              <a:rPr lang="zh-CN" altLang="en-US"/>
              <a:pPr>
                <a:defRPr/>
              </a:pPr>
              <a:t>‹#›</a:t>
            </a:fld>
            <a:endParaRPr lang="zh-CN" altLang="en-US"/>
          </a:p>
        </p:txBody>
      </p:sp>
    </p:spTree>
    <p:extLst>
      <p:ext uri="{BB962C8B-B14F-4D97-AF65-F5344CB8AC3E}">
        <p14:creationId xmlns:p14="http://schemas.microsoft.com/office/powerpoint/2010/main" val="579523518"/>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Picture 2" descr="C:\Documents and Settings\Administrator\桌面\新建文件夹\20120522170410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69400" cy="687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0" y="0"/>
            <a:ext cx="9180513" cy="6858000"/>
          </a:xfrm>
          <a:prstGeom prst="rect">
            <a:avLst/>
          </a:prstGeom>
          <a:solidFill>
            <a:schemeClr val="bg1">
              <a:alpha val="75000"/>
            </a:schemeClr>
          </a:solidFill>
          <a:ln>
            <a:noFill/>
          </a:ln>
          <a:effectLst>
            <a:outerShdw blurRad="393700" dist="4064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a:off x="0" y="6597650"/>
            <a:ext cx="9169400" cy="295275"/>
          </a:xfrm>
          <a:prstGeom prst="rect">
            <a:avLst/>
          </a:prstGeom>
          <a:solidFill>
            <a:srgbClr val="CC6600">
              <a:alpha val="95000"/>
            </a:srgbClr>
          </a:solidFill>
          <a:ln>
            <a:noFill/>
          </a:ln>
          <a:effectLst>
            <a:outerShdw blurRad="393700" dist="4064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6"/>
          <p:cNvPicPr>
            <a:picLocks noChangeAspect="1" noChangeArrowheads="1"/>
          </p:cNvPicPr>
          <p:nvPr/>
        </p:nvPicPr>
        <p:blipFill>
          <a:blip r:embed="rId3" cstate="print">
            <a:duotone>
              <a:schemeClr val="accent2">
                <a:shade val="45000"/>
                <a:satMod val="135000"/>
              </a:schemeClr>
              <a:prstClr val="white"/>
            </a:duotone>
            <a:lum bright="5000" contrast="20000"/>
          </a:blip>
          <a:srcRect/>
          <a:stretch>
            <a:fillRect/>
          </a:stretch>
        </p:blipFill>
        <p:spPr bwMode="auto">
          <a:xfrm>
            <a:off x="7621263" y="6574262"/>
            <a:ext cx="1251307" cy="282896"/>
          </a:xfrm>
          <a:prstGeom prst="rect">
            <a:avLst/>
          </a:prstGeom>
          <a:noFill/>
          <a:ln w="9525">
            <a:noFill/>
            <a:miter lim="800000"/>
            <a:headEnd/>
            <a:tailEnd/>
          </a:ln>
        </p:spPr>
      </p:pic>
      <p:sp>
        <p:nvSpPr>
          <p:cNvPr id="6" name="矩形 5"/>
          <p:cNvSpPr/>
          <p:nvPr/>
        </p:nvSpPr>
        <p:spPr>
          <a:xfrm>
            <a:off x="0" y="357188"/>
            <a:ext cx="9169400" cy="428625"/>
          </a:xfrm>
          <a:prstGeom prst="rect">
            <a:avLst/>
          </a:prstGeom>
          <a:solidFill>
            <a:srgbClr val="CC6600">
              <a:alpha val="95000"/>
            </a:srgbClr>
          </a:solidFill>
          <a:ln>
            <a:noFill/>
          </a:ln>
          <a:effectLst>
            <a:outerShdw blurRad="393700" dist="4064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日期占位符 3"/>
          <p:cNvSpPr>
            <a:spLocks noGrp="1"/>
          </p:cNvSpPr>
          <p:nvPr>
            <p:ph type="dt" sz="half" idx="10"/>
          </p:nvPr>
        </p:nvSpPr>
        <p:spPr/>
        <p:txBody>
          <a:bodyPr/>
          <a:lstStyle>
            <a:lvl1pPr>
              <a:defRPr/>
            </a:lvl1pPr>
          </a:lstStyle>
          <a:p>
            <a:pPr>
              <a:defRPr/>
            </a:pPr>
            <a:fld id="{DF04F5E3-90E6-46AD-810D-1EF09885DD8B}" type="datetimeFigureOut">
              <a:rPr lang="zh-CN" altLang="en-US"/>
              <a:pPr>
                <a:defRPr/>
              </a:pPr>
              <a:t>2017/2/14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150C789-2CE2-40F5-9A25-E83CE9A6DBAA}" type="slidenum">
              <a:rPr lang="zh-CN" altLang="en-US"/>
              <a:pPr>
                <a:defRPr/>
              </a:pPr>
              <a:t>‹#›</a:t>
            </a:fld>
            <a:endParaRPr lang="zh-CN" altLang="en-US"/>
          </a:p>
        </p:txBody>
      </p:sp>
    </p:spTree>
    <p:extLst>
      <p:ext uri="{BB962C8B-B14F-4D97-AF65-F5344CB8AC3E}">
        <p14:creationId xmlns:p14="http://schemas.microsoft.com/office/powerpoint/2010/main" val="1027300282"/>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TextBox 7"/>
          <p:cNvSpPr txBox="1">
            <a:spLocks noChangeArrowheads="1"/>
          </p:cNvSpPr>
          <p:nvPr/>
        </p:nvSpPr>
        <p:spPr bwMode="auto">
          <a:xfrm>
            <a:off x="1357313" y="357188"/>
            <a:ext cx="4071937" cy="461962"/>
          </a:xfrm>
          <a:prstGeom prst="rect">
            <a:avLst/>
          </a:prstGeom>
          <a:noFill/>
          <a:ln w="9525">
            <a:noFill/>
            <a:miter lim="800000"/>
            <a:headEnd/>
            <a:tailEnd/>
          </a:ln>
        </p:spPr>
        <p:txBody>
          <a:bodyPr>
            <a:spAutoFit/>
          </a:bodyPr>
          <a:lstStyle/>
          <a:p>
            <a:pPr>
              <a:defRPr/>
            </a:pPr>
            <a:r>
              <a:rPr lang="zh-CN" altLang="en-US" sz="2400">
                <a:solidFill>
                  <a:schemeClr val="bg1"/>
                </a:solidFill>
                <a:latin typeface="Adobe 黑体 Std R" pitchFamily="34" charset="-122"/>
                <a:ea typeface="Adobe 黑体 Std R" pitchFamily="34" charset="-122"/>
              </a:rPr>
              <a:t>目录</a:t>
            </a:r>
          </a:p>
        </p:txBody>
      </p:sp>
      <p:pic>
        <p:nvPicPr>
          <p:cNvPr id="5" name="Picture 6"/>
          <p:cNvPicPr>
            <a:picLocks noChangeAspect="1" noChangeArrowheads="1"/>
          </p:cNvPicPr>
          <p:nvPr/>
        </p:nvPicPr>
        <p:blipFill>
          <a:blip r:embed="rId2" cstate="print">
            <a:duotone>
              <a:schemeClr val="accent2">
                <a:shade val="45000"/>
                <a:satMod val="135000"/>
              </a:schemeClr>
              <a:prstClr val="white"/>
            </a:duotone>
          </a:blip>
          <a:srcRect/>
          <a:stretch>
            <a:fillRect/>
          </a:stretch>
        </p:blipFill>
        <p:spPr bwMode="auto">
          <a:xfrm>
            <a:off x="7621263" y="6546552"/>
            <a:ext cx="1251307" cy="282896"/>
          </a:xfrm>
          <a:prstGeom prst="rect">
            <a:avLst/>
          </a:prstGeom>
          <a:noFill/>
          <a:ln w="9525">
            <a:noFill/>
            <a:miter lim="800000"/>
            <a:headEnd/>
            <a:tailEnd/>
          </a:ln>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3FF9AED8-6448-42B4-AC4F-A7B2C21D8DE9}" type="datetimeFigureOut">
              <a:rPr lang="zh-CN" altLang="en-US"/>
              <a:pPr>
                <a:defRPr/>
              </a:pPr>
              <a:t>2017/2/14</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BB34E4B0-0816-4BAE-A864-F8CF98C6ED2B}" type="slidenum">
              <a:rPr lang="zh-CN" altLang="en-US"/>
              <a:pPr>
                <a:defRPr/>
              </a:pPr>
              <a:t>‹#›</a:t>
            </a:fld>
            <a:endParaRPr lang="zh-CN" altLang="en-US"/>
          </a:p>
        </p:txBody>
      </p:sp>
    </p:spTree>
    <p:extLst>
      <p:ext uri="{BB962C8B-B14F-4D97-AF65-F5344CB8AC3E}">
        <p14:creationId xmlns:p14="http://schemas.microsoft.com/office/powerpoint/2010/main" val="459772413"/>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F284755-AD76-41DF-A879-C4BBA55793DA}" type="datetimeFigureOut">
              <a:rPr lang="zh-CN" altLang="en-US"/>
              <a:pPr>
                <a:defRPr/>
              </a:pPr>
              <a:t>2017/2/14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F8A6C92-6C9F-4089-9139-5FF5D6F1B62B}" type="slidenum">
              <a:rPr lang="zh-CN" altLang="en-US"/>
              <a:pPr>
                <a:defRPr/>
              </a:pPr>
              <a:t>‹#›</a:t>
            </a:fld>
            <a:endParaRPr lang="zh-CN" altLang="en-US"/>
          </a:p>
        </p:txBody>
      </p:sp>
    </p:spTree>
    <p:extLst>
      <p:ext uri="{BB962C8B-B14F-4D97-AF65-F5344CB8AC3E}">
        <p14:creationId xmlns:p14="http://schemas.microsoft.com/office/powerpoint/2010/main" val="402122059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5E44E05-5A44-4AED-B4F2-2C650A9A5BE8}" type="datetimeFigureOut">
              <a:rPr lang="zh-CN" altLang="en-US"/>
              <a:pPr>
                <a:defRPr/>
              </a:pPr>
              <a:t>2017/2/14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3769E88-D618-43D8-BA2F-4B559994D256}" type="slidenum">
              <a:rPr lang="zh-CN" altLang="en-US"/>
              <a:pPr>
                <a:defRPr/>
              </a:pPr>
              <a:t>‹#›</a:t>
            </a:fld>
            <a:endParaRPr lang="zh-CN" altLang="en-US"/>
          </a:p>
        </p:txBody>
      </p:sp>
    </p:spTree>
    <p:extLst>
      <p:ext uri="{BB962C8B-B14F-4D97-AF65-F5344CB8AC3E}">
        <p14:creationId xmlns:p14="http://schemas.microsoft.com/office/powerpoint/2010/main" val="23391645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4D9CE28-5C72-4B86-BAE2-639C3443A31B}" type="datetimeFigureOut">
              <a:rPr lang="zh-CN" altLang="en-US"/>
              <a:pPr>
                <a:defRPr/>
              </a:pPr>
              <a:t>2017/2/14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58C3145-A6FE-49B4-B39B-6C3E843FF332}" type="slidenum">
              <a:rPr lang="zh-CN" altLang="en-US"/>
              <a:pPr>
                <a:defRPr/>
              </a:pPr>
              <a:t>‹#›</a:t>
            </a:fld>
            <a:endParaRPr lang="zh-CN" altLang="en-US"/>
          </a:p>
        </p:txBody>
      </p:sp>
    </p:spTree>
    <p:extLst>
      <p:ext uri="{BB962C8B-B14F-4D97-AF65-F5344CB8AC3E}">
        <p14:creationId xmlns:p14="http://schemas.microsoft.com/office/powerpoint/2010/main" val="2822590781"/>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8EE260-5D0A-4B7E-9099-FBA548A58357}" type="datetimeFigureOut">
              <a:rPr lang="zh-CN" altLang="en-US"/>
              <a:pPr>
                <a:defRPr/>
              </a:pPr>
              <a:t>2017/2/14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77FB2C6-8DB3-42BE-A7BC-19340C884DF9}" type="slidenum">
              <a:rPr lang="zh-CN" altLang="en-US"/>
              <a:pPr>
                <a:defRPr/>
              </a:pPr>
              <a:t>‹#›</a:t>
            </a:fld>
            <a:endParaRPr lang="zh-CN" altLang="en-US"/>
          </a:p>
        </p:txBody>
      </p:sp>
    </p:spTree>
    <p:extLst>
      <p:ext uri="{BB962C8B-B14F-4D97-AF65-F5344CB8AC3E}">
        <p14:creationId xmlns:p14="http://schemas.microsoft.com/office/powerpoint/2010/main" val="3118947385"/>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46A4661-8B3C-4015-B990-9120D3AA32E9}" type="datetimeFigureOut">
              <a:rPr lang="zh-CN" altLang="en-US"/>
              <a:pPr>
                <a:defRPr/>
              </a:pPr>
              <a:t>2017/2/14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57C8952-55B6-47BD-865D-B73387633876}" type="slidenum">
              <a:rPr lang="zh-CN" altLang="en-US"/>
              <a:pPr>
                <a:defRPr/>
              </a:pPr>
              <a:t>‹#›</a:t>
            </a:fld>
            <a:endParaRPr lang="zh-CN" altLang="en-US"/>
          </a:p>
        </p:txBody>
      </p:sp>
    </p:spTree>
    <p:extLst>
      <p:ext uri="{BB962C8B-B14F-4D97-AF65-F5344CB8AC3E}">
        <p14:creationId xmlns:p14="http://schemas.microsoft.com/office/powerpoint/2010/main" val="4257552641"/>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DBA227F-D320-4E81-82CE-08B95F432B79}" type="datetimeFigureOut">
              <a:rPr lang="zh-CN" altLang="en-US"/>
              <a:pPr>
                <a:defRPr/>
              </a:pPr>
              <a:t>2017/2/14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799D774-9B4E-4362-8F0D-6941A9A05FAA}" type="slidenum">
              <a:rPr lang="zh-CN" altLang="en-US"/>
              <a:pPr>
                <a:defRPr/>
              </a:pPr>
              <a:t>‹#›</a:t>
            </a:fld>
            <a:endParaRPr lang="zh-CN" altLang="en-US"/>
          </a:p>
        </p:txBody>
      </p:sp>
    </p:spTree>
    <p:extLst>
      <p:ext uri="{BB962C8B-B14F-4D97-AF65-F5344CB8AC3E}">
        <p14:creationId xmlns:p14="http://schemas.microsoft.com/office/powerpoint/2010/main" val="1523463229"/>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644EA30F-6004-4B10-ADD4-F9FF7987D74C}" type="datetimeFigureOut">
              <a:rPr lang="zh-CN" altLang="en-US"/>
              <a:pPr>
                <a:defRPr/>
              </a:pPr>
              <a:t>2017/2/14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42B9F8B6-0E48-47E9-B700-60874E229A0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ransition>
    <p:wipe dir="r"/>
  </p:transition>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42984" y="2758129"/>
            <a:ext cx="7772400" cy="1470025"/>
          </a:xfrm>
          <a:ln>
            <a:miter lim="800000"/>
            <a:headEnd/>
            <a:tailEnd/>
          </a:ln>
        </p:spPr>
        <p:txBody>
          <a:bodyPr/>
          <a:lstStyle/>
          <a:p>
            <a:pPr eaLnBrk="1" hangingPunct="1">
              <a:defRPr/>
            </a:pPr>
            <a:r>
              <a:rPr lang="zh-CN" altLang="en-US" sz="4800" dirty="0" smtClean="0"/>
              <a:t>设计模式与代码赏析</a:t>
            </a:r>
            <a:endParaRPr lang="zh-CN" altLang="en-US" sz="4800" dirty="0"/>
          </a:p>
        </p:txBody>
      </p:sp>
      <p:sp>
        <p:nvSpPr>
          <p:cNvPr id="3" name="副标题 2"/>
          <p:cNvSpPr>
            <a:spLocks noGrp="1"/>
          </p:cNvSpPr>
          <p:nvPr>
            <p:ph type="subTitle" idx="1"/>
          </p:nvPr>
        </p:nvSpPr>
        <p:spPr>
          <a:xfrm>
            <a:off x="2728913" y="4200525"/>
            <a:ext cx="6400800" cy="757238"/>
          </a:xfrm>
        </p:spPr>
        <p:txBody>
          <a:bodyPr/>
          <a:lstStyle/>
          <a:p>
            <a:pPr eaLnBrk="1" hangingPunct="1">
              <a:defRPr/>
            </a:pPr>
            <a:r>
              <a:rPr lang="en-US" altLang="zh-CN" b="1" dirty="0" smtClean="0">
                <a:solidFill>
                  <a:schemeClr val="accent6">
                    <a:lumMod val="20000"/>
                    <a:lumOff val="80000"/>
                  </a:schemeClr>
                </a:solidFill>
              </a:rPr>
              <a:t>——</a:t>
            </a:r>
            <a:r>
              <a:rPr lang="zh-CN" altLang="en-US" b="1" dirty="0" smtClean="0">
                <a:solidFill>
                  <a:schemeClr val="accent6">
                    <a:lumMod val="20000"/>
                    <a:lumOff val="80000"/>
                  </a:schemeClr>
                </a:solidFill>
              </a:rPr>
              <a:t>激光组</a:t>
            </a:r>
            <a:r>
              <a:rPr lang="zh-CN" altLang="en-US" b="1" dirty="0" smtClean="0">
                <a:solidFill>
                  <a:schemeClr val="accent6">
                    <a:lumMod val="20000"/>
                    <a:lumOff val="80000"/>
                  </a:schemeClr>
                </a:solidFill>
              </a:rPr>
              <a:t>技术沙龙系列</a:t>
            </a:r>
            <a:r>
              <a:rPr lang="en-US" altLang="zh-CN" b="1" dirty="0" smtClean="0">
                <a:solidFill>
                  <a:schemeClr val="accent6">
                    <a:lumMod val="20000"/>
                    <a:lumOff val="80000"/>
                  </a:schemeClr>
                </a:solidFill>
              </a:rPr>
              <a:t>1</a:t>
            </a:r>
            <a:endParaRPr lang="zh-CN" altLang="en-US"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五边形 6"/>
          <p:cNvSpPr/>
          <p:nvPr/>
        </p:nvSpPr>
        <p:spPr>
          <a:xfrm>
            <a:off x="500034" y="171428"/>
            <a:ext cx="785818" cy="714380"/>
          </a:xfrm>
          <a:prstGeom prst="pentagon">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sz="2800" dirty="0">
                <a:solidFill>
                  <a:schemeClr val="bg1"/>
                </a:solidFill>
              </a:rPr>
              <a:t>2</a:t>
            </a:r>
            <a:endParaRPr lang="zh-CN" altLang="en-US" sz="2800" dirty="0">
              <a:solidFill>
                <a:schemeClr val="bg1"/>
              </a:solidFill>
            </a:endParaRPr>
          </a:p>
        </p:txBody>
      </p:sp>
      <p:sp>
        <p:nvSpPr>
          <p:cNvPr id="9221" name="TextBox 7"/>
          <p:cNvSpPr txBox="1">
            <a:spLocks noChangeArrowheads="1"/>
          </p:cNvSpPr>
          <p:nvPr/>
        </p:nvSpPr>
        <p:spPr bwMode="auto">
          <a:xfrm>
            <a:off x="7572375" y="357188"/>
            <a:ext cx="1571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smtClean="0">
                <a:solidFill>
                  <a:schemeClr val="bg1"/>
                </a:solidFill>
                <a:latin typeface="Adobe 黑体 Std R" pitchFamily="34" charset="-122"/>
                <a:ea typeface="Adobe 黑体 Std R" pitchFamily="34" charset="-122"/>
              </a:rPr>
              <a:t>单例模式</a:t>
            </a:r>
            <a:endParaRPr lang="zh-CN" altLang="en-US" sz="2400" dirty="0">
              <a:solidFill>
                <a:schemeClr val="bg1"/>
              </a:solidFill>
              <a:latin typeface="Adobe 黑体 Std R" pitchFamily="34" charset="-122"/>
              <a:ea typeface="Adobe 黑体 Std R" pitchFamily="34" charset="-122"/>
            </a:endParaRPr>
          </a:p>
        </p:txBody>
      </p:sp>
      <p:sp>
        <p:nvSpPr>
          <p:cNvPr id="9222" name="TextBox 14"/>
          <p:cNvSpPr txBox="1">
            <a:spLocks noChangeArrowheads="1"/>
          </p:cNvSpPr>
          <p:nvPr/>
        </p:nvSpPr>
        <p:spPr bwMode="auto">
          <a:xfrm>
            <a:off x="714375" y="1285875"/>
            <a:ext cx="8143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pitchFamily="34" charset="0"/>
            </a:endParaRPr>
          </a:p>
        </p:txBody>
      </p:sp>
      <p:sp>
        <p:nvSpPr>
          <p:cNvPr id="10" name="TextBox 9"/>
          <p:cNvSpPr txBox="1"/>
          <p:nvPr/>
        </p:nvSpPr>
        <p:spPr>
          <a:xfrm>
            <a:off x="500063" y="1357313"/>
            <a:ext cx="7715250" cy="338554"/>
          </a:xfrm>
          <a:prstGeom prst="rect">
            <a:avLst/>
          </a:prstGeom>
          <a:noFill/>
        </p:spPr>
        <p:txBody>
          <a:bodyPr>
            <a:spAutoFit/>
          </a:bodyPr>
          <a:lstStyle/>
          <a:p>
            <a:pPr indent="457200">
              <a:tabLst>
                <a:tab pos="720000" algn="l"/>
              </a:tabLst>
              <a:defRPr/>
            </a:pPr>
            <a:r>
              <a:rPr lang="en-US" altLang="zh-CN" sz="1600" dirty="0" smtClean="0">
                <a:solidFill>
                  <a:schemeClr val="bg2">
                    <a:lumMod val="25000"/>
                  </a:schemeClr>
                </a:solidFill>
                <a:latin typeface="微软雅黑" pitchFamily="34" charset="-122"/>
                <a:ea typeface="微软雅黑" pitchFamily="34" charset="-122"/>
              </a:rPr>
              <a:t>Singleton</a:t>
            </a:r>
            <a:r>
              <a:rPr lang="zh-CN" altLang="en-US" sz="1600" dirty="0">
                <a:solidFill>
                  <a:schemeClr val="bg2">
                    <a:lumMod val="25000"/>
                  </a:schemeClr>
                </a:solidFill>
                <a:latin typeface="微软雅黑" pitchFamily="34" charset="-122"/>
                <a:ea typeface="微软雅黑" pitchFamily="34" charset="-122"/>
              </a:rPr>
              <a:t>类</a:t>
            </a:r>
            <a:r>
              <a:rPr lang="zh-CN" altLang="en-US" sz="1600" dirty="0" smtClean="0">
                <a:solidFill>
                  <a:schemeClr val="bg2">
                    <a:lumMod val="25000"/>
                  </a:schemeClr>
                </a:solidFill>
                <a:latin typeface="微软雅黑" pitchFamily="34" charset="-122"/>
                <a:ea typeface="微软雅黑" pitchFamily="34" charset="-122"/>
              </a:rPr>
              <a:t>的重用</a:t>
            </a:r>
            <a:endParaRPr lang="zh-CN" altLang="en-US" sz="1600" dirty="0">
              <a:solidFill>
                <a:schemeClr val="bg2">
                  <a:lumMod val="25000"/>
                </a:schemeClr>
              </a:solidFill>
              <a:latin typeface="微软雅黑" pitchFamily="34" charset="-122"/>
              <a:ea typeface="微软雅黑" pitchFamily="34" charset="-122"/>
            </a:endParaRPr>
          </a:p>
        </p:txBody>
      </p:sp>
      <p:sp>
        <p:nvSpPr>
          <p:cNvPr id="8" name="TextBox 7"/>
          <p:cNvSpPr txBox="1"/>
          <p:nvPr/>
        </p:nvSpPr>
        <p:spPr>
          <a:xfrm>
            <a:off x="1043608" y="1904280"/>
            <a:ext cx="7128792" cy="4185761"/>
          </a:xfrm>
          <a:prstGeom prst="rect">
            <a:avLst/>
          </a:prstGeom>
          <a:noFill/>
        </p:spPr>
        <p:txBody>
          <a:bodyPr wrap="square">
            <a:spAutoFit/>
          </a:bodyPr>
          <a:lstStyle/>
          <a:p>
            <a:pPr>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template &lt;class T&gt;</a:t>
            </a:r>
          </a:p>
          <a:p>
            <a:pPr>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class Singleton</a:t>
            </a:r>
            <a:endParaRPr lang="en-US" altLang="zh-CN" sz="1400" b="1" dirty="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public:</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static </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T&amp;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getInstance</a:t>
            </a:r>
            <a:r>
              <a:rPr lang="en-US" altLang="zh-CN" sz="1400" b="1" dirty="0">
                <a:solidFill>
                  <a:schemeClr val="bg2">
                    <a:lumMod val="25000"/>
                  </a:schemeClr>
                </a:solidFill>
                <a:latin typeface="Courier New" pitchFamily="49" charset="0"/>
                <a:ea typeface="微软雅黑" pitchFamily="34" charset="-122"/>
                <a:cs typeface="Courier New" pitchFamily="49" charset="0"/>
              </a:rPr>
              <a:t>()</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static </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T _instance</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return </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_instance</a:t>
            </a:r>
            <a:r>
              <a:rPr lang="en-US" altLang="zh-CN" sz="1400" b="1" dirty="0">
                <a:solidFill>
                  <a:schemeClr val="bg2">
                    <a:lumMod val="25000"/>
                  </a:schemeClr>
                </a:solidFill>
                <a:latin typeface="Courier New" pitchFamily="49" charset="0"/>
                <a:ea typeface="微软雅黑" pitchFamily="34" charset="-122"/>
                <a:cs typeface="Courier New" pitchFamily="49" charset="0"/>
              </a:rPr>
              <a:t>;</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lvl="1">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private</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a:t>
            </a:r>
          </a:p>
          <a:p>
            <a:pPr lvl="2">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Singleton</a:t>
            </a:r>
            <a:r>
              <a:rPr lang="en-US" altLang="zh-CN" sz="1400" b="1" dirty="0">
                <a:solidFill>
                  <a:schemeClr val="bg2">
                    <a:lumMod val="25000"/>
                  </a:schemeClr>
                </a:solidFill>
                <a:latin typeface="Courier New" pitchFamily="49" charset="0"/>
                <a:ea typeface="微软雅黑" pitchFamily="34" charset="-122"/>
                <a:cs typeface="Courier New" pitchFamily="49" charset="0"/>
              </a:rPr>
              <a:t>() {};                   // Constructor</a:t>
            </a:r>
          </a:p>
          <a:p>
            <a:pPr lvl="2">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a:t>
            </a:r>
            <a:r>
              <a:rPr lang="en-US" altLang="zh-CN" sz="1400" b="1" dirty="0">
                <a:solidFill>
                  <a:schemeClr val="bg2">
                    <a:lumMod val="25000"/>
                  </a:schemeClr>
                </a:solidFill>
                <a:latin typeface="Courier New" pitchFamily="49" charset="0"/>
                <a:ea typeface="微软雅黑" pitchFamily="34" charset="-122"/>
                <a:cs typeface="Courier New" pitchFamily="49" charset="0"/>
              </a:rPr>
              <a:t>Singleton() {};                  // De-constructor</a:t>
            </a:r>
          </a:p>
          <a:p>
            <a:pPr>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    </a:t>
            </a:r>
          </a:p>
          <a:p>
            <a:pPr lvl="1">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private:</a:t>
            </a:r>
          </a:p>
          <a:p>
            <a:pPr lvl="2">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Singleton(Singleton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const</a:t>
            </a:r>
            <a:r>
              <a:rPr lang="en-US" altLang="zh-CN" sz="1400" b="1" dirty="0">
                <a:solidFill>
                  <a:schemeClr val="bg2">
                    <a:lumMod val="25000"/>
                  </a:schemeClr>
                </a:solidFill>
                <a:latin typeface="Courier New" pitchFamily="49" charset="0"/>
                <a:ea typeface="微软雅黑" pitchFamily="34" charset="-122"/>
                <a:cs typeface="Courier New" pitchFamily="49" charset="0"/>
              </a:rPr>
              <a:t>&amp;); </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     </a:t>
            </a:r>
            <a:r>
              <a:rPr lang="en-US" altLang="zh-CN" sz="1400" b="1" dirty="0">
                <a:solidFill>
                  <a:schemeClr val="bg2">
                    <a:lumMod val="25000"/>
                  </a:schemeClr>
                </a:solidFill>
                <a:latin typeface="Courier New" pitchFamily="49" charset="0"/>
                <a:ea typeface="微软雅黑" pitchFamily="34" charset="-122"/>
                <a:cs typeface="Courier New" pitchFamily="49" charset="0"/>
              </a:rPr>
              <a:t>// Don't </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Implement</a:t>
            </a:r>
          </a:p>
          <a:p>
            <a:pPr lvl="2">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void operator =(</a:t>
            </a:r>
            <a:r>
              <a:rPr lang="en-US" altLang="zh-CN" sz="1400" b="1" dirty="0">
                <a:solidFill>
                  <a:schemeClr val="bg2">
                    <a:lumMod val="25000"/>
                  </a:schemeClr>
                </a:solidFill>
                <a:latin typeface="Courier New" pitchFamily="49" charset="0"/>
                <a:ea typeface="微软雅黑" pitchFamily="34" charset="-122"/>
                <a:cs typeface="Courier New" pitchFamily="49" charset="0"/>
              </a:rPr>
              <a:t>Singleton</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const</a:t>
            </a:r>
            <a:r>
              <a:rPr lang="en-US" altLang="zh-CN" sz="1400" b="1" dirty="0">
                <a:solidFill>
                  <a:schemeClr val="bg2">
                    <a:lumMod val="25000"/>
                  </a:schemeClr>
                </a:solidFill>
                <a:latin typeface="Courier New" pitchFamily="49" charset="0"/>
                <a:ea typeface="微软雅黑" pitchFamily="34" charset="-122"/>
                <a:cs typeface="Courier New" pitchFamily="49" charset="0"/>
              </a:rPr>
              <a:t>&amp;); // Don't implement</a:t>
            </a:r>
          </a:p>
          <a:p>
            <a:pPr>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a:t>
            </a:r>
          </a:p>
          <a:p>
            <a:pPr>
              <a:tabLst>
                <a:tab pos="720000" algn="l"/>
              </a:tabLst>
              <a:defRPr/>
            </a:pPr>
            <a:endParaRPr lang="en-US" altLang="zh-CN" sz="1400" b="1" dirty="0" smtClean="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class </a:t>
            </a:r>
            <a:r>
              <a:rPr lang="en-US" altLang="zh-CN" sz="1400" b="1" dirty="0" err="1" smtClean="0">
                <a:solidFill>
                  <a:schemeClr val="bg2">
                    <a:lumMod val="25000"/>
                  </a:schemeClr>
                </a:solidFill>
                <a:latin typeface="Courier New" pitchFamily="49" charset="0"/>
                <a:ea typeface="微软雅黑" pitchFamily="34" charset="-122"/>
                <a:cs typeface="Courier New" pitchFamily="49" charset="0"/>
              </a:rPr>
              <a:t>SingleInstance</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 </a:t>
            </a:r>
            <a:r>
              <a:rPr lang="en-US" altLang="zh-CN" sz="1400" b="1" dirty="0">
                <a:solidFill>
                  <a:schemeClr val="bg2">
                    <a:lumMod val="25000"/>
                  </a:schemeClr>
                </a:solidFill>
                <a:latin typeface="Courier New" pitchFamily="49" charset="0"/>
                <a:ea typeface="微软雅黑" pitchFamily="34" charset="-122"/>
                <a:cs typeface="Courier New" pitchFamily="49" charset="0"/>
              </a:rPr>
              <a:t>: public </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Singleton&lt;</a:t>
            </a:r>
            <a:r>
              <a:rPr lang="en-US" altLang="zh-CN" sz="1400" b="1" dirty="0" err="1" smtClean="0">
                <a:solidFill>
                  <a:schemeClr val="bg2">
                    <a:lumMod val="25000"/>
                  </a:schemeClr>
                </a:solidFill>
                <a:latin typeface="Courier New" pitchFamily="49" charset="0"/>
                <a:ea typeface="微软雅黑" pitchFamily="34" charset="-122"/>
                <a:cs typeface="Courier New" pitchFamily="49" charset="0"/>
              </a:rPr>
              <a:t>SingleInstance</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&gt; …</a:t>
            </a:r>
            <a:endParaRPr lang="en-US" altLang="zh-CN" sz="1400" b="1" dirty="0">
              <a:solidFill>
                <a:schemeClr val="bg2">
                  <a:lumMod val="25000"/>
                </a:schemeClr>
              </a:solidFill>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205813628"/>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五边形 6"/>
          <p:cNvSpPr/>
          <p:nvPr/>
        </p:nvSpPr>
        <p:spPr>
          <a:xfrm>
            <a:off x="500034" y="171428"/>
            <a:ext cx="785818" cy="714380"/>
          </a:xfrm>
          <a:prstGeom prst="pentagon">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sz="2800" dirty="0">
                <a:solidFill>
                  <a:schemeClr val="bg1"/>
                </a:solidFill>
              </a:rPr>
              <a:t>2</a:t>
            </a:r>
            <a:endParaRPr lang="zh-CN" altLang="en-US" sz="2800" dirty="0">
              <a:solidFill>
                <a:schemeClr val="bg1"/>
              </a:solidFill>
            </a:endParaRPr>
          </a:p>
        </p:txBody>
      </p:sp>
      <p:sp>
        <p:nvSpPr>
          <p:cNvPr id="9221" name="TextBox 7"/>
          <p:cNvSpPr txBox="1">
            <a:spLocks noChangeArrowheads="1"/>
          </p:cNvSpPr>
          <p:nvPr/>
        </p:nvSpPr>
        <p:spPr bwMode="auto">
          <a:xfrm>
            <a:off x="7572375" y="357188"/>
            <a:ext cx="1571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smtClean="0">
                <a:solidFill>
                  <a:schemeClr val="bg1"/>
                </a:solidFill>
                <a:latin typeface="Adobe 黑体 Std R" pitchFamily="34" charset="-122"/>
                <a:ea typeface="Adobe 黑体 Std R" pitchFamily="34" charset="-122"/>
              </a:rPr>
              <a:t>单例模式</a:t>
            </a:r>
            <a:endParaRPr lang="zh-CN" altLang="en-US" sz="2400" dirty="0">
              <a:solidFill>
                <a:schemeClr val="bg1"/>
              </a:solidFill>
              <a:latin typeface="Adobe 黑体 Std R" pitchFamily="34" charset="-122"/>
              <a:ea typeface="Adobe 黑体 Std R" pitchFamily="34" charset="-122"/>
            </a:endParaRPr>
          </a:p>
        </p:txBody>
      </p:sp>
      <p:sp>
        <p:nvSpPr>
          <p:cNvPr id="9222" name="TextBox 14"/>
          <p:cNvSpPr txBox="1">
            <a:spLocks noChangeArrowheads="1"/>
          </p:cNvSpPr>
          <p:nvPr/>
        </p:nvSpPr>
        <p:spPr bwMode="auto">
          <a:xfrm>
            <a:off x="714375" y="1285875"/>
            <a:ext cx="8143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pitchFamily="34" charset="0"/>
            </a:endParaRPr>
          </a:p>
        </p:txBody>
      </p:sp>
      <p:sp>
        <p:nvSpPr>
          <p:cNvPr id="10" name="TextBox 9"/>
          <p:cNvSpPr txBox="1"/>
          <p:nvPr/>
        </p:nvSpPr>
        <p:spPr>
          <a:xfrm>
            <a:off x="500063" y="1357313"/>
            <a:ext cx="7715250" cy="3200876"/>
          </a:xfrm>
          <a:prstGeom prst="rect">
            <a:avLst/>
          </a:prstGeom>
          <a:noFill/>
        </p:spPr>
        <p:txBody>
          <a:bodyPr>
            <a:spAutoFit/>
          </a:bodyPr>
          <a:lstStyle/>
          <a:p>
            <a:pPr indent="457200">
              <a:tabLst>
                <a:tab pos="720000" algn="l"/>
              </a:tabLst>
              <a:defRPr/>
            </a:pPr>
            <a:r>
              <a:rPr lang="zh-CN" altLang="en-US" sz="1600" dirty="0" smtClean="0">
                <a:solidFill>
                  <a:schemeClr val="bg2">
                    <a:lumMod val="25000"/>
                  </a:schemeClr>
                </a:solidFill>
                <a:latin typeface="微软雅黑" pitchFamily="34" charset="-122"/>
                <a:ea typeface="微软雅黑" pitchFamily="34" charset="-122"/>
              </a:rPr>
              <a:t>问一：单例模式的生存期有什么特征</a:t>
            </a:r>
            <a:r>
              <a:rPr lang="zh-CN" altLang="en-US" sz="1600" dirty="0">
                <a:solidFill>
                  <a:schemeClr val="bg2">
                    <a:lumMod val="25000"/>
                  </a:schemeClr>
                </a:solidFill>
                <a:latin typeface="微软雅黑" pitchFamily="34" charset="-122"/>
                <a:ea typeface="微软雅黑" pitchFamily="34" charset="-122"/>
              </a:rPr>
              <a:t>？</a:t>
            </a:r>
            <a:endParaRPr lang="en-US" altLang="zh-CN" sz="1600" dirty="0" smtClean="0">
              <a:solidFill>
                <a:schemeClr val="bg2">
                  <a:lumMod val="25000"/>
                </a:schemeClr>
              </a:solidFill>
              <a:latin typeface="微软雅黑" pitchFamily="34" charset="-122"/>
              <a:ea typeface="微软雅黑" pitchFamily="34" charset="-122"/>
            </a:endParaRPr>
          </a:p>
          <a:p>
            <a:pPr indent="457200">
              <a:tabLst>
                <a:tab pos="720000" algn="l"/>
              </a:tabLst>
              <a:defRPr/>
            </a:pPr>
            <a:r>
              <a:rPr lang="zh-CN" altLang="en-US" sz="1400" dirty="0">
                <a:solidFill>
                  <a:schemeClr val="bg2">
                    <a:lumMod val="25000"/>
                  </a:schemeClr>
                </a:solidFill>
                <a:latin typeface="微软雅黑" pitchFamily="34" charset="-122"/>
                <a:ea typeface="微软雅黑" pitchFamily="34" charset="-122"/>
              </a:rPr>
              <a:t>对</a:t>
            </a:r>
            <a:r>
              <a:rPr lang="en-US" altLang="zh-CN" sz="1400" dirty="0">
                <a:solidFill>
                  <a:schemeClr val="bg2">
                    <a:lumMod val="25000"/>
                  </a:schemeClr>
                </a:solidFill>
                <a:latin typeface="微软雅黑" pitchFamily="34" charset="-122"/>
                <a:ea typeface="微软雅黑" pitchFamily="34" charset="-122"/>
              </a:rPr>
              <a:t>Singleton</a:t>
            </a:r>
            <a:r>
              <a:rPr lang="zh-CN" altLang="en-US" sz="1400" dirty="0">
                <a:solidFill>
                  <a:schemeClr val="bg2">
                    <a:lumMod val="25000"/>
                  </a:schemeClr>
                </a:solidFill>
                <a:latin typeface="微软雅黑" pitchFamily="34" charset="-122"/>
                <a:ea typeface="微软雅黑" pitchFamily="34" charset="-122"/>
              </a:rPr>
              <a:t>的生存期特性的讨论需要分为两个方面：</a:t>
            </a:r>
            <a:r>
              <a:rPr lang="en-US" altLang="zh-CN" sz="1400" dirty="0">
                <a:solidFill>
                  <a:schemeClr val="bg2">
                    <a:lumMod val="25000"/>
                  </a:schemeClr>
                </a:solidFill>
                <a:latin typeface="微软雅黑" pitchFamily="34" charset="-122"/>
                <a:ea typeface="微软雅黑" pitchFamily="34" charset="-122"/>
              </a:rPr>
              <a:t>Singleton</a:t>
            </a:r>
            <a:r>
              <a:rPr lang="zh-CN" altLang="en-US" sz="1400" dirty="0">
                <a:solidFill>
                  <a:schemeClr val="bg2">
                    <a:lumMod val="25000"/>
                  </a:schemeClr>
                </a:solidFill>
                <a:latin typeface="微软雅黑" pitchFamily="34" charset="-122"/>
                <a:ea typeface="微软雅黑" pitchFamily="34" charset="-122"/>
              </a:rPr>
              <a:t>内使用的静态变量的生存期以及</a:t>
            </a:r>
            <a:r>
              <a:rPr lang="en-US" altLang="zh-CN" sz="1400" dirty="0">
                <a:solidFill>
                  <a:schemeClr val="bg2">
                    <a:lumMod val="25000"/>
                  </a:schemeClr>
                </a:solidFill>
                <a:latin typeface="微软雅黑" pitchFamily="34" charset="-122"/>
                <a:ea typeface="微软雅黑" pitchFamily="34" charset="-122"/>
              </a:rPr>
              <a:t>Singleton</a:t>
            </a:r>
            <a:r>
              <a:rPr lang="zh-CN" altLang="en-US" sz="1400" dirty="0">
                <a:solidFill>
                  <a:schemeClr val="bg2">
                    <a:lumMod val="25000"/>
                  </a:schemeClr>
                </a:solidFill>
                <a:latin typeface="微软雅黑" pitchFamily="34" charset="-122"/>
                <a:ea typeface="微软雅黑" pitchFamily="34" charset="-122"/>
              </a:rPr>
              <a:t>外在用户代码中所表现的生存期</a:t>
            </a:r>
            <a:r>
              <a:rPr lang="zh-CN" altLang="en-US" sz="1400" dirty="0" smtClean="0">
                <a:solidFill>
                  <a:schemeClr val="bg2">
                    <a:lumMod val="25000"/>
                  </a:schemeClr>
                </a:solidFill>
                <a:latin typeface="微软雅黑" pitchFamily="34" charset="-122"/>
                <a:ea typeface="微软雅黑" pitchFamily="34" charset="-122"/>
              </a:rPr>
              <a:t>。</a:t>
            </a:r>
            <a:endParaRPr lang="en-US" altLang="zh-CN" sz="1400" dirty="0" smtClean="0">
              <a:solidFill>
                <a:schemeClr val="bg2">
                  <a:lumMod val="25000"/>
                </a:schemeClr>
              </a:solidFill>
              <a:latin typeface="微软雅黑" pitchFamily="34" charset="-122"/>
              <a:ea typeface="微软雅黑" pitchFamily="34" charset="-122"/>
            </a:endParaRPr>
          </a:p>
          <a:p>
            <a:pPr indent="457200">
              <a:tabLst>
                <a:tab pos="720000" algn="l"/>
              </a:tabLst>
              <a:defRPr/>
            </a:pPr>
            <a:r>
              <a:rPr lang="en-US" altLang="zh-CN" sz="1400" dirty="0" smtClean="0">
                <a:solidFill>
                  <a:schemeClr val="bg2">
                    <a:lumMod val="25000"/>
                  </a:schemeClr>
                </a:solidFill>
                <a:latin typeface="微软雅黑" pitchFamily="34" charset="-122"/>
                <a:ea typeface="微软雅黑" pitchFamily="34" charset="-122"/>
              </a:rPr>
              <a:t>Singleton</a:t>
            </a:r>
            <a:r>
              <a:rPr lang="zh-CN" altLang="en-US" sz="1400" dirty="0">
                <a:solidFill>
                  <a:schemeClr val="bg2">
                    <a:lumMod val="25000"/>
                  </a:schemeClr>
                </a:solidFill>
                <a:latin typeface="微软雅黑" pitchFamily="34" charset="-122"/>
                <a:ea typeface="微软雅黑" pitchFamily="34" charset="-122"/>
              </a:rPr>
              <a:t>内使用的静态变量是一个局部静态变量，因此只有在</a:t>
            </a:r>
            <a:r>
              <a:rPr lang="en-US" altLang="zh-CN" sz="1400" dirty="0">
                <a:solidFill>
                  <a:schemeClr val="bg2">
                    <a:lumMod val="25000"/>
                  </a:schemeClr>
                </a:solidFill>
                <a:latin typeface="微软雅黑" pitchFamily="34" charset="-122"/>
                <a:ea typeface="微软雅黑" pitchFamily="34" charset="-122"/>
              </a:rPr>
              <a:t>Singleton</a:t>
            </a:r>
            <a:r>
              <a:rPr lang="zh-CN" altLang="en-US" sz="1400" dirty="0" smtClean="0">
                <a:solidFill>
                  <a:schemeClr val="bg2">
                    <a:lumMod val="25000"/>
                  </a:schemeClr>
                </a:solidFill>
                <a:latin typeface="微软雅黑" pitchFamily="34" charset="-122"/>
                <a:ea typeface="微软雅黑" pitchFamily="34" charset="-122"/>
              </a:rPr>
              <a:t>的</a:t>
            </a:r>
            <a:r>
              <a:rPr lang="en-US" altLang="zh-CN" sz="1400" dirty="0" err="1" smtClean="0">
                <a:solidFill>
                  <a:schemeClr val="bg2">
                    <a:lumMod val="25000"/>
                  </a:schemeClr>
                </a:solidFill>
                <a:latin typeface="微软雅黑" pitchFamily="34" charset="-122"/>
                <a:ea typeface="微软雅黑" pitchFamily="34" charset="-122"/>
              </a:rPr>
              <a:t>GetInstance</a:t>
            </a:r>
            <a:r>
              <a:rPr lang="en-US" altLang="zh-CN" sz="1400" dirty="0">
                <a:solidFill>
                  <a:schemeClr val="bg2">
                    <a:lumMod val="25000"/>
                  </a:schemeClr>
                </a:solidFill>
                <a:latin typeface="微软雅黑" pitchFamily="34" charset="-122"/>
                <a:ea typeface="微软雅黑" pitchFamily="34" charset="-122"/>
              </a:rPr>
              <a:t>()</a:t>
            </a:r>
            <a:r>
              <a:rPr lang="zh-CN" altLang="en-US" sz="1400" dirty="0">
                <a:solidFill>
                  <a:schemeClr val="bg2">
                    <a:lumMod val="25000"/>
                  </a:schemeClr>
                </a:solidFill>
                <a:latin typeface="微软雅黑" pitchFamily="34" charset="-122"/>
                <a:ea typeface="微软雅黑" pitchFamily="34" charset="-122"/>
              </a:rPr>
              <a:t>函数被调用时其才会被创建，从而拥有了延迟</a:t>
            </a:r>
            <a:r>
              <a:rPr lang="zh-CN" altLang="en-US" sz="1400" dirty="0" smtClean="0">
                <a:solidFill>
                  <a:schemeClr val="bg2">
                    <a:lumMod val="25000"/>
                  </a:schemeClr>
                </a:solidFill>
                <a:latin typeface="微软雅黑" pitchFamily="34" charset="-122"/>
                <a:ea typeface="微软雅黑" pitchFamily="34" charset="-122"/>
              </a:rPr>
              <a:t>初始化的</a:t>
            </a:r>
            <a:r>
              <a:rPr lang="zh-CN" altLang="en-US" sz="1400" dirty="0">
                <a:solidFill>
                  <a:schemeClr val="bg2">
                    <a:lumMod val="25000"/>
                  </a:schemeClr>
                </a:solidFill>
                <a:latin typeface="微软雅黑" pitchFamily="34" charset="-122"/>
                <a:ea typeface="微软雅黑" pitchFamily="34" charset="-122"/>
              </a:rPr>
              <a:t>效果，提高了程序的启动性能。同时该实例将生存至程序执行完毕。而就</a:t>
            </a:r>
            <a:r>
              <a:rPr lang="en-US" altLang="zh-CN" sz="1400" dirty="0">
                <a:solidFill>
                  <a:schemeClr val="bg2">
                    <a:lumMod val="25000"/>
                  </a:schemeClr>
                </a:solidFill>
                <a:latin typeface="微软雅黑" pitchFamily="34" charset="-122"/>
                <a:ea typeface="微软雅黑" pitchFamily="34" charset="-122"/>
              </a:rPr>
              <a:t>Singleton</a:t>
            </a:r>
            <a:r>
              <a:rPr lang="zh-CN" altLang="en-US" sz="1400" dirty="0">
                <a:solidFill>
                  <a:schemeClr val="bg2">
                    <a:lumMod val="25000"/>
                  </a:schemeClr>
                </a:solidFill>
                <a:latin typeface="微软雅黑" pitchFamily="34" charset="-122"/>
                <a:ea typeface="微软雅黑" pitchFamily="34" charset="-122"/>
              </a:rPr>
              <a:t>的用户代码而言，其生存期贯穿于整个程序生命周期，从程序启动开始直到程序执行完毕</a:t>
            </a:r>
            <a:r>
              <a:rPr lang="zh-CN" altLang="en-US" sz="1400" dirty="0" smtClean="0">
                <a:solidFill>
                  <a:schemeClr val="bg2">
                    <a:lumMod val="25000"/>
                  </a:schemeClr>
                </a:solidFill>
                <a:latin typeface="微软雅黑" pitchFamily="34" charset="-122"/>
                <a:ea typeface="微软雅黑" pitchFamily="34" charset="-122"/>
              </a:rPr>
              <a:t>。</a:t>
            </a:r>
            <a:endParaRPr lang="en-US" altLang="zh-CN" sz="1400" dirty="0" smtClean="0">
              <a:solidFill>
                <a:schemeClr val="bg2">
                  <a:lumMod val="25000"/>
                </a:schemeClr>
              </a:solidFill>
              <a:latin typeface="微软雅黑" pitchFamily="34" charset="-122"/>
              <a:ea typeface="微软雅黑" pitchFamily="34" charset="-122"/>
            </a:endParaRPr>
          </a:p>
          <a:p>
            <a:pPr indent="457200">
              <a:tabLst>
                <a:tab pos="720000" algn="l"/>
              </a:tabLst>
              <a:defRPr/>
            </a:pPr>
            <a:r>
              <a:rPr lang="en-US" altLang="zh-CN" sz="1400" dirty="0">
                <a:solidFill>
                  <a:schemeClr val="bg2">
                    <a:lumMod val="25000"/>
                  </a:schemeClr>
                </a:solidFill>
                <a:latin typeface="微软雅黑" pitchFamily="34" charset="-122"/>
                <a:ea typeface="微软雅黑" pitchFamily="34" charset="-122"/>
              </a:rPr>
              <a:t>Singleton</a:t>
            </a:r>
            <a:r>
              <a:rPr lang="zh-CN" altLang="en-US" sz="1400" dirty="0">
                <a:solidFill>
                  <a:schemeClr val="bg2">
                    <a:lumMod val="25000"/>
                  </a:schemeClr>
                </a:solidFill>
                <a:latin typeface="微软雅黑" pitchFamily="34" charset="-122"/>
                <a:ea typeface="微软雅黑" pitchFamily="34" charset="-122"/>
              </a:rPr>
              <a:t>在生存期上的一个缺陷就是创建和析构时的不确定性。由于</a:t>
            </a:r>
            <a:r>
              <a:rPr lang="en-US" altLang="zh-CN" sz="1400" dirty="0">
                <a:solidFill>
                  <a:schemeClr val="bg2">
                    <a:lumMod val="25000"/>
                  </a:schemeClr>
                </a:solidFill>
                <a:latin typeface="微软雅黑" pitchFamily="34" charset="-122"/>
                <a:ea typeface="微软雅黑" pitchFamily="34" charset="-122"/>
              </a:rPr>
              <a:t>Singleton</a:t>
            </a:r>
            <a:r>
              <a:rPr lang="zh-CN" altLang="en-US" sz="1400" dirty="0">
                <a:solidFill>
                  <a:schemeClr val="bg2">
                    <a:lumMod val="25000"/>
                  </a:schemeClr>
                </a:solidFill>
                <a:latin typeface="微软雅黑" pitchFamily="34" charset="-122"/>
                <a:ea typeface="微软雅黑" pitchFamily="34" charset="-122"/>
              </a:rPr>
              <a:t>实例会</a:t>
            </a:r>
            <a:r>
              <a:rPr lang="zh-CN" altLang="en-US" sz="1400" dirty="0" smtClean="0">
                <a:solidFill>
                  <a:schemeClr val="bg2">
                    <a:lumMod val="25000"/>
                  </a:schemeClr>
                </a:solidFill>
                <a:latin typeface="微软雅黑" pitchFamily="34" charset="-122"/>
                <a:ea typeface="微软雅黑" pitchFamily="34" charset="-122"/>
              </a:rPr>
              <a:t>在</a:t>
            </a:r>
            <a:r>
              <a:rPr lang="en-US" altLang="zh-CN" sz="1400" dirty="0" err="1" smtClean="0">
                <a:solidFill>
                  <a:schemeClr val="bg2">
                    <a:lumMod val="25000"/>
                  </a:schemeClr>
                </a:solidFill>
                <a:latin typeface="微软雅黑" pitchFamily="34" charset="-122"/>
                <a:ea typeface="微软雅黑" pitchFamily="34" charset="-122"/>
              </a:rPr>
              <a:t>GetInstance</a:t>
            </a:r>
            <a:r>
              <a:rPr lang="en-US" altLang="zh-CN" sz="1400" dirty="0">
                <a:solidFill>
                  <a:schemeClr val="bg2">
                    <a:lumMod val="25000"/>
                  </a:schemeClr>
                </a:solidFill>
                <a:latin typeface="微软雅黑" pitchFamily="34" charset="-122"/>
                <a:ea typeface="微软雅黑" pitchFamily="34" charset="-122"/>
              </a:rPr>
              <a:t>()</a:t>
            </a:r>
            <a:r>
              <a:rPr lang="zh-CN" altLang="en-US" sz="1400" dirty="0">
                <a:solidFill>
                  <a:schemeClr val="bg2">
                    <a:lumMod val="25000"/>
                  </a:schemeClr>
                </a:solidFill>
                <a:latin typeface="微软雅黑" pitchFamily="34" charset="-122"/>
                <a:ea typeface="微软雅黑" pitchFamily="34" charset="-122"/>
              </a:rPr>
              <a:t>函数被访问时被创建，因此在某处新添加的一处对</a:t>
            </a:r>
            <a:r>
              <a:rPr lang="en-US" altLang="zh-CN" sz="1400" dirty="0">
                <a:solidFill>
                  <a:schemeClr val="bg2">
                    <a:lumMod val="25000"/>
                  </a:schemeClr>
                </a:solidFill>
                <a:latin typeface="微软雅黑" pitchFamily="34" charset="-122"/>
                <a:ea typeface="微软雅黑" pitchFamily="34" charset="-122"/>
              </a:rPr>
              <a:t>Singleton</a:t>
            </a:r>
            <a:r>
              <a:rPr lang="zh-CN" altLang="en-US" sz="1400" dirty="0">
                <a:solidFill>
                  <a:schemeClr val="bg2">
                    <a:lumMod val="25000"/>
                  </a:schemeClr>
                </a:solidFill>
                <a:latin typeface="微软雅黑" pitchFamily="34" charset="-122"/>
                <a:ea typeface="微软雅黑" pitchFamily="34" charset="-122"/>
              </a:rPr>
              <a:t>的访问将可能导致</a:t>
            </a:r>
            <a:r>
              <a:rPr lang="en-US" altLang="zh-CN" sz="1400" dirty="0">
                <a:solidFill>
                  <a:schemeClr val="bg2">
                    <a:lumMod val="25000"/>
                  </a:schemeClr>
                </a:solidFill>
                <a:latin typeface="微软雅黑" pitchFamily="34" charset="-122"/>
                <a:ea typeface="微软雅黑" pitchFamily="34" charset="-122"/>
              </a:rPr>
              <a:t>Singleton</a:t>
            </a:r>
            <a:r>
              <a:rPr lang="zh-CN" altLang="en-US" sz="1400" dirty="0">
                <a:solidFill>
                  <a:schemeClr val="bg2">
                    <a:lumMod val="25000"/>
                  </a:schemeClr>
                </a:solidFill>
                <a:latin typeface="微软雅黑" pitchFamily="34" charset="-122"/>
                <a:ea typeface="微软雅黑" pitchFamily="34" charset="-122"/>
              </a:rPr>
              <a:t>的生存期发生变化。如果其依赖于其它组成，如另一个</a:t>
            </a:r>
            <a:r>
              <a:rPr lang="en-US" altLang="zh-CN" sz="1400" dirty="0">
                <a:solidFill>
                  <a:schemeClr val="bg2">
                    <a:lumMod val="25000"/>
                  </a:schemeClr>
                </a:solidFill>
                <a:latin typeface="微软雅黑" pitchFamily="34" charset="-122"/>
                <a:ea typeface="微软雅黑" pitchFamily="34" charset="-122"/>
              </a:rPr>
              <a:t>Singleton</a:t>
            </a:r>
            <a:r>
              <a:rPr lang="zh-CN" altLang="en-US" sz="1400" dirty="0">
                <a:solidFill>
                  <a:schemeClr val="bg2">
                    <a:lumMod val="25000"/>
                  </a:schemeClr>
                </a:solidFill>
                <a:latin typeface="微软雅黑" pitchFamily="34" charset="-122"/>
                <a:ea typeface="微软雅黑" pitchFamily="34" charset="-122"/>
              </a:rPr>
              <a:t>，那么对它们的生存期进行管理将成为一个灾难。甚至可以说，还不如不用</a:t>
            </a:r>
            <a:r>
              <a:rPr lang="en-US" altLang="zh-CN" sz="1400" dirty="0">
                <a:solidFill>
                  <a:schemeClr val="bg2">
                    <a:lumMod val="25000"/>
                  </a:schemeClr>
                </a:solidFill>
                <a:latin typeface="微软雅黑" pitchFamily="34" charset="-122"/>
                <a:ea typeface="微软雅黑" pitchFamily="34" charset="-122"/>
              </a:rPr>
              <a:t>Singleton</a:t>
            </a:r>
            <a:r>
              <a:rPr lang="zh-CN" altLang="en-US" sz="1400" dirty="0">
                <a:solidFill>
                  <a:schemeClr val="bg2">
                    <a:lumMod val="25000"/>
                  </a:schemeClr>
                </a:solidFill>
                <a:latin typeface="微软雅黑" pitchFamily="34" charset="-122"/>
                <a:ea typeface="微软雅黑" pitchFamily="34" charset="-122"/>
              </a:rPr>
              <a:t>，而使用明确的实例生存期管理。可以说，这是通过局部静态变量实现</a:t>
            </a:r>
            <a:r>
              <a:rPr lang="en-US" altLang="zh-CN" sz="1400" dirty="0">
                <a:solidFill>
                  <a:schemeClr val="bg2">
                    <a:lumMod val="25000"/>
                  </a:schemeClr>
                </a:solidFill>
                <a:latin typeface="微软雅黑" pitchFamily="34" charset="-122"/>
                <a:ea typeface="微软雅黑" pitchFamily="34" charset="-122"/>
              </a:rPr>
              <a:t>Singleton</a:t>
            </a:r>
            <a:r>
              <a:rPr lang="zh-CN" altLang="en-US" sz="1400" dirty="0">
                <a:solidFill>
                  <a:schemeClr val="bg2">
                    <a:lumMod val="25000"/>
                  </a:schemeClr>
                </a:solidFill>
                <a:latin typeface="微软雅黑" pitchFamily="34" charset="-122"/>
                <a:ea typeface="微软雅黑" pitchFamily="34" charset="-122"/>
              </a:rPr>
              <a:t>的一</a:t>
            </a:r>
            <a:r>
              <a:rPr lang="zh-CN" altLang="en-US" sz="1400" dirty="0" smtClean="0">
                <a:solidFill>
                  <a:schemeClr val="bg2">
                    <a:lumMod val="25000"/>
                  </a:schemeClr>
                </a:solidFill>
                <a:latin typeface="微软雅黑" pitchFamily="34" charset="-122"/>
                <a:ea typeface="微软雅黑" pitchFamily="34" charset="-122"/>
              </a:rPr>
              <a:t>个缺点</a:t>
            </a:r>
            <a:r>
              <a:rPr lang="zh-CN" altLang="en-US" sz="1400" dirty="0">
                <a:solidFill>
                  <a:schemeClr val="bg2">
                    <a:lumMod val="25000"/>
                  </a:schemeClr>
                </a:solidFill>
                <a:latin typeface="微软雅黑" pitchFamily="34" charset="-122"/>
                <a:ea typeface="微软雅黑" pitchFamily="34" charset="-122"/>
              </a:rPr>
              <a:t>。</a:t>
            </a:r>
            <a:endParaRPr lang="en-US" altLang="zh-CN" sz="1600" dirty="0" smtClean="0">
              <a:solidFill>
                <a:schemeClr val="bg2">
                  <a:lumMod val="25000"/>
                </a:schemeClr>
              </a:solidFill>
              <a:latin typeface="微软雅黑" pitchFamily="34" charset="-122"/>
              <a:ea typeface="微软雅黑" pitchFamily="34" charset="-122"/>
            </a:endParaRPr>
          </a:p>
          <a:p>
            <a:pPr indent="457200">
              <a:tabLst>
                <a:tab pos="720000" algn="l"/>
              </a:tabLst>
              <a:defRPr/>
            </a:pPr>
            <a:endParaRPr lang="en-US" altLang="zh-CN" sz="1600" dirty="0">
              <a:solidFill>
                <a:schemeClr val="bg2">
                  <a:lumMod val="25000"/>
                </a:schemeClr>
              </a:solidFill>
              <a:latin typeface="微软雅黑" pitchFamily="34" charset="-122"/>
              <a:ea typeface="微软雅黑" pitchFamily="34" charset="-122"/>
            </a:endParaRPr>
          </a:p>
          <a:p>
            <a:pPr indent="457200">
              <a:tabLst>
                <a:tab pos="720000" algn="l"/>
              </a:tabLst>
              <a:defRPr/>
            </a:pPr>
            <a:r>
              <a:rPr lang="zh-CN" altLang="en-US" sz="1600" dirty="0" smtClean="0">
                <a:solidFill>
                  <a:schemeClr val="bg2">
                    <a:lumMod val="25000"/>
                  </a:schemeClr>
                </a:solidFill>
                <a:latin typeface="微软雅黑" pitchFamily="34" charset="-122"/>
                <a:ea typeface="微软雅黑" pitchFamily="34" charset="-122"/>
              </a:rPr>
              <a:t>问二：多</a:t>
            </a:r>
            <a:r>
              <a:rPr lang="zh-CN" altLang="en-US" sz="1600" dirty="0">
                <a:solidFill>
                  <a:schemeClr val="bg2">
                    <a:lumMod val="25000"/>
                  </a:schemeClr>
                </a:solidFill>
                <a:latin typeface="微软雅黑" pitchFamily="34" charset="-122"/>
                <a:ea typeface="微软雅黑" pitchFamily="34" charset="-122"/>
              </a:rPr>
              <a:t>个</a:t>
            </a:r>
            <a:r>
              <a:rPr lang="en-US" altLang="zh-CN" sz="1600" dirty="0">
                <a:solidFill>
                  <a:schemeClr val="bg2">
                    <a:lumMod val="25000"/>
                  </a:schemeClr>
                </a:solidFill>
                <a:latin typeface="微软雅黑" pitchFamily="34" charset="-122"/>
                <a:ea typeface="微软雅黑" pitchFamily="34" charset="-122"/>
              </a:rPr>
              <a:t>Singleton</a:t>
            </a:r>
            <a:r>
              <a:rPr lang="zh-CN" altLang="en-US" sz="1600" dirty="0">
                <a:solidFill>
                  <a:schemeClr val="bg2">
                    <a:lumMod val="25000"/>
                  </a:schemeClr>
                </a:solidFill>
                <a:latin typeface="微软雅黑" pitchFamily="34" charset="-122"/>
                <a:ea typeface="微软雅黑" pitchFamily="34" charset="-122"/>
              </a:rPr>
              <a:t>之间相互关联所导致的生存期管理</a:t>
            </a:r>
            <a:r>
              <a:rPr lang="zh-CN" altLang="en-US" sz="1600" dirty="0" smtClean="0">
                <a:solidFill>
                  <a:schemeClr val="bg2">
                    <a:lumMod val="25000"/>
                  </a:schemeClr>
                </a:solidFill>
                <a:latin typeface="微软雅黑" pitchFamily="34" charset="-122"/>
                <a:ea typeface="微软雅黑" pitchFamily="34" charset="-122"/>
              </a:rPr>
              <a:t>问题，怎么解决？</a:t>
            </a:r>
            <a:endParaRPr lang="zh-CN" altLang="en-US" sz="1600" dirty="0">
              <a:solidFill>
                <a:schemeClr val="bg2">
                  <a:lumMod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234268741"/>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五边形 6"/>
          <p:cNvSpPr/>
          <p:nvPr/>
        </p:nvSpPr>
        <p:spPr>
          <a:xfrm>
            <a:off x="500034" y="171428"/>
            <a:ext cx="785818" cy="714380"/>
          </a:xfrm>
          <a:prstGeom prst="pentagon">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sz="2800" dirty="0">
                <a:solidFill>
                  <a:schemeClr val="bg1"/>
                </a:solidFill>
              </a:rPr>
              <a:t>2</a:t>
            </a:r>
            <a:endParaRPr lang="zh-CN" altLang="en-US" sz="2800" dirty="0">
              <a:solidFill>
                <a:schemeClr val="bg1"/>
              </a:solidFill>
            </a:endParaRPr>
          </a:p>
        </p:txBody>
      </p:sp>
      <p:sp>
        <p:nvSpPr>
          <p:cNvPr id="9" name="矩形 8"/>
          <p:cNvSpPr/>
          <p:nvPr/>
        </p:nvSpPr>
        <p:spPr>
          <a:xfrm>
            <a:off x="0" y="6572250"/>
            <a:ext cx="9144000" cy="285750"/>
          </a:xfrm>
          <a:prstGeom prst="rect">
            <a:avLst/>
          </a:prstGeom>
          <a:solidFill>
            <a:srgbClr val="CC6600">
              <a:alpha val="85000"/>
            </a:srgbClr>
          </a:solidFill>
          <a:ln>
            <a:noFill/>
          </a:ln>
          <a:effectLst>
            <a:outerShdw blurRad="393700" dist="4064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1" name="Picture 6"/>
          <p:cNvPicPr>
            <a:picLocks noChangeAspect="1" noChangeArrowheads="1"/>
          </p:cNvPicPr>
          <p:nvPr/>
        </p:nvPicPr>
        <p:blipFill>
          <a:blip r:embed="rId2" cstate="print">
            <a:duotone>
              <a:schemeClr val="accent2">
                <a:shade val="45000"/>
                <a:satMod val="135000"/>
              </a:schemeClr>
              <a:prstClr val="white"/>
            </a:duotone>
          </a:blip>
          <a:srcRect/>
          <a:stretch>
            <a:fillRect/>
          </a:stretch>
        </p:blipFill>
        <p:spPr bwMode="auto">
          <a:xfrm>
            <a:off x="7621263" y="6546552"/>
            <a:ext cx="1251307" cy="282896"/>
          </a:xfrm>
          <a:prstGeom prst="rect">
            <a:avLst/>
          </a:prstGeom>
          <a:noFill/>
          <a:ln w="9525">
            <a:noFill/>
            <a:miter lim="800000"/>
            <a:headEnd/>
            <a:tailEnd/>
          </a:ln>
        </p:spPr>
      </p:pic>
      <p:sp>
        <p:nvSpPr>
          <p:cNvPr id="26" name="圆角矩形 25"/>
          <p:cNvSpPr/>
          <p:nvPr/>
        </p:nvSpPr>
        <p:spPr>
          <a:xfrm>
            <a:off x="2250265" y="3107529"/>
            <a:ext cx="4643470" cy="642942"/>
          </a:xfrm>
          <a:prstGeom prst="roundRect">
            <a:avLst/>
          </a:prstGeom>
          <a:gradFill>
            <a:gsLst>
              <a:gs pos="0">
                <a:srgbClr val="8F6FB5"/>
              </a:gs>
              <a:gs pos="80000">
                <a:schemeClr val="accent4">
                  <a:shade val="93000"/>
                  <a:satMod val="130000"/>
                </a:schemeClr>
              </a:gs>
              <a:gs pos="100000">
                <a:schemeClr val="accent4">
                  <a:shade val="94000"/>
                  <a:satMod val="135000"/>
                </a:schemeClr>
              </a:gs>
            </a:gsLst>
          </a:gradFill>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r>
              <a:rPr lang="zh-CN" altLang="en-US" b="1" dirty="0" smtClean="0">
                <a:latin typeface="微软雅黑" pitchFamily="34" charset="-122"/>
                <a:ea typeface="微软雅黑" pitchFamily="34" charset="-122"/>
              </a:rPr>
              <a:t>模板模式</a:t>
            </a:r>
            <a:endParaRPr lang="en-US" altLang="zh-CN" b="1" dirty="0" smtClean="0">
              <a:latin typeface="微软雅黑" pitchFamily="34" charset="-122"/>
              <a:ea typeface="微软雅黑" pitchFamily="34" charset="-122"/>
            </a:endParaRPr>
          </a:p>
          <a:p>
            <a:pPr algn="ctr" fontAlgn="auto">
              <a:spcBef>
                <a:spcPts val="0"/>
              </a:spcBef>
              <a:spcAft>
                <a:spcPts val="0"/>
              </a:spcAft>
              <a:defRPr/>
            </a:pPr>
            <a:r>
              <a:rPr lang="en-US" altLang="zh-CN" b="1" dirty="0" smtClean="0">
                <a:latin typeface="微软雅黑" pitchFamily="34" charset="-122"/>
                <a:ea typeface="微软雅黑" pitchFamily="34" charset="-122"/>
              </a:rPr>
              <a:t>Template Pattern</a:t>
            </a:r>
            <a:endParaRPr lang="zh-CN" altLang="en-US" b="1" dirty="0">
              <a:latin typeface="微软雅黑" pitchFamily="34" charset="-122"/>
              <a:ea typeface="微软雅黑" pitchFamily="34" charset="-122"/>
            </a:endParaRPr>
          </a:p>
        </p:txBody>
      </p:sp>
      <p:sp>
        <p:nvSpPr>
          <p:cNvPr id="10250" name="TextBox 7"/>
          <p:cNvSpPr txBox="1">
            <a:spLocks noChangeArrowheads="1"/>
          </p:cNvSpPr>
          <p:nvPr/>
        </p:nvSpPr>
        <p:spPr bwMode="auto">
          <a:xfrm>
            <a:off x="1357313" y="357188"/>
            <a:ext cx="4071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a:solidFill>
                  <a:schemeClr val="bg1"/>
                </a:solidFill>
                <a:latin typeface="Adobe 黑体 Std R" pitchFamily="34" charset="-122"/>
                <a:ea typeface="Adobe 黑体 Std R" pitchFamily="34" charset="-122"/>
              </a:rPr>
              <a:t>过渡页</a:t>
            </a: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五边形 6"/>
          <p:cNvSpPr/>
          <p:nvPr/>
        </p:nvSpPr>
        <p:spPr>
          <a:xfrm>
            <a:off x="500034" y="171428"/>
            <a:ext cx="785818" cy="714380"/>
          </a:xfrm>
          <a:prstGeom prst="pentagon">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sz="2800" dirty="0">
                <a:solidFill>
                  <a:schemeClr val="bg1"/>
                </a:solidFill>
              </a:rPr>
              <a:t>2</a:t>
            </a:r>
            <a:endParaRPr lang="zh-CN" altLang="en-US" sz="2800" dirty="0">
              <a:solidFill>
                <a:schemeClr val="bg1"/>
              </a:solidFill>
            </a:endParaRPr>
          </a:p>
        </p:txBody>
      </p:sp>
      <p:sp>
        <p:nvSpPr>
          <p:cNvPr id="11269" name="TextBox 7"/>
          <p:cNvSpPr txBox="1">
            <a:spLocks noChangeArrowheads="1"/>
          </p:cNvSpPr>
          <p:nvPr/>
        </p:nvSpPr>
        <p:spPr bwMode="auto">
          <a:xfrm>
            <a:off x="7572375" y="357188"/>
            <a:ext cx="1571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a:solidFill>
                  <a:schemeClr val="bg1"/>
                </a:solidFill>
                <a:latin typeface="Adobe 黑体 Std R" pitchFamily="34" charset="-122"/>
                <a:ea typeface="Adobe 黑体 Std R" pitchFamily="34" charset="-122"/>
              </a:rPr>
              <a:t>本页标题</a:t>
            </a:r>
          </a:p>
        </p:txBody>
      </p:sp>
      <p:sp>
        <p:nvSpPr>
          <p:cNvPr id="11270" name="TextBox 14"/>
          <p:cNvSpPr txBox="1">
            <a:spLocks noChangeArrowheads="1"/>
          </p:cNvSpPr>
          <p:nvPr/>
        </p:nvSpPr>
        <p:spPr bwMode="auto">
          <a:xfrm>
            <a:off x="714375" y="1285875"/>
            <a:ext cx="8143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五边形 6"/>
          <p:cNvSpPr/>
          <p:nvPr/>
        </p:nvSpPr>
        <p:spPr>
          <a:xfrm>
            <a:off x="500034" y="171428"/>
            <a:ext cx="785818" cy="714380"/>
          </a:xfrm>
          <a:prstGeom prst="pentagon">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sz="2800" dirty="0">
                <a:solidFill>
                  <a:schemeClr val="bg1"/>
                </a:solidFill>
              </a:rPr>
              <a:t>3</a:t>
            </a:r>
            <a:endParaRPr lang="zh-CN" altLang="en-US" sz="2800" dirty="0">
              <a:solidFill>
                <a:schemeClr val="bg1"/>
              </a:solidFill>
            </a:endParaRPr>
          </a:p>
        </p:txBody>
      </p:sp>
      <p:sp>
        <p:nvSpPr>
          <p:cNvPr id="27" name="圆角矩形 26"/>
          <p:cNvSpPr/>
          <p:nvPr/>
        </p:nvSpPr>
        <p:spPr>
          <a:xfrm>
            <a:off x="2250265" y="3107529"/>
            <a:ext cx="4643470" cy="642942"/>
          </a:xfrm>
          <a:prstGeom prst="roundRect">
            <a:avLst/>
          </a:prstGeom>
          <a:gradFill>
            <a:gsLst>
              <a:gs pos="0">
                <a:srgbClr val="83A63C"/>
              </a:gs>
              <a:gs pos="80000">
                <a:schemeClr val="accent3">
                  <a:shade val="93000"/>
                  <a:satMod val="130000"/>
                </a:schemeClr>
              </a:gs>
              <a:gs pos="100000">
                <a:schemeClr val="accent3">
                  <a:shade val="94000"/>
                  <a:satMod val="135000"/>
                </a:schemeClr>
              </a:gs>
            </a:gsLst>
          </a:gradFill>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en-US" altLang="zh-CN" b="1" dirty="0" smtClean="0">
                <a:latin typeface="微软雅黑" pitchFamily="34" charset="-122"/>
                <a:ea typeface="微软雅黑" pitchFamily="34" charset="-122"/>
              </a:rPr>
              <a:t>Factory Pattern</a:t>
            </a:r>
            <a:endParaRPr lang="zh-CN" altLang="en-US" b="1" dirty="0">
              <a:latin typeface="微软雅黑" pitchFamily="34" charset="-122"/>
              <a:ea typeface="微软雅黑" pitchFamily="34" charset="-122"/>
            </a:endParaRPr>
          </a:p>
        </p:txBody>
      </p:sp>
      <p:sp>
        <p:nvSpPr>
          <p:cNvPr id="12296" name="TextBox 7"/>
          <p:cNvSpPr txBox="1">
            <a:spLocks noChangeArrowheads="1"/>
          </p:cNvSpPr>
          <p:nvPr/>
        </p:nvSpPr>
        <p:spPr bwMode="auto">
          <a:xfrm>
            <a:off x="1357313" y="357188"/>
            <a:ext cx="4071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a:solidFill>
                  <a:schemeClr val="bg1"/>
                </a:solidFill>
                <a:latin typeface="Adobe 黑体 Std R" pitchFamily="34" charset="-122"/>
                <a:ea typeface="Adobe 黑体 Std R" pitchFamily="34" charset="-122"/>
              </a:rPr>
              <a:t>过渡页</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五边形 6"/>
          <p:cNvSpPr/>
          <p:nvPr/>
        </p:nvSpPr>
        <p:spPr>
          <a:xfrm>
            <a:off x="500034" y="171428"/>
            <a:ext cx="785818" cy="714380"/>
          </a:xfrm>
          <a:prstGeom prst="pentagon">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sz="2800" dirty="0">
                <a:solidFill>
                  <a:schemeClr val="bg1"/>
                </a:solidFill>
              </a:rPr>
              <a:t>3</a:t>
            </a:r>
            <a:endParaRPr lang="zh-CN" altLang="en-US" sz="2800" dirty="0">
              <a:solidFill>
                <a:schemeClr val="bg1"/>
              </a:solidFill>
            </a:endParaRPr>
          </a:p>
        </p:txBody>
      </p:sp>
      <p:sp>
        <p:nvSpPr>
          <p:cNvPr id="13317" name="TextBox 7"/>
          <p:cNvSpPr txBox="1">
            <a:spLocks noChangeArrowheads="1"/>
          </p:cNvSpPr>
          <p:nvPr/>
        </p:nvSpPr>
        <p:spPr bwMode="auto">
          <a:xfrm>
            <a:off x="7572375" y="357188"/>
            <a:ext cx="1571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a:solidFill>
                  <a:schemeClr val="bg1"/>
                </a:solidFill>
                <a:latin typeface="Adobe 黑体 Std R" pitchFamily="34" charset="-122"/>
                <a:ea typeface="Adobe 黑体 Std R" pitchFamily="34" charset="-122"/>
              </a:rPr>
              <a:t>本页标题</a:t>
            </a:r>
          </a:p>
        </p:txBody>
      </p:sp>
      <p:sp>
        <p:nvSpPr>
          <p:cNvPr id="13318" name="TextBox 14"/>
          <p:cNvSpPr txBox="1">
            <a:spLocks noChangeArrowheads="1"/>
          </p:cNvSpPr>
          <p:nvPr/>
        </p:nvSpPr>
        <p:spPr bwMode="auto">
          <a:xfrm>
            <a:off x="714375" y="1285875"/>
            <a:ext cx="8143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五边形 6"/>
          <p:cNvSpPr/>
          <p:nvPr/>
        </p:nvSpPr>
        <p:spPr>
          <a:xfrm>
            <a:off x="500034" y="171428"/>
            <a:ext cx="785818" cy="714380"/>
          </a:xfrm>
          <a:prstGeom prst="pentagon">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sz="2800" dirty="0">
                <a:solidFill>
                  <a:schemeClr val="bg1"/>
                </a:solidFill>
              </a:rPr>
              <a:t>2</a:t>
            </a:r>
            <a:endParaRPr lang="zh-CN" altLang="en-US" sz="2800" dirty="0">
              <a:solidFill>
                <a:schemeClr val="bg1"/>
              </a:solidFill>
            </a:endParaRPr>
          </a:p>
        </p:txBody>
      </p:sp>
      <p:sp>
        <p:nvSpPr>
          <p:cNvPr id="9" name="矩形 8"/>
          <p:cNvSpPr/>
          <p:nvPr/>
        </p:nvSpPr>
        <p:spPr>
          <a:xfrm>
            <a:off x="0" y="6572250"/>
            <a:ext cx="9144000" cy="285750"/>
          </a:xfrm>
          <a:prstGeom prst="rect">
            <a:avLst/>
          </a:prstGeom>
          <a:solidFill>
            <a:srgbClr val="CC6600">
              <a:alpha val="85000"/>
            </a:srgbClr>
          </a:solidFill>
          <a:ln>
            <a:noFill/>
          </a:ln>
          <a:effectLst>
            <a:outerShdw blurRad="393700" dist="4064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1" name="Picture 6"/>
          <p:cNvPicPr>
            <a:picLocks noChangeAspect="1" noChangeArrowheads="1"/>
          </p:cNvPicPr>
          <p:nvPr/>
        </p:nvPicPr>
        <p:blipFill>
          <a:blip r:embed="rId2" cstate="print">
            <a:duotone>
              <a:schemeClr val="accent2">
                <a:shade val="45000"/>
                <a:satMod val="135000"/>
              </a:schemeClr>
              <a:prstClr val="white"/>
            </a:duotone>
          </a:blip>
          <a:srcRect/>
          <a:stretch>
            <a:fillRect/>
          </a:stretch>
        </p:blipFill>
        <p:spPr bwMode="auto">
          <a:xfrm>
            <a:off x="7621263" y="6546552"/>
            <a:ext cx="1251307" cy="282896"/>
          </a:xfrm>
          <a:prstGeom prst="rect">
            <a:avLst/>
          </a:prstGeom>
          <a:noFill/>
          <a:ln w="9525">
            <a:noFill/>
            <a:miter lim="800000"/>
            <a:headEnd/>
            <a:tailEnd/>
          </a:ln>
        </p:spPr>
      </p:pic>
      <p:sp>
        <p:nvSpPr>
          <p:cNvPr id="28" name="圆角矩形 27"/>
          <p:cNvSpPr/>
          <p:nvPr/>
        </p:nvSpPr>
        <p:spPr>
          <a:xfrm>
            <a:off x="2250265" y="3107529"/>
            <a:ext cx="4643470" cy="642942"/>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zh-CN" altLang="en-US" b="1" dirty="0" smtClean="0">
                <a:latin typeface="微软雅黑" pitchFamily="34" charset="-122"/>
                <a:ea typeface="微软雅黑" pitchFamily="34" charset="-122"/>
              </a:rPr>
              <a:t>代码赏析</a:t>
            </a:r>
            <a:endParaRPr lang="zh-CN" altLang="en-US" b="1" dirty="0">
              <a:latin typeface="微软雅黑" pitchFamily="34" charset="-122"/>
              <a:ea typeface="微软雅黑" pitchFamily="34" charset="-122"/>
            </a:endParaRPr>
          </a:p>
        </p:txBody>
      </p:sp>
      <p:sp>
        <p:nvSpPr>
          <p:cNvPr id="14346" name="TextBox 7"/>
          <p:cNvSpPr txBox="1">
            <a:spLocks noChangeArrowheads="1"/>
          </p:cNvSpPr>
          <p:nvPr/>
        </p:nvSpPr>
        <p:spPr bwMode="auto">
          <a:xfrm>
            <a:off x="1357313" y="357188"/>
            <a:ext cx="4071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a:solidFill>
                  <a:schemeClr val="bg1"/>
                </a:solidFill>
                <a:latin typeface="Adobe 黑体 Std R" pitchFamily="34" charset="-122"/>
                <a:ea typeface="Adobe 黑体 Std R" pitchFamily="34" charset="-122"/>
              </a:rPr>
              <a:t>过渡页</a:t>
            </a: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五边形 6"/>
          <p:cNvSpPr/>
          <p:nvPr/>
        </p:nvSpPr>
        <p:spPr>
          <a:xfrm>
            <a:off x="500034" y="171428"/>
            <a:ext cx="785818" cy="714380"/>
          </a:xfrm>
          <a:prstGeom prst="pentagon">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sz="2800" dirty="0">
                <a:solidFill>
                  <a:schemeClr val="bg1"/>
                </a:solidFill>
              </a:rPr>
              <a:t>2</a:t>
            </a:r>
            <a:endParaRPr lang="zh-CN" altLang="en-US" sz="2800" dirty="0">
              <a:solidFill>
                <a:schemeClr val="bg1"/>
              </a:solidFill>
            </a:endParaRPr>
          </a:p>
        </p:txBody>
      </p:sp>
      <p:sp>
        <p:nvSpPr>
          <p:cNvPr id="15365" name="TextBox 7"/>
          <p:cNvSpPr txBox="1">
            <a:spLocks noChangeArrowheads="1"/>
          </p:cNvSpPr>
          <p:nvPr/>
        </p:nvSpPr>
        <p:spPr bwMode="auto">
          <a:xfrm>
            <a:off x="7572375" y="357188"/>
            <a:ext cx="1571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smtClean="0">
                <a:solidFill>
                  <a:schemeClr val="bg1"/>
                </a:solidFill>
                <a:latin typeface="Adobe 黑体 Std R" pitchFamily="34" charset="-122"/>
                <a:ea typeface="Adobe 黑体 Std R" pitchFamily="34" charset="-122"/>
              </a:rPr>
              <a:t>代码赏析</a:t>
            </a:r>
            <a:endParaRPr lang="zh-CN" altLang="en-US" sz="2400" dirty="0">
              <a:solidFill>
                <a:schemeClr val="bg1"/>
              </a:solidFill>
              <a:latin typeface="Adobe 黑体 Std R" pitchFamily="34" charset="-122"/>
              <a:ea typeface="Adobe 黑体 Std R" pitchFamily="34" charset="-122"/>
            </a:endParaRPr>
          </a:p>
        </p:txBody>
      </p:sp>
      <p:sp>
        <p:nvSpPr>
          <p:cNvPr id="15366" name="TextBox 14"/>
          <p:cNvSpPr txBox="1">
            <a:spLocks noChangeArrowheads="1"/>
          </p:cNvSpPr>
          <p:nvPr/>
        </p:nvSpPr>
        <p:spPr bwMode="auto">
          <a:xfrm>
            <a:off x="714375" y="1285875"/>
            <a:ext cx="8143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pitchFamily="34" charset="0"/>
            </a:endParaRPr>
          </a:p>
        </p:txBody>
      </p:sp>
      <p:sp>
        <p:nvSpPr>
          <p:cNvPr id="5" name="TextBox 4"/>
          <p:cNvSpPr txBox="1"/>
          <p:nvPr/>
        </p:nvSpPr>
        <p:spPr>
          <a:xfrm>
            <a:off x="971600" y="1836107"/>
            <a:ext cx="7886650" cy="4401205"/>
          </a:xfrm>
          <a:prstGeom prst="rect">
            <a:avLst/>
          </a:prstGeom>
          <a:noFill/>
        </p:spPr>
        <p:txBody>
          <a:bodyPr wrap="square">
            <a:spAutoFit/>
          </a:bodyPr>
          <a:lstStyle/>
          <a:p>
            <a:pPr>
              <a:tabLst>
                <a:tab pos="720000" algn="l"/>
              </a:tabLst>
              <a:defRPr/>
            </a:pPr>
            <a:r>
              <a:rPr lang="en-US" altLang="zh-CN" sz="1400" b="1" dirty="0" err="1" smtClean="0">
                <a:solidFill>
                  <a:schemeClr val="bg2">
                    <a:lumMod val="25000"/>
                  </a:schemeClr>
                </a:solidFill>
                <a:latin typeface="Courier New" pitchFamily="49" charset="0"/>
                <a:ea typeface="微软雅黑" pitchFamily="34" charset="-122"/>
                <a:cs typeface="Courier New" pitchFamily="49" charset="0"/>
              </a:rPr>
              <a:t>struct</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 </a:t>
            </a:r>
            <a:r>
              <a:rPr lang="en-US" altLang="zh-CN" sz="1400" b="1" dirty="0">
                <a:solidFill>
                  <a:schemeClr val="bg2">
                    <a:lumMod val="25000"/>
                  </a:schemeClr>
                </a:solidFill>
                <a:latin typeface="Courier New" pitchFamily="49" charset="0"/>
                <a:ea typeface="微软雅黑" pitchFamily="34" charset="-122"/>
                <a:cs typeface="Courier New" pitchFamily="49" charset="0"/>
              </a:rPr>
              <a:t>emitter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string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str</a:t>
            </a:r>
            <a:r>
              <a:rPr lang="en-US" altLang="zh-CN" sz="1400" b="1" dirty="0">
                <a:solidFill>
                  <a:schemeClr val="bg2">
                    <a:lumMod val="25000"/>
                  </a:schemeClr>
                </a:solidFill>
                <a:latin typeface="Courier New" pitchFamily="49" charset="0"/>
                <a:ea typeface="微软雅黑" pitchFamily="34" charset="-122"/>
                <a:cs typeface="Courier New" pitchFamily="49" charset="0"/>
              </a:rPr>
              <a:t>;</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emitter(</a:t>
            </a:r>
            <a:r>
              <a:rPr lang="en-US" altLang="zh-CN" sz="1400" b="1" dirty="0" err="1">
                <a:solidFill>
                  <a:schemeClr val="bg2">
                    <a:lumMod val="25000"/>
                  </a:schemeClr>
                </a:solidFill>
                <a:latin typeface="Courier New" pitchFamily="49" charset="0"/>
                <a:ea typeface="微软雅黑" pitchFamily="34" charset="-122"/>
                <a:cs typeface="Courier New" pitchFamily="49" charset="0"/>
              </a:rPr>
              <a:t>const</a:t>
            </a:r>
            <a:r>
              <a:rPr lang="en-US" altLang="zh-CN" sz="1400" b="1" dirty="0">
                <a:solidFill>
                  <a:schemeClr val="bg2">
                    <a:lumMod val="25000"/>
                  </a:schemeClr>
                </a:solidFill>
                <a:latin typeface="Courier New" pitchFamily="49" charset="0"/>
                <a:ea typeface="微软雅黑" pitchFamily="34" charset="-122"/>
                <a:cs typeface="Courier New" pitchFamily="49" charset="0"/>
              </a:rPr>
              <a:t> string&amp; s) :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str</a:t>
            </a:r>
            <a:r>
              <a:rPr lang="en-US" altLang="zh-CN" sz="1400" b="1" dirty="0">
                <a:solidFill>
                  <a:schemeClr val="bg2">
                    <a:lumMod val="25000"/>
                  </a:schemeClr>
                </a:solidFill>
                <a:latin typeface="Courier New" pitchFamily="49" charset="0"/>
                <a:ea typeface="微软雅黑" pitchFamily="34" charset="-122"/>
                <a:cs typeface="Courier New" pitchFamily="49" charset="0"/>
              </a:rPr>
              <a:t>(s) {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cout</a:t>
            </a:r>
            <a:r>
              <a:rPr lang="en-US" altLang="zh-CN" sz="1400" b="1" dirty="0">
                <a:solidFill>
                  <a:schemeClr val="bg2">
                    <a:lumMod val="25000"/>
                  </a:schemeClr>
                </a:solidFill>
                <a:latin typeface="Courier New" pitchFamily="49" charset="0"/>
                <a:ea typeface="微软雅黑" pitchFamily="34" charset="-122"/>
                <a:cs typeface="Courier New" pitchFamily="49" charset="0"/>
              </a:rPr>
              <a:t> &lt;&lt; "Created " &lt;&lt;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str</a:t>
            </a:r>
            <a:r>
              <a:rPr lang="en-US" altLang="zh-CN" sz="1400" b="1" dirty="0">
                <a:solidFill>
                  <a:schemeClr val="bg2">
                    <a:lumMod val="25000"/>
                  </a:schemeClr>
                </a:solidFill>
                <a:latin typeface="Courier New" pitchFamily="49" charset="0"/>
                <a:ea typeface="微软雅黑" pitchFamily="34" charset="-122"/>
                <a:cs typeface="Courier New" pitchFamily="49" charset="0"/>
              </a:rPr>
              <a:t>; &lt;&lt;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endl</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~emitter() {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cout</a:t>
            </a:r>
            <a:r>
              <a:rPr lang="en-US" altLang="zh-CN" sz="1400" b="1" dirty="0">
                <a:solidFill>
                  <a:schemeClr val="bg2">
                    <a:lumMod val="25000"/>
                  </a:schemeClr>
                </a:solidFill>
                <a:latin typeface="Courier New" pitchFamily="49" charset="0"/>
                <a:ea typeface="微软雅黑" pitchFamily="34" charset="-122"/>
                <a:cs typeface="Courier New" pitchFamily="49" charset="0"/>
              </a:rPr>
              <a:t> &lt;&lt; "Destroyed " &lt;&lt;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str</a:t>
            </a:r>
            <a:r>
              <a:rPr lang="en-US" altLang="zh-CN" sz="1400" b="1" dirty="0">
                <a:solidFill>
                  <a:schemeClr val="bg2">
                    <a:lumMod val="25000"/>
                  </a:schemeClr>
                </a:solidFill>
                <a:latin typeface="Courier New" pitchFamily="49" charset="0"/>
                <a:ea typeface="微软雅黑" pitchFamily="34" charset="-122"/>
                <a:cs typeface="Courier New" pitchFamily="49" charset="0"/>
              </a:rPr>
              <a:t> &lt;&lt;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endl</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a:t>
            </a:r>
          </a:p>
          <a:p>
            <a:pPr>
              <a:tabLst>
                <a:tab pos="720000" algn="l"/>
              </a:tabLst>
              <a:defRPr/>
            </a:pPr>
            <a:endParaRPr lang="en-US" altLang="zh-CN" sz="1400" b="1" dirty="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void foo(</a:t>
            </a:r>
            <a:r>
              <a:rPr lang="en-US" altLang="zh-CN" sz="1400" b="1" dirty="0" err="1">
                <a:solidFill>
                  <a:schemeClr val="bg2">
                    <a:lumMod val="25000"/>
                  </a:schemeClr>
                </a:solidFill>
                <a:latin typeface="Courier New" pitchFamily="49" charset="0"/>
                <a:ea typeface="微软雅黑" pitchFamily="34" charset="-122"/>
                <a:cs typeface="Courier New" pitchFamily="49" charset="0"/>
              </a:rPr>
              <a:t>bool</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skip_first</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if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skip_first</a:t>
            </a:r>
            <a:r>
              <a:rPr lang="en-US" altLang="zh-CN" sz="1400" b="1" dirty="0">
                <a:solidFill>
                  <a:schemeClr val="bg2">
                    <a:lumMod val="25000"/>
                  </a:schemeClr>
                </a:solidFill>
                <a:latin typeface="Courier New" pitchFamily="49" charset="0"/>
                <a:ea typeface="微软雅黑" pitchFamily="34" charset="-122"/>
                <a:cs typeface="Courier New" pitchFamily="49" charset="0"/>
              </a:rPr>
              <a:t>)</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static emitter a("in if");</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static emitter b("in foo");</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a:t>
            </a:r>
          </a:p>
          <a:p>
            <a:pPr>
              <a:tabLst>
                <a:tab pos="720000" algn="l"/>
              </a:tabLst>
              <a:defRPr/>
            </a:pPr>
            <a:endParaRPr lang="en-US" altLang="zh-CN" sz="1400" b="1" dirty="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r>
              <a:rPr lang="en-US" altLang="zh-CN" sz="1400" b="1" dirty="0" err="1">
                <a:solidFill>
                  <a:schemeClr val="bg2">
                    <a:lumMod val="25000"/>
                  </a:schemeClr>
                </a:solidFill>
                <a:latin typeface="Courier New" pitchFamily="49" charset="0"/>
                <a:ea typeface="微软雅黑" pitchFamily="34" charset="-122"/>
                <a:cs typeface="Courier New" pitchFamily="49" charset="0"/>
              </a:rPr>
              <a:t>int</a:t>
            </a:r>
            <a:r>
              <a:rPr lang="en-US" altLang="zh-CN" sz="1400" b="1" dirty="0">
                <a:solidFill>
                  <a:schemeClr val="bg2">
                    <a:lumMod val="25000"/>
                  </a:schemeClr>
                </a:solidFill>
                <a:latin typeface="Courier New" pitchFamily="49" charset="0"/>
                <a:ea typeface="微软雅黑" pitchFamily="34" charset="-122"/>
                <a:cs typeface="Courier New" pitchFamily="49" charset="0"/>
              </a:rPr>
              <a:t> main(</a:t>
            </a:r>
            <a:r>
              <a:rPr lang="en-US" altLang="zh-CN" sz="1400" b="1" dirty="0" err="1">
                <a:solidFill>
                  <a:schemeClr val="bg2">
                    <a:lumMod val="25000"/>
                  </a:schemeClr>
                </a:solidFill>
                <a:latin typeface="Courier New" pitchFamily="49" charset="0"/>
                <a:ea typeface="微软雅黑" pitchFamily="34" charset="-122"/>
                <a:cs typeface="Courier New" pitchFamily="49" charset="0"/>
              </a:rPr>
              <a:t>int</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argc</a:t>
            </a:r>
            <a:r>
              <a:rPr lang="en-US" altLang="zh-CN" sz="1400" b="1" dirty="0">
                <a:solidFill>
                  <a:schemeClr val="bg2">
                    <a:lumMod val="25000"/>
                  </a:schemeClr>
                </a:solidFill>
                <a:latin typeface="Courier New" pitchFamily="49" charset="0"/>
                <a:ea typeface="微软雅黑" pitchFamily="34" charset="-122"/>
                <a:cs typeface="Courier New" pitchFamily="49" charset="0"/>
              </a:rPr>
              <a:t>, char*[])</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foo(</a:t>
            </a:r>
            <a:r>
              <a:rPr lang="en-US" altLang="zh-CN" sz="1400" b="1" dirty="0" err="1">
                <a:solidFill>
                  <a:schemeClr val="bg2">
                    <a:lumMod val="25000"/>
                  </a:schemeClr>
                </a:solidFill>
                <a:latin typeface="Courier New" pitchFamily="49" charset="0"/>
                <a:ea typeface="微软雅黑" pitchFamily="34" charset="-122"/>
                <a:cs typeface="Courier New" pitchFamily="49" charset="0"/>
              </a:rPr>
              <a:t>argc</a:t>
            </a:r>
            <a:r>
              <a:rPr lang="en-US" altLang="zh-CN" sz="1400" b="1" dirty="0">
                <a:solidFill>
                  <a:schemeClr val="bg2">
                    <a:lumMod val="25000"/>
                  </a:schemeClr>
                </a:solidFill>
                <a:latin typeface="Courier New" pitchFamily="49" charset="0"/>
                <a:ea typeface="微软雅黑" pitchFamily="34" charset="-122"/>
                <a:cs typeface="Courier New" pitchFamily="49" charset="0"/>
              </a:rPr>
              <a:t> != 2);</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if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argc</a:t>
            </a:r>
            <a:r>
              <a:rPr lang="en-US" altLang="zh-CN" sz="1400" b="1" dirty="0">
                <a:solidFill>
                  <a:schemeClr val="bg2">
                    <a:lumMod val="25000"/>
                  </a:schemeClr>
                </a:solidFill>
                <a:latin typeface="Courier New" pitchFamily="49" charset="0"/>
                <a:ea typeface="微软雅黑" pitchFamily="34" charset="-122"/>
                <a:cs typeface="Courier New" pitchFamily="49" charset="0"/>
              </a:rPr>
              <a:t> == 3)</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foo(false);</a:t>
            </a:r>
          </a:p>
          <a:p>
            <a:pPr>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a:t>
            </a:r>
            <a:endParaRPr lang="en-US" altLang="zh-CN" sz="1400" b="1" dirty="0">
              <a:solidFill>
                <a:schemeClr val="bg2">
                  <a:lumMod val="25000"/>
                </a:schemeClr>
              </a:solidFill>
              <a:latin typeface="Courier New" pitchFamily="49" charset="0"/>
              <a:ea typeface="微软雅黑" pitchFamily="34" charset="-122"/>
              <a:cs typeface="Courier New" pitchFamily="49" charset="0"/>
            </a:endParaRPr>
          </a:p>
        </p:txBody>
      </p:sp>
      <p:sp>
        <p:nvSpPr>
          <p:cNvPr id="6" name="TextBox 5"/>
          <p:cNvSpPr txBox="1"/>
          <p:nvPr/>
        </p:nvSpPr>
        <p:spPr>
          <a:xfrm>
            <a:off x="500063" y="1357313"/>
            <a:ext cx="7715250" cy="338554"/>
          </a:xfrm>
          <a:prstGeom prst="rect">
            <a:avLst/>
          </a:prstGeom>
          <a:noFill/>
        </p:spPr>
        <p:txBody>
          <a:bodyPr>
            <a:spAutoFit/>
          </a:bodyPr>
          <a:lstStyle/>
          <a:p>
            <a:pPr indent="457200">
              <a:tabLst>
                <a:tab pos="720000" algn="l"/>
              </a:tabLst>
              <a:defRPr/>
            </a:pPr>
            <a:r>
              <a:rPr lang="en-US" altLang="zh-CN" sz="1600" dirty="0" smtClean="0">
                <a:solidFill>
                  <a:schemeClr val="bg2">
                    <a:lumMod val="25000"/>
                  </a:schemeClr>
                </a:solidFill>
                <a:latin typeface="微软雅黑" pitchFamily="34" charset="-122"/>
                <a:ea typeface="微软雅黑" pitchFamily="34" charset="-122"/>
              </a:rPr>
              <a:t>Static </a:t>
            </a:r>
            <a:r>
              <a:rPr lang="zh-CN" altLang="en-US" sz="1600" dirty="0" smtClean="0">
                <a:solidFill>
                  <a:schemeClr val="bg2">
                    <a:lumMod val="25000"/>
                  </a:schemeClr>
                </a:solidFill>
                <a:latin typeface="微软雅黑" pitchFamily="34" charset="-122"/>
                <a:ea typeface="微软雅黑" pitchFamily="34" charset="-122"/>
              </a:rPr>
              <a:t>变量的生命周期</a:t>
            </a:r>
            <a:endParaRPr lang="zh-CN" altLang="en-US" sz="1600" dirty="0">
              <a:solidFill>
                <a:schemeClr val="bg2">
                  <a:lumMod val="25000"/>
                </a:schemeClr>
              </a:solidFill>
              <a:latin typeface="微软雅黑" pitchFamily="34" charset="-122"/>
              <a:ea typeface="微软雅黑" pitchFamily="34" charset="-122"/>
            </a:endParaRPr>
          </a:p>
        </p:txBody>
      </p:sp>
      <p:sp>
        <p:nvSpPr>
          <p:cNvPr id="2" name="TextBox 1"/>
          <p:cNvSpPr txBox="1"/>
          <p:nvPr/>
        </p:nvSpPr>
        <p:spPr>
          <a:xfrm>
            <a:off x="5796136" y="3194392"/>
            <a:ext cx="3062114" cy="3323987"/>
          </a:xfrm>
          <a:prstGeom prst="rect">
            <a:avLst/>
          </a:prstGeom>
          <a:solidFill>
            <a:schemeClr val="accent5">
              <a:lumMod val="40000"/>
              <a:lumOff val="60000"/>
            </a:schemeClr>
          </a:solidFill>
        </p:spPr>
        <p:txBody>
          <a:bodyPr wrap="square" rtlCol="0">
            <a:spAutoFit/>
          </a:bodyPr>
          <a:lstStyle/>
          <a:p>
            <a:r>
              <a:rPr lang="en-US" altLang="zh-CN" sz="1400" b="1" dirty="0">
                <a:latin typeface="Courier New" pitchFamily="49" charset="0"/>
                <a:cs typeface="Courier New" pitchFamily="49" charset="0"/>
              </a:rPr>
              <a:t>C:&gt;sample.exe</a:t>
            </a:r>
          </a:p>
          <a:p>
            <a:r>
              <a:rPr lang="en-US" altLang="zh-CN" sz="1400" dirty="0">
                <a:latin typeface="Courier New" pitchFamily="49" charset="0"/>
                <a:cs typeface="Courier New" pitchFamily="49" charset="0"/>
              </a:rPr>
              <a:t>Created in foo</a:t>
            </a:r>
          </a:p>
          <a:p>
            <a:r>
              <a:rPr lang="en-US" altLang="zh-CN" sz="1400" dirty="0">
                <a:latin typeface="Courier New" pitchFamily="49" charset="0"/>
                <a:cs typeface="Courier New" pitchFamily="49" charset="0"/>
              </a:rPr>
              <a:t>Destroyed in </a:t>
            </a:r>
            <a:r>
              <a:rPr lang="en-US" altLang="zh-CN" sz="1400" dirty="0" smtClean="0">
                <a:latin typeface="Courier New" pitchFamily="49" charset="0"/>
                <a:cs typeface="Courier New" pitchFamily="49" charset="0"/>
              </a:rPr>
              <a:t>foo</a:t>
            </a:r>
          </a:p>
          <a:p>
            <a:endParaRPr lang="en-US" altLang="zh-CN" sz="1400" dirty="0">
              <a:latin typeface="Courier New" pitchFamily="49" charset="0"/>
              <a:cs typeface="Courier New" pitchFamily="49" charset="0"/>
            </a:endParaRPr>
          </a:p>
          <a:p>
            <a:r>
              <a:rPr lang="en-US" altLang="zh-CN" sz="1400" b="1" dirty="0">
                <a:latin typeface="Courier New" pitchFamily="49" charset="0"/>
                <a:cs typeface="Courier New" pitchFamily="49" charset="0"/>
              </a:rPr>
              <a:t>C:&gt;sample.exe 1</a:t>
            </a:r>
          </a:p>
          <a:p>
            <a:r>
              <a:rPr lang="en-US" altLang="zh-CN" sz="1400" dirty="0">
                <a:latin typeface="Courier New" pitchFamily="49" charset="0"/>
                <a:cs typeface="Courier New" pitchFamily="49" charset="0"/>
              </a:rPr>
              <a:t>Created in if</a:t>
            </a:r>
          </a:p>
          <a:p>
            <a:r>
              <a:rPr lang="en-US" altLang="zh-CN" sz="1400" dirty="0">
                <a:latin typeface="Courier New" pitchFamily="49" charset="0"/>
                <a:cs typeface="Courier New" pitchFamily="49" charset="0"/>
              </a:rPr>
              <a:t>Created in foo</a:t>
            </a:r>
          </a:p>
          <a:p>
            <a:r>
              <a:rPr lang="en-US" altLang="zh-CN" sz="1400" dirty="0">
                <a:latin typeface="Courier New" pitchFamily="49" charset="0"/>
                <a:cs typeface="Courier New" pitchFamily="49" charset="0"/>
              </a:rPr>
              <a:t>Destroyed in foo</a:t>
            </a:r>
          </a:p>
          <a:p>
            <a:r>
              <a:rPr lang="en-US" altLang="zh-CN" sz="1400" dirty="0">
                <a:latin typeface="Courier New" pitchFamily="49" charset="0"/>
                <a:cs typeface="Courier New" pitchFamily="49" charset="0"/>
              </a:rPr>
              <a:t>Destroyed in if</a:t>
            </a:r>
          </a:p>
          <a:p>
            <a:endParaRPr lang="en-US" altLang="zh-CN" sz="1400" dirty="0" smtClean="0">
              <a:latin typeface="Courier New" pitchFamily="49" charset="0"/>
              <a:cs typeface="Courier New" pitchFamily="49" charset="0"/>
            </a:endParaRPr>
          </a:p>
          <a:p>
            <a:r>
              <a:rPr lang="en-US" altLang="zh-CN" sz="1400" b="1" dirty="0">
                <a:latin typeface="Courier New" pitchFamily="49" charset="0"/>
                <a:cs typeface="Courier New" pitchFamily="49" charset="0"/>
              </a:rPr>
              <a:t>C:&gt;sample.exe 1 2</a:t>
            </a:r>
          </a:p>
          <a:p>
            <a:r>
              <a:rPr lang="en-US" altLang="zh-CN" sz="1400" dirty="0">
                <a:latin typeface="Courier New" pitchFamily="49" charset="0"/>
                <a:cs typeface="Courier New" pitchFamily="49" charset="0"/>
              </a:rPr>
              <a:t>Created in foo</a:t>
            </a:r>
          </a:p>
          <a:p>
            <a:r>
              <a:rPr lang="en-US" altLang="zh-CN" sz="1400" dirty="0">
                <a:latin typeface="Courier New" pitchFamily="49" charset="0"/>
                <a:cs typeface="Courier New" pitchFamily="49" charset="0"/>
              </a:rPr>
              <a:t>Created in if</a:t>
            </a:r>
          </a:p>
          <a:p>
            <a:r>
              <a:rPr lang="en-US" altLang="zh-CN" sz="1400" dirty="0">
                <a:latin typeface="Courier New" pitchFamily="49" charset="0"/>
                <a:cs typeface="Courier New" pitchFamily="49" charset="0"/>
              </a:rPr>
              <a:t>Destroyed in if</a:t>
            </a:r>
          </a:p>
          <a:p>
            <a:r>
              <a:rPr lang="en-US" altLang="zh-CN" sz="1400" dirty="0">
                <a:latin typeface="Courier New" pitchFamily="49" charset="0"/>
                <a:cs typeface="Courier New" pitchFamily="49" charset="0"/>
              </a:rPr>
              <a:t>Destroyed in </a:t>
            </a:r>
            <a:r>
              <a:rPr lang="en-US" altLang="zh-CN" sz="1400" dirty="0" smtClean="0">
                <a:latin typeface="Courier New" pitchFamily="49" charset="0"/>
                <a:cs typeface="Courier New" pitchFamily="49" charset="0"/>
              </a:rPr>
              <a:t>foo</a:t>
            </a:r>
            <a:endParaRPr lang="zh-CN" altLang="en-US" sz="1400" dirty="0">
              <a:latin typeface="Courier New" pitchFamily="49" charset="0"/>
              <a:cs typeface="Courier New" pitchFamily="49"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2">
                                            <p:txEl>
                                              <p:pRg st="10" end="10"/>
                                            </p:txEl>
                                          </p:spTgt>
                                        </p:tgtEl>
                                        <p:attrNameLst>
                                          <p:attrName>style.visibility</p:attrName>
                                        </p:attrNameLst>
                                      </p:cBhvr>
                                      <p:to>
                                        <p:strVal val="visible"/>
                                      </p:to>
                                    </p:set>
                                    <p:animEffect transition="in" filter="fade">
                                      <p:cBhvr>
                                        <p:cTn id="44" dur="1000"/>
                                        <p:tgtEl>
                                          <p:spTgt spid="2">
                                            <p:txEl>
                                              <p:pRg st="10" end="10"/>
                                            </p:txEl>
                                          </p:spTgt>
                                        </p:tgtEl>
                                      </p:cBhvr>
                                    </p:animEffect>
                                    <p:anim calcmode="lin" valueType="num">
                                      <p:cBhvr>
                                        <p:cTn id="4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12" end="1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五边形 6"/>
          <p:cNvSpPr/>
          <p:nvPr/>
        </p:nvSpPr>
        <p:spPr>
          <a:xfrm>
            <a:off x="500034" y="171428"/>
            <a:ext cx="785818" cy="714380"/>
          </a:xfrm>
          <a:prstGeom prst="pentagon">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sz="2800" dirty="0">
                <a:solidFill>
                  <a:schemeClr val="bg1"/>
                </a:solidFill>
              </a:rPr>
              <a:t>2</a:t>
            </a:r>
            <a:endParaRPr lang="zh-CN" altLang="en-US" sz="2800" dirty="0">
              <a:solidFill>
                <a:schemeClr val="bg1"/>
              </a:solidFill>
            </a:endParaRPr>
          </a:p>
        </p:txBody>
      </p:sp>
      <p:sp>
        <p:nvSpPr>
          <p:cNvPr id="15365" name="TextBox 7"/>
          <p:cNvSpPr txBox="1">
            <a:spLocks noChangeArrowheads="1"/>
          </p:cNvSpPr>
          <p:nvPr/>
        </p:nvSpPr>
        <p:spPr bwMode="auto">
          <a:xfrm>
            <a:off x="7572375" y="357188"/>
            <a:ext cx="1571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smtClean="0">
                <a:solidFill>
                  <a:schemeClr val="bg1"/>
                </a:solidFill>
                <a:latin typeface="Adobe 黑体 Std R" pitchFamily="34" charset="-122"/>
                <a:ea typeface="Adobe 黑体 Std R" pitchFamily="34" charset="-122"/>
              </a:rPr>
              <a:t>代码赏析</a:t>
            </a:r>
            <a:endParaRPr lang="zh-CN" altLang="en-US" sz="2400" dirty="0">
              <a:solidFill>
                <a:schemeClr val="bg1"/>
              </a:solidFill>
              <a:latin typeface="Adobe 黑体 Std R" pitchFamily="34" charset="-122"/>
              <a:ea typeface="Adobe 黑体 Std R" pitchFamily="34" charset="-122"/>
            </a:endParaRPr>
          </a:p>
        </p:txBody>
      </p:sp>
      <p:sp>
        <p:nvSpPr>
          <p:cNvPr id="15366" name="TextBox 14"/>
          <p:cNvSpPr txBox="1">
            <a:spLocks noChangeArrowheads="1"/>
          </p:cNvSpPr>
          <p:nvPr/>
        </p:nvSpPr>
        <p:spPr bwMode="auto">
          <a:xfrm>
            <a:off x="714375" y="1285875"/>
            <a:ext cx="8143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pitchFamily="34" charset="0"/>
            </a:endParaRPr>
          </a:p>
        </p:txBody>
      </p:sp>
      <p:sp>
        <p:nvSpPr>
          <p:cNvPr id="5" name="TextBox 4"/>
          <p:cNvSpPr txBox="1"/>
          <p:nvPr/>
        </p:nvSpPr>
        <p:spPr>
          <a:xfrm>
            <a:off x="971600" y="1836107"/>
            <a:ext cx="7886650" cy="4401205"/>
          </a:xfrm>
          <a:prstGeom prst="rect">
            <a:avLst/>
          </a:prstGeom>
          <a:noFill/>
        </p:spPr>
        <p:txBody>
          <a:bodyPr wrap="square">
            <a:spAutoFit/>
          </a:bodyPr>
          <a:lstStyle/>
          <a:p>
            <a:pPr>
              <a:tabLst>
                <a:tab pos="720000" algn="l"/>
              </a:tabLst>
              <a:defRPr/>
            </a:pPr>
            <a:r>
              <a:rPr lang="en-US" altLang="zh-CN" sz="1400" b="1" dirty="0" err="1" smtClean="0">
                <a:solidFill>
                  <a:schemeClr val="bg2">
                    <a:lumMod val="25000"/>
                  </a:schemeClr>
                </a:solidFill>
                <a:latin typeface="Courier New" pitchFamily="49" charset="0"/>
                <a:ea typeface="微软雅黑" pitchFamily="34" charset="-122"/>
                <a:cs typeface="Courier New" pitchFamily="49" charset="0"/>
              </a:rPr>
              <a:t>struct</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 </a:t>
            </a:r>
            <a:r>
              <a:rPr lang="en-US" altLang="zh-CN" sz="1400" b="1" dirty="0">
                <a:solidFill>
                  <a:schemeClr val="bg2">
                    <a:lumMod val="25000"/>
                  </a:schemeClr>
                </a:solidFill>
                <a:latin typeface="Courier New" pitchFamily="49" charset="0"/>
                <a:ea typeface="微软雅黑" pitchFamily="34" charset="-122"/>
                <a:cs typeface="Courier New" pitchFamily="49" charset="0"/>
              </a:rPr>
              <a:t>emitter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string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str</a:t>
            </a:r>
            <a:r>
              <a:rPr lang="en-US" altLang="zh-CN" sz="1400" b="1" dirty="0">
                <a:solidFill>
                  <a:schemeClr val="bg2">
                    <a:lumMod val="25000"/>
                  </a:schemeClr>
                </a:solidFill>
                <a:latin typeface="Courier New" pitchFamily="49" charset="0"/>
                <a:ea typeface="微软雅黑" pitchFamily="34" charset="-122"/>
                <a:cs typeface="Courier New" pitchFamily="49" charset="0"/>
              </a:rPr>
              <a:t>;</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emitter(</a:t>
            </a:r>
            <a:r>
              <a:rPr lang="en-US" altLang="zh-CN" sz="1400" b="1" dirty="0" err="1">
                <a:solidFill>
                  <a:schemeClr val="bg2">
                    <a:lumMod val="25000"/>
                  </a:schemeClr>
                </a:solidFill>
                <a:latin typeface="Courier New" pitchFamily="49" charset="0"/>
                <a:ea typeface="微软雅黑" pitchFamily="34" charset="-122"/>
                <a:cs typeface="Courier New" pitchFamily="49" charset="0"/>
              </a:rPr>
              <a:t>const</a:t>
            </a:r>
            <a:r>
              <a:rPr lang="en-US" altLang="zh-CN" sz="1400" b="1" dirty="0">
                <a:solidFill>
                  <a:schemeClr val="bg2">
                    <a:lumMod val="25000"/>
                  </a:schemeClr>
                </a:solidFill>
                <a:latin typeface="Courier New" pitchFamily="49" charset="0"/>
                <a:ea typeface="微软雅黑" pitchFamily="34" charset="-122"/>
                <a:cs typeface="Courier New" pitchFamily="49" charset="0"/>
              </a:rPr>
              <a:t> string&amp; s) :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str</a:t>
            </a:r>
            <a:r>
              <a:rPr lang="en-US" altLang="zh-CN" sz="1400" b="1" dirty="0">
                <a:solidFill>
                  <a:schemeClr val="bg2">
                    <a:lumMod val="25000"/>
                  </a:schemeClr>
                </a:solidFill>
                <a:latin typeface="Courier New" pitchFamily="49" charset="0"/>
                <a:ea typeface="微软雅黑" pitchFamily="34" charset="-122"/>
                <a:cs typeface="Courier New" pitchFamily="49" charset="0"/>
              </a:rPr>
              <a:t>(s) {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cout</a:t>
            </a:r>
            <a:r>
              <a:rPr lang="en-US" altLang="zh-CN" sz="1400" b="1" dirty="0">
                <a:solidFill>
                  <a:schemeClr val="bg2">
                    <a:lumMod val="25000"/>
                  </a:schemeClr>
                </a:solidFill>
                <a:latin typeface="Courier New" pitchFamily="49" charset="0"/>
                <a:ea typeface="微软雅黑" pitchFamily="34" charset="-122"/>
                <a:cs typeface="Courier New" pitchFamily="49" charset="0"/>
              </a:rPr>
              <a:t> &lt;&lt; "Created " &lt;&lt;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str</a:t>
            </a:r>
            <a:r>
              <a:rPr lang="en-US" altLang="zh-CN" sz="1400" b="1" dirty="0">
                <a:solidFill>
                  <a:schemeClr val="bg2">
                    <a:lumMod val="25000"/>
                  </a:schemeClr>
                </a:solidFill>
                <a:latin typeface="Courier New" pitchFamily="49" charset="0"/>
                <a:ea typeface="微软雅黑" pitchFamily="34" charset="-122"/>
                <a:cs typeface="Courier New" pitchFamily="49" charset="0"/>
              </a:rPr>
              <a:t>; &lt;&lt;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endl</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~emitter() {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cout</a:t>
            </a:r>
            <a:r>
              <a:rPr lang="en-US" altLang="zh-CN" sz="1400" b="1" dirty="0">
                <a:solidFill>
                  <a:schemeClr val="bg2">
                    <a:lumMod val="25000"/>
                  </a:schemeClr>
                </a:solidFill>
                <a:latin typeface="Courier New" pitchFamily="49" charset="0"/>
                <a:ea typeface="微软雅黑" pitchFamily="34" charset="-122"/>
                <a:cs typeface="Courier New" pitchFamily="49" charset="0"/>
              </a:rPr>
              <a:t> &lt;&lt; "Destroyed " &lt;&lt;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str</a:t>
            </a:r>
            <a:r>
              <a:rPr lang="en-US" altLang="zh-CN" sz="1400" b="1" dirty="0">
                <a:solidFill>
                  <a:schemeClr val="bg2">
                    <a:lumMod val="25000"/>
                  </a:schemeClr>
                </a:solidFill>
                <a:latin typeface="Courier New" pitchFamily="49" charset="0"/>
                <a:ea typeface="微软雅黑" pitchFamily="34" charset="-122"/>
                <a:cs typeface="Courier New" pitchFamily="49" charset="0"/>
              </a:rPr>
              <a:t> &lt;&lt;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endl</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a:t>
            </a:r>
          </a:p>
          <a:p>
            <a:pPr>
              <a:tabLst>
                <a:tab pos="720000" algn="l"/>
              </a:tabLst>
              <a:defRPr/>
            </a:pPr>
            <a:endParaRPr lang="en-US" altLang="zh-CN" sz="1400" b="1" dirty="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void foo(</a:t>
            </a:r>
            <a:r>
              <a:rPr lang="en-US" altLang="zh-CN" sz="1400" b="1" dirty="0" err="1">
                <a:solidFill>
                  <a:schemeClr val="bg2">
                    <a:lumMod val="25000"/>
                  </a:schemeClr>
                </a:solidFill>
                <a:latin typeface="Courier New" pitchFamily="49" charset="0"/>
                <a:ea typeface="微软雅黑" pitchFamily="34" charset="-122"/>
                <a:cs typeface="Courier New" pitchFamily="49" charset="0"/>
              </a:rPr>
              <a:t>bool</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skip_first</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if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skip_first</a:t>
            </a:r>
            <a:r>
              <a:rPr lang="en-US" altLang="zh-CN" sz="1400" b="1" dirty="0">
                <a:solidFill>
                  <a:schemeClr val="bg2">
                    <a:lumMod val="25000"/>
                  </a:schemeClr>
                </a:solidFill>
                <a:latin typeface="Courier New" pitchFamily="49" charset="0"/>
                <a:ea typeface="微软雅黑" pitchFamily="34" charset="-122"/>
                <a:cs typeface="Courier New" pitchFamily="49" charset="0"/>
              </a:rPr>
              <a:t>)</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static emitter a("in if");</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static emitter b("in foo");</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a:t>
            </a:r>
          </a:p>
          <a:p>
            <a:pPr>
              <a:tabLst>
                <a:tab pos="720000" algn="l"/>
              </a:tabLst>
              <a:defRPr/>
            </a:pPr>
            <a:endParaRPr lang="en-US" altLang="zh-CN" sz="1400" b="1" dirty="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r>
              <a:rPr lang="en-US" altLang="zh-CN" sz="1400" b="1" dirty="0" err="1">
                <a:solidFill>
                  <a:schemeClr val="bg2">
                    <a:lumMod val="25000"/>
                  </a:schemeClr>
                </a:solidFill>
                <a:latin typeface="Courier New" pitchFamily="49" charset="0"/>
                <a:ea typeface="微软雅黑" pitchFamily="34" charset="-122"/>
                <a:cs typeface="Courier New" pitchFamily="49" charset="0"/>
              </a:rPr>
              <a:t>int</a:t>
            </a:r>
            <a:r>
              <a:rPr lang="en-US" altLang="zh-CN" sz="1400" b="1" dirty="0">
                <a:solidFill>
                  <a:schemeClr val="bg2">
                    <a:lumMod val="25000"/>
                  </a:schemeClr>
                </a:solidFill>
                <a:latin typeface="Courier New" pitchFamily="49" charset="0"/>
                <a:ea typeface="微软雅黑" pitchFamily="34" charset="-122"/>
                <a:cs typeface="Courier New" pitchFamily="49" charset="0"/>
              </a:rPr>
              <a:t> main(</a:t>
            </a:r>
            <a:r>
              <a:rPr lang="en-US" altLang="zh-CN" sz="1400" b="1" dirty="0" err="1">
                <a:solidFill>
                  <a:schemeClr val="bg2">
                    <a:lumMod val="25000"/>
                  </a:schemeClr>
                </a:solidFill>
                <a:latin typeface="Courier New" pitchFamily="49" charset="0"/>
                <a:ea typeface="微软雅黑" pitchFamily="34" charset="-122"/>
                <a:cs typeface="Courier New" pitchFamily="49" charset="0"/>
              </a:rPr>
              <a:t>int</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argc</a:t>
            </a:r>
            <a:r>
              <a:rPr lang="en-US" altLang="zh-CN" sz="1400" b="1" dirty="0">
                <a:solidFill>
                  <a:schemeClr val="bg2">
                    <a:lumMod val="25000"/>
                  </a:schemeClr>
                </a:solidFill>
                <a:latin typeface="Courier New" pitchFamily="49" charset="0"/>
                <a:ea typeface="微软雅黑" pitchFamily="34" charset="-122"/>
                <a:cs typeface="Courier New" pitchFamily="49" charset="0"/>
              </a:rPr>
              <a:t>, char*[])</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foo(</a:t>
            </a:r>
            <a:r>
              <a:rPr lang="en-US" altLang="zh-CN" sz="1400" b="1" dirty="0" err="1">
                <a:solidFill>
                  <a:schemeClr val="bg2">
                    <a:lumMod val="25000"/>
                  </a:schemeClr>
                </a:solidFill>
                <a:latin typeface="Courier New" pitchFamily="49" charset="0"/>
                <a:ea typeface="微软雅黑" pitchFamily="34" charset="-122"/>
                <a:cs typeface="Courier New" pitchFamily="49" charset="0"/>
              </a:rPr>
              <a:t>argc</a:t>
            </a:r>
            <a:r>
              <a:rPr lang="en-US" altLang="zh-CN" sz="1400" b="1" dirty="0">
                <a:solidFill>
                  <a:schemeClr val="bg2">
                    <a:lumMod val="25000"/>
                  </a:schemeClr>
                </a:solidFill>
                <a:latin typeface="Courier New" pitchFamily="49" charset="0"/>
                <a:ea typeface="微软雅黑" pitchFamily="34" charset="-122"/>
                <a:cs typeface="Courier New" pitchFamily="49" charset="0"/>
              </a:rPr>
              <a:t> != 2);</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if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argc</a:t>
            </a:r>
            <a:r>
              <a:rPr lang="en-US" altLang="zh-CN" sz="1400" b="1" dirty="0">
                <a:solidFill>
                  <a:schemeClr val="bg2">
                    <a:lumMod val="25000"/>
                  </a:schemeClr>
                </a:solidFill>
                <a:latin typeface="Courier New" pitchFamily="49" charset="0"/>
                <a:ea typeface="微软雅黑" pitchFamily="34" charset="-122"/>
                <a:cs typeface="Courier New" pitchFamily="49" charset="0"/>
              </a:rPr>
              <a:t> == 3)</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foo(false);</a:t>
            </a:r>
          </a:p>
          <a:p>
            <a:pPr>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a:t>
            </a:r>
            <a:endParaRPr lang="en-US" altLang="zh-CN" sz="1400" b="1" dirty="0">
              <a:solidFill>
                <a:schemeClr val="bg2">
                  <a:lumMod val="25000"/>
                </a:schemeClr>
              </a:solidFill>
              <a:latin typeface="Courier New" pitchFamily="49" charset="0"/>
              <a:ea typeface="微软雅黑" pitchFamily="34" charset="-122"/>
              <a:cs typeface="Courier New" pitchFamily="49" charset="0"/>
            </a:endParaRPr>
          </a:p>
        </p:txBody>
      </p:sp>
      <p:sp>
        <p:nvSpPr>
          <p:cNvPr id="6" name="TextBox 5"/>
          <p:cNvSpPr txBox="1"/>
          <p:nvPr/>
        </p:nvSpPr>
        <p:spPr>
          <a:xfrm>
            <a:off x="500063" y="1357313"/>
            <a:ext cx="7715250" cy="338554"/>
          </a:xfrm>
          <a:prstGeom prst="rect">
            <a:avLst/>
          </a:prstGeom>
          <a:noFill/>
        </p:spPr>
        <p:txBody>
          <a:bodyPr>
            <a:spAutoFit/>
          </a:bodyPr>
          <a:lstStyle/>
          <a:p>
            <a:pPr indent="457200">
              <a:tabLst>
                <a:tab pos="720000" algn="l"/>
              </a:tabLst>
              <a:defRPr/>
            </a:pPr>
            <a:r>
              <a:rPr lang="en-US" altLang="zh-CN" sz="1600" dirty="0" smtClean="0">
                <a:solidFill>
                  <a:schemeClr val="bg2">
                    <a:lumMod val="25000"/>
                  </a:schemeClr>
                </a:solidFill>
                <a:latin typeface="微软雅黑" pitchFamily="34" charset="-122"/>
                <a:ea typeface="微软雅黑" pitchFamily="34" charset="-122"/>
              </a:rPr>
              <a:t>Static </a:t>
            </a:r>
            <a:r>
              <a:rPr lang="zh-CN" altLang="en-US" sz="1600" dirty="0" smtClean="0">
                <a:solidFill>
                  <a:schemeClr val="bg2">
                    <a:lumMod val="25000"/>
                  </a:schemeClr>
                </a:solidFill>
                <a:latin typeface="微软雅黑" pitchFamily="34" charset="-122"/>
                <a:ea typeface="微软雅黑" pitchFamily="34" charset="-122"/>
              </a:rPr>
              <a:t>变量的生命周期</a:t>
            </a:r>
            <a:endParaRPr lang="zh-CN" altLang="en-US" sz="1600" dirty="0">
              <a:solidFill>
                <a:schemeClr val="bg2">
                  <a:lumMod val="25000"/>
                </a:schemeClr>
              </a:solidFill>
              <a:latin typeface="微软雅黑" pitchFamily="34" charset="-122"/>
              <a:ea typeface="微软雅黑" pitchFamily="34" charset="-122"/>
            </a:endParaRPr>
          </a:p>
        </p:txBody>
      </p:sp>
      <p:sp>
        <p:nvSpPr>
          <p:cNvPr id="2" name="TextBox 1"/>
          <p:cNvSpPr txBox="1"/>
          <p:nvPr/>
        </p:nvSpPr>
        <p:spPr>
          <a:xfrm>
            <a:off x="5796136" y="3194392"/>
            <a:ext cx="3062114" cy="3323987"/>
          </a:xfrm>
          <a:prstGeom prst="rect">
            <a:avLst/>
          </a:prstGeom>
          <a:solidFill>
            <a:schemeClr val="accent5">
              <a:lumMod val="40000"/>
              <a:lumOff val="60000"/>
            </a:schemeClr>
          </a:solidFill>
        </p:spPr>
        <p:txBody>
          <a:bodyPr wrap="square" rtlCol="0">
            <a:spAutoFit/>
          </a:bodyPr>
          <a:lstStyle/>
          <a:p>
            <a:r>
              <a:rPr lang="en-US" altLang="zh-CN" sz="1400" b="1" dirty="0">
                <a:latin typeface="Courier New" pitchFamily="49" charset="0"/>
                <a:cs typeface="Courier New" pitchFamily="49" charset="0"/>
              </a:rPr>
              <a:t>C:&gt;sample.exe</a:t>
            </a:r>
          </a:p>
          <a:p>
            <a:r>
              <a:rPr lang="en-US" altLang="zh-CN" sz="1400" dirty="0">
                <a:latin typeface="Courier New" pitchFamily="49" charset="0"/>
                <a:cs typeface="Courier New" pitchFamily="49" charset="0"/>
              </a:rPr>
              <a:t>Created in foo</a:t>
            </a:r>
          </a:p>
          <a:p>
            <a:r>
              <a:rPr lang="en-US" altLang="zh-CN" sz="1400" dirty="0">
                <a:latin typeface="Courier New" pitchFamily="49" charset="0"/>
                <a:cs typeface="Courier New" pitchFamily="49" charset="0"/>
              </a:rPr>
              <a:t>Destroyed in </a:t>
            </a:r>
            <a:r>
              <a:rPr lang="en-US" altLang="zh-CN" sz="1400" dirty="0" smtClean="0">
                <a:latin typeface="Courier New" pitchFamily="49" charset="0"/>
                <a:cs typeface="Courier New" pitchFamily="49" charset="0"/>
              </a:rPr>
              <a:t>foo</a:t>
            </a:r>
          </a:p>
          <a:p>
            <a:endParaRPr lang="en-US" altLang="zh-CN" sz="1400" dirty="0">
              <a:latin typeface="Courier New" pitchFamily="49" charset="0"/>
              <a:cs typeface="Courier New" pitchFamily="49" charset="0"/>
            </a:endParaRPr>
          </a:p>
          <a:p>
            <a:r>
              <a:rPr lang="en-US" altLang="zh-CN" sz="1400" b="1" dirty="0">
                <a:latin typeface="Courier New" pitchFamily="49" charset="0"/>
                <a:cs typeface="Courier New" pitchFamily="49" charset="0"/>
              </a:rPr>
              <a:t>C:&gt;sample.exe 1</a:t>
            </a:r>
          </a:p>
          <a:p>
            <a:r>
              <a:rPr lang="en-US" altLang="zh-CN" sz="1400" dirty="0">
                <a:latin typeface="Courier New" pitchFamily="49" charset="0"/>
                <a:cs typeface="Courier New" pitchFamily="49" charset="0"/>
              </a:rPr>
              <a:t>Created in if</a:t>
            </a:r>
          </a:p>
          <a:p>
            <a:r>
              <a:rPr lang="en-US" altLang="zh-CN" sz="1400" dirty="0">
                <a:latin typeface="Courier New" pitchFamily="49" charset="0"/>
                <a:cs typeface="Courier New" pitchFamily="49" charset="0"/>
              </a:rPr>
              <a:t>Created in foo</a:t>
            </a:r>
          </a:p>
          <a:p>
            <a:r>
              <a:rPr lang="en-US" altLang="zh-CN" sz="1400" dirty="0">
                <a:latin typeface="Courier New" pitchFamily="49" charset="0"/>
                <a:cs typeface="Courier New" pitchFamily="49" charset="0"/>
              </a:rPr>
              <a:t>Destroyed in foo</a:t>
            </a:r>
          </a:p>
          <a:p>
            <a:r>
              <a:rPr lang="en-US" altLang="zh-CN" sz="1400" dirty="0">
                <a:latin typeface="Courier New" pitchFamily="49" charset="0"/>
                <a:cs typeface="Courier New" pitchFamily="49" charset="0"/>
              </a:rPr>
              <a:t>Destroyed in if</a:t>
            </a:r>
          </a:p>
          <a:p>
            <a:endParaRPr lang="en-US" altLang="zh-CN" sz="1400" dirty="0" smtClean="0">
              <a:latin typeface="Courier New" pitchFamily="49" charset="0"/>
              <a:cs typeface="Courier New" pitchFamily="49" charset="0"/>
            </a:endParaRPr>
          </a:p>
          <a:p>
            <a:r>
              <a:rPr lang="en-US" altLang="zh-CN" sz="1400" b="1" dirty="0">
                <a:latin typeface="Courier New" pitchFamily="49" charset="0"/>
                <a:cs typeface="Courier New" pitchFamily="49" charset="0"/>
              </a:rPr>
              <a:t>C:&gt;sample.exe 1 2</a:t>
            </a:r>
          </a:p>
          <a:p>
            <a:r>
              <a:rPr lang="en-US" altLang="zh-CN" sz="1400" dirty="0">
                <a:latin typeface="Courier New" pitchFamily="49" charset="0"/>
                <a:cs typeface="Courier New" pitchFamily="49" charset="0"/>
              </a:rPr>
              <a:t>Created in foo</a:t>
            </a:r>
          </a:p>
          <a:p>
            <a:r>
              <a:rPr lang="en-US" altLang="zh-CN" sz="1400" dirty="0">
                <a:latin typeface="Courier New" pitchFamily="49" charset="0"/>
                <a:cs typeface="Courier New" pitchFamily="49" charset="0"/>
              </a:rPr>
              <a:t>Created in if</a:t>
            </a:r>
          </a:p>
          <a:p>
            <a:r>
              <a:rPr lang="en-US" altLang="zh-CN" sz="1400" dirty="0">
                <a:latin typeface="Courier New" pitchFamily="49" charset="0"/>
                <a:cs typeface="Courier New" pitchFamily="49" charset="0"/>
              </a:rPr>
              <a:t>Destroyed in if</a:t>
            </a:r>
          </a:p>
          <a:p>
            <a:r>
              <a:rPr lang="en-US" altLang="zh-CN" sz="1400" dirty="0">
                <a:latin typeface="Courier New" pitchFamily="49" charset="0"/>
                <a:cs typeface="Courier New" pitchFamily="49" charset="0"/>
              </a:rPr>
              <a:t>Destroyed in </a:t>
            </a:r>
            <a:r>
              <a:rPr lang="en-US" altLang="zh-CN" sz="1400" dirty="0" smtClean="0">
                <a:latin typeface="Courier New" pitchFamily="49" charset="0"/>
                <a:cs typeface="Courier New" pitchFamily="49" charset="0"/>
              </a:rPr>
              <a:t>foo</a:t>
            </a:r>
            <a:endParaRPr lang="zh-CN" altLang="en-US" sz="1400" dirty="0">
              <a:latin typeface="Courier New" pitchFamily="49" charset="0"/>
              <a:cs typeface="Courier New" pitchFamily="49" charset="0"/>
            </a:endParaRPr>
          </a:p>
        </p:txBody>
      </p:sp>
    </p:spTree>
    <p:extLst>
      <p:ext uri="{BB962C8B-B14F-4D97-AF65-F5344CB8AC3E}">
        <p14:creationId xmlns:p14="http://schemas.microsoft.com/office/powerpoint/2010/main" val="150747161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2">
                                            <p:txEl>
                                              <p:pRg st="10" end="10"/>
                                            </p:txEl>
                                          </p:spTgt>
                                        </p:tgtEl>
                                        <p:attrNameLst>
                                          <p:attrName>style.visibility</p:attrName>
                                        </p:attrNameLst>
                                      </p:cBhvr>
                                      <p:to>
                                        <p:strVal val="visible"/>
                                      </p:to>
                                    </p:set>
                                    <p:animEffect transition="in" filter="fade">
                                      <p:cBhvr>
                                        <p:cTn id="44" dur="1000"/>
                                        <p:tgtEl>
                                          <p:spTgt spid="2">
                                            <p:txEl>
                                              <p:pRg st="10" end="10"/>
                                            </p:txEl>
                                          </p:spTgt>
                                        </p:tgtEl>
                                      </p:cBhvr>
                                    </p:animEffect>
                                    <p:anim calcmode="lin" valueType="num">
                                      <p:cBhvr>
                                        <p:cTn id="4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12" end="1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83"/>
          <p:cNvGrpSpPr>
            <a:grpSpLocks/>
          </p:cNvGrpSpPr>
          <p:nvPr/>
        </p:nvGrpSpPr>
        <p:grpSpPr bwMode="auto">
          <a:xfrm>
            <a:off x="2595563" y="1741488"/>
            <a:ext cx="6119812" cy="4160837"/>
            <a:chOff x="2867844" y="1942450"/>
            <a:chExt cx="5760000" cy="4160250"/>
          </a:xfrm>
        </p:grpSpPr>
        <p:sp>
          <p:nvSpPr>
            <p:cNvPr id="61" name="Line 6"/>
            <p:cNvSpPr>
              <a:spLocks noChangeShapeType="1"/>
            </p:cNvSpPr>
            <p:nvPr/>
          </p:nvSpPr>
          <p:spPr bwMode="gray">
            <a:xfrm flipH="1">
              <a:off x="3172653" y="5370966"/>
              <a:ext cx="5399907" cy="0"/>
            </a:xfrm>
            <a:prstGeom prst="line">
              <a:avLst/>
            </a:prstGeom>
            <a:noFill/>
            <a:ln w="9525">
              <a:solidFill>
                <a:schemeClr val="bg2">
                  <a:lumMod val="25000"/>
                </a:schemeClr>
              </a:solidFill>
              <a:round/>
              <a:headEnd/>
              <a:tailEnd/>
            </a:ln>
          </p:spPr>
          <p:txBody>
            <a:bodyPr wrap="none" anchor="ctr"/>
            <a:lstStyle/>
            <a:p>
              <a:pPr>
                <a:defRPr/>
              </a:pPr>
              <a:endParaRPr lang="zh-CN" altLang="en-US">
                <a:ea typeface="宋体" pitchFamily="2" charset="-122"/>
              </a:endParaRPr>
            </a:p>
          </p:txBody>
        </p:sp>
        <p:sp>
          <p:nvSpPr>
            <p:cNvPr id="62" name="Line 7"/>
            <p:cNvSpPr>
              <a:spLocks noChangeShapeType="1"/>
            </p:cNvSpPr>
            <p:nvPr/>
          </p:nvSpPr>
          <p:spPr bwMode="gray">
            <a:xfrm flipH="1" flipV="1">
              <a:off x="2867844" y="6102700"/>
              <a:ext cx="5760000" cy="0"/>
            </a:xfrm>
            <a:prstGeom prst="line">
              <a:avLst/>
            </a:prstGeom>
            <a:noFill/>
            <a:ln w="9525">
              <a:solidFill>
                <a:schemeClr val="bg2">
                  <a:lumMod val="25000"/>
                </a:schemeClr>
              </a:solidFill>
              <a:round/>
              <a:headEnd/>
              <a:tailEnd/>
            </a:ln>
          </p:spPr>
          <p:txBody>
            <a:bodyPr wrap="none" anchor="ctr"/>
            <a:lstStyle/>
            <a:p>
              <a:pPr>
                <a:defRPr/>
              </a:pPr>
              <a:endParaRPr lang="zh-CN" altLang="en-US">
                <a:ea typeface="宋体" pitchFamily="2" charset="-122"/>
              </a:endParaRPr>
            </a:p>
          </p:txBody>
        </p:sp>
        <p:sp>
          <p:nvSpPr>
            <p:cNvPr id="65" name="Line 6"/>
            <p:cNvSpPr>
              <a:spLocks noChangeShapeType="1"/>
            </p:cNvSpPr>
            <p:nvPr/>
          </p:nvSpPr>
          <p:spPr bwMode="gray">
            <a:xfrm flipH="1">
              <a:off x="3767330" y="4670977"/>
              <a:ext cx="4860514" cy="0"/>
            </a:xfrm>
            <a:prstGeom prst="line">
              <a:avLst/>
            </a:prstGeom>
            <a:noFill/>
            <a:ln w="9525">
              <a:solidFill>
                <a:schemeClr val="bg2">
                  <a:lumMod val="25000"/>
                </a:schemeClr>
              </a:solidFill>
              <a:round/>
              <a:headEnd/>
              <a:tailEnd/>
            </a:ln>
          </p:spPr>
          <p:txBody>
            <a:bodyPr wrap="none" anchor="ctr"/>
            <a:lstStyle/>
            <a:p>
              <a:pPr>
                <a:defRPr/>
              </a:pPr>
              <a:endParaRPr lang="zh-CN" altLang="en-US">
                <a:ea typeface="宋体" pitchFamily="2" charset="-122"/>
              </a:endParaRPr>
            </a:p>
          </p:txBody>
        </p:sp>
        <p:sp>
          <p:nvSpPr>
            <p:cNvPr id="66" name="Line 6"/>
            <p:cNvSpPr>
              <a:spLocks noChangeShapeType="1"/>
            </p:cNvSpPr>
            <p:nvPr/>
          </p:nvSpPr>
          <p:spPr bwMode="gray">
            <a:xfrm flipH="1">
              <a:off x="4308218" y="3959877"/>
              <a:ext cx="4319626" cy="0"/>
            </a:xfrm>
            <a:prstGeom prst="line">
              <a:avLst/>
            </a:prstGeom>
            <a:noFill/>
            <a:ln w="9525">
              <a:solidFill>
                <a:schemeClr val="bg2">
                  <a:lumMod val="25000"/>
                </a:schemeClr>
              </a:solidFill>
              <a:round/>
              <a:headEnd/>
              <a:tailEnd/>
            </a:ln>
          </p:spPr>
          <p:txBody>
            <a:bodyPr wrap="none" anchor="ctr"/>
            <a:lstStyle/>
            <a:p>
              <a:pPr>
                <a:defRPr/>
              </a:pPr>
              <a:endParaRPr lang="zh-CN" altLang="en-US">
                <a:ea typeface="宋体" pitchFamily="2" charset="-122"/>
              </a:endParaRPr>
            </a:p>
          </p:txBody>
        </p:sp>
        <p:sp>
          <p:nvSpPr>
            <p:cNvPr id="67" name="Line 6"/>
            <p:cNvSpPr>
              <a:spLocks noChangeShapeType="1"/>
            </p:cNvSpPr>
            <p:nvPr/>
          </p:nvSpPr>
          <p:spPr bwMode="gray">
            <a:xfrm flipH="1">
              <a:off x="4847610" y="3258301"/>
              <a:ext cx="3780234" cy="0"/>
            </a:xfrm>
            <a:prstGeom prst="line">
              <a:avLst/>
            </a:prstGeom>
            <a:noFill/>
            <a:ln w="9525">
              <a:solidFill>
                <a:schemeClr val="bg2">
                  <a:lumMod val="25000"/>
                </a:schemeClr>
              </a:solidFill>
              <a:round/>
              <a:headEnd/>
              <a:tailEnd/>
            </a:ln>
          </p:spPr>
          <p:txBody>
            <a:bodyPr wrap="none" anchor="ctr"/>
            <a:lstStyle/>
            <a:p>
              <a:pPr>
                <a:defRPr/>
              </a:pPr>
              <a:endParaRPr lang="zh-CN" altLang="en-US">
                <a:ea typeface="宋体" pitchFamily="2" charset="-122"/>
              </a:endParaRPr>
            </a:p>
          </p:txBody>
        </p:sp>
        <p:sp>
          <p:nvSpPr>
            <p:cNvPr id="68" name="Line 6"/>
            <p:cNvSpPr>
              <a:spLocks noChangeShapeType="1"/>
            </p:cNvSpPr>
            <p:nvPr/>
          </p:nvSpPr>
          <p:spPr bwMode="gray">
            <a:xfrm flipH="1">
              <a:off x="5315284" y="2571011"/>
              <a:ext cx="3312560" cy="0"/>
            </a:xfrm>
            <a:prstGeom prst="line">
              <a:avLst/>
            </a:prstGeom>
            <a:noFill/>
            <a:ln w="9525">
              <a:solidFill>
                <a:schemeClr val="bg2">
                  <a:lumMod val="25000"/>
                </a:schemeClr>
              </a:solidFill>
              <a:round/>
              <a:headEnd/>
              <a:tailEnd/>
            </a:ln>
          </p:spPr>
          <p:txBody>
            <a:bodyPr wrap="none" anchor="ctr"/>
            <a:lstStyle/>
            <a:p>
              <a:pPr>
                <a:defRPr/>
              </a:pPr>
              <a:endParaRPr lang="zh-CN" altLang="en-US">
                <a:ea typeface="宋体" pitchFamily="2" charset="-122"/>
              </a:endParaRPr>
            </a:p>
          </p:txBody>
        </p:sp>
        <p:sp>
          <p:nvSpPr>
            <p:cNvPr id="69" name="Line 6"/>
            <p:cNvSpPr>
              <a:spLocks noChangeShapeType="1"/>
            </p:cNvSpPr>
            <p:nvPr/>
          </p:nvSpPr>
          <p:spPr bwMode="gray">
            <a:xfrm flipH="1">
              <a:off x="5748591" y="1942450"/>
              <a:ext cx="2879253" cy="0"/>
            </a:xfrm>
            <a:prstGeom prst="line">
              <a:avLst/>
            </a:prstGeom>
            <a:noFill/>
            <a:ln w="9525">
              <a:solidFill>
                <a:schemeClr val="bg2">
                  <a:lumMod val="25000"/>
                </a:schemeClr>
              </a:solidFill>
              <a:round/>
              <a:headEnd/>
              <a:tailEnd/>
            </a:ln>
          </p:spPr>
          <p:txBody>
            <a:bodyPr wrap="none" anchor="ctr"/>
            <a:lstStyle/>
            <a:p>
              <a:pPr>
                <a:defRPr/>
              </a:pPr>
              <a:endParaRPr lang="zh-CN" altLang="en-US">
                <a:ea typeface="宋体" pitchFamily="2" charset="-122"/>
              </a:endParaRPr>
            </a:p>
          </p:txBody>
        </p:sp>
      </p:grpSp>
      <p:sp>
        <p:nvSpPr>
          <p:cNvPr id="2" name="正五边形 1"/>
          <p:cNvSpPr/>
          <p:nvPr/>
        </p:nvSpPr>
        <p:spPr>
          <a:xfrm>
            <a:off x="500034" y="171428"/>
            <a:ext cx="785818" cy="714380"/>
          </a:xfrm>
          <a:prstGeom prst="pentagon">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sz="2800" dirty="0">
                <a:solidFill>
                  <a:schemeClr val="bg1"/>
                </a:solidFill>
              </a:rPr>
              <a:t>4</a:t>
            </a:r>
            <a:endParaRPr lang="zh-CN" altLang="en-US" sz="2800" dirty="0">
              <a:solidFill>
                <a:schemeClr val="bg1"/>
              </a:solidFill>
            </a:endParaRPr>
          </a:p>
        </p:txBody>
      </p:sp>
      <p:sp>
        <p:nvSpPr>
          <p:cNvPr id="16390" name="TextBox 7"/>
          <p:cNvSpPr txBox="1">
            <a:spLocks noChangeArrowheads="1"/>
          </p:cNvSpPr>
          <p:nvPr/>
        </p:nvSpPr>
        <p:spPr bwMode="auto">
          <a:xfrm>
            <a:off x="7572375" y="357188"/>
            <a:ext cx="1571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a:solidFill>
                  <a:schemeClr val="bg1"/>
                </a:solidFill>
                <a:latin typeface="Adobe 黑体 Std R" pitchFamily="34" charset="-122"/>
                <a:ea typeface="Adobe 黑体 Std R" pitchFamily="34" charset="-122"/>
              </a:rPr>
              <a:t>本页标题</a:t>
            </a:r>
          </a:p>
        </p:txBody>
      </p:sp>
      <p:sp>
        <p:nvSpPr>
          <p:cNvPr id="53" name="未知"/>
          <p:cNvSpPr>
            <a:spLocks/>
          </p:cNvSpPr>
          <p:nvPr/>
        </p:nvSpPr>
        <p:spPr bwMode="auto">
          <a:xfrm rot="333059">
            <a:off x="692150" y="1563688"/>
            <a:ext cx="1804988" cy="4073525"/>
          </a:xfrm>
          <a:custGeom>
            <a:avLst/>
            <a:gdLst>
              <a:gd name="T0" fmla="*/ 2147483647 w 1824"/>
              <a:gd name="T1" fmla="*/ 2147483647 h 2648"/>
              <a:gd name="T2" fmla="*/ 2147483647 w 1824"/>
              <a:gd name="T3" fmla="*/ 2147483647 h 2648"/>
              <a:gd name="T4" fmla="*/ 2147483647 w 1824"/>
              <a:gd name="T5" fmla="*/ 2147483647 h 2648"/>
              <a:gd name="T6" fmla="*/ 2147483647 w 1824"/>
              <a:gd name="T7" fmla="*/ 2147483647 h 2648"/>
              <a:gd name="T8" fmla="*/ 2147483647 w 1824"/>
              <a:gd name="T9" fmla="*/ 2147483647 h 2648"/>
              <a:gd name="T10" fmla="*/ 2147483647 w 1824"/>
              <a:gd name="T11" fmla="*/ 2147483647 h 2648"/>
              <a:gd name="T12" fmla="*/ 2147483647 w 1824"/>
              <a:gd name="T13" fmla="*/ 2147483647 h 2648"/>
              <a:gd name="T14" fmla="*/ 2147483647 w 1824"/>
              <a:gd name="T15" fmla="*/ 2147483647 h 2648"/>
              <a:gd name="T16" fmla="*/ 2147483647 w 1824"/>
              <a:gd name="T17" fmla="*/ 2147483647 h 2648"/>
              <a:gd name="T18" fmla="*/ 2147483647 w 1824"/>
              <a:gd name="T19" fmla="*/ 2147483647 h 2648"/>
              <a:gd name="T20" fmla="*/ 2147483647 w 1824"/>
              <a:gd name="T21" fmla="*/ 2147483647 h 2648"/>
              <a:gd name="T22" fmla="*/ 2147483647 w 1824"/>
              <a:gd name="T23" fmla="*/ 2147483647 h 2648"/>
              <a:gd name="T24" fmla="*/ 2147483647 w 1824"/>
              <a:gd name="T25" fmla="*/ 2147483647 h 2648"/>
              <a:gd name="T26" fmla="*/ 2147483647 w 1824"/>
              <a:gd name="T27" fmla="*/ 2147483647 h 2648"/>
              <a:gd name="T28" fmla="*/ 2147483647 w 1824"/>
              <a:gd name="T29" fmla="*/ 2147483647 h 2648"/>
              <a:gd name="T30" fmla="*/ 2147483647 w 1824"/>
              <a:gd name="T31" fmla="*/ 2147483647 h 2648"/>
              <a:gd name="T32" fmla="*/ 2147483647 w 1824"/>
              <a:gd name="T33" fmla="*/ 2147483647 h 2648"/>
              <a:gd name="T34" fmla="*/ 2147483647 w 1824"/>
              <a:gd name="T35" fmla="*/ 2147483647 h 2648"/>
              <a:gd name="T36" fmla="*/ 2147483647 w 1824"/>
              <a:gd name="T37" fmla="*/ 2147483647 h 2648"/>
              <a:gd name="T38" fmla="*/ 2147483647 w 1824"/>
              <a:gd name="T39" fmla="*/ 2147483647 h 2648"/>
              <a:gd name="T40" fmla="*/ 2147483647 w 1824"/>
              <a:gd name="T41" fmla="*/ 2147483647 h 2648"/>
              <a:gd name="T42" fmla="*/ 2147483647 w 1824"/>
              <a:gd name="T43" fmla="*/ 2147483647 h 2648"/>
              <a:gd name="T44" fmla="*/ 2147483647 w 1824"/>
              <a:gd name="T45" fmla="*/ 2147483647 h 2648"/>
              <a:gd name="T46" fmla="*/ 2147483647 w 1824"/>
              <a:gd name="T47" fmla="*/ 2147483647 h 2648"/>
              <a:gd name="T48" fmla="*/ 2147483647 w 1824"/>
              <a:gd name="T49" fmla="*/ 2147483647 h 2648"/>
              <a:gd name="T50" fmla="*/ 2147483647 w 1824"/>
              <a:gd name="T51" fmla="*/ 2147483647 h 2648"/>
              <a:gd name="T52" fmla="*/ 2147483647 w 1824"/>
              <a:gd name="T53" fmla="*/ 2147483647 h 2648"/>
              <a:gd name="T54" fmla="*/ 2147483647 w 1824"/>
              <a:gd name="T55" fmla="*/ 2147483647 h 2648"/>
              <a:gd name="T56" fmla="*/ 2147483647 w 1824"/>
              <a:gd name="T57" fmla="*/ 2147483647 h 2648"/>
              <a:gd name="T58" fmla="*/ 2147483647 w 1824"/>
              <a:gd name="T59" fmla="*/ 2147483647 h 2648"/>
              <a:gd name="T60" fmla="*/ 2147483647 w 1824"/>
              <a:gd name="T61" fmla="*/ 2147483647 h 2648"/>
              <a:gd name="T62" fmla="*/ 2147483647 w 1824"/>
              <a:gd name="T63" fmla="*/ 2147483647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4"/>
              <a:gd name="T97" fmla="*/ 0 h 2648"/>
              <a:gd name="T98" fmla="*/ 1824 w 1824"/>
              <a:gd name="T99" fmla="*/ 2648 h 2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solidFill>
            <a:schemeClr val="accent6">
              <a:lumMod val="75000"/>
            </a:schemeClr>
          </a:solidFill>
          <a:ln w="9525">
            <a:noFill/>
            <a:round/>
            <a:headEnd/>
            <a:tailEnd/>
          </a:ln>
        </p:spPr>
        <p:txBody>
          <a:bodyPr/>
          <a:lstStyle/>
          <a:p>
            <a:pPr>
              <a:defRPr/>
            </a:pPr>
            <a:endParaRPr lang="zh-CN" altLang="en-US">
              <a:ea typeface="宋体" pitchFamily="2" charset="-122"/>
            </a:endParaRPr>
          </a:p>
        </p:txBody>
      </p:sp>
      <p:grpSp>
        <p:nvGrpSpPr>
          <p:cNvPr id="16392" name="组合 85"/>
          <p:cNvGrpSpPr>
            <a:grpSpLocks/>
          </p:cNvGrpSpPr>
          <p:nvPr/>
        </p:nvGrpSpPr>
        <p:grpSpPr bwMode="auto">
          <a:xfrm>
            <a:off x="523875" y="1730375"/>
            <a:ext cx="5368925" cy="4181475"/>
            <a:chOff x="928662" y="1931171"/>
            <a:chExt cx="5368753" cy="4181284"/>
          </a:xfrm>
        </p:grpSpPr>
        <p:grpSp>
          <p:nvGrpSpPr>
            <p:cNvPr id="16406" name="组合 17"/>
            <p:cNvGrpSpPr>
              <a:grpSpLocks/>
            </p:cNvGrpSpPr>
            <p:nvPr/>
          </p:nvGrpSpPr>
          <p:grpSpPr bwMode="auto">
            <a:xfrm>
              <a:off x="928662" y="5381567"/>
              <a:ext cx="2890843" cy="730888"/>
              <a:chOff x="928662" y="5260988"/>
              <a:chExt cx="2890843" cy="730888"/>
            </a:xfrm>
          </p:grpSpPr>
          <p:sp>
            <p:nvSpPr>
              <p:cNvPr id="13" name="平行四边形 12"/>
              <p:cNvSpPr/>
              <p:nvPr/>
            </p:nvSpPr>
            <p:spPr>
              <a:xfrm>
                <a:off x="928662" y="5261659"/>
                <a:ext cx="2714538" cy="496866"/>
              </a:xfrm>
              <a:prstGeom prst="parallelogram">
                <a:avLst>
                  <a:gd name="adj" fmla="val 109364"/>
                </a:avLst>
              </a:prstGeom>
              <a:gradFill flip="none" rotWithShape="1">
                <a:gsLst>
                  <a:gs pos="0">
                    <a:srgbClr val="CD4A47">
                      <a:shade val="30000"/>
                      <a:satMod val="115000"/>
                    </a:srgbClr>
                  </a:gs>
                  <a:gs pos="50000">
                    <a:srgbClr val="CD4A47">
                      <a:shade val="67500"/>
                      <a:satMod val="115000"/>
                    </a:srgbClr>
                  </a:gs>
                  <a:gs pos="100000">
                    <a:srgbClr val="CD4A47">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i="1" dirty="0">
                    <a:latin typeface="微软雅黑" pitchFamily="34" charset="-122"/>
                    <a:ea typeface="微软雅黑" pitchFamily="34" charset="-122"/>
                  </a:rPr>
                  <a:t>点击添加文本</a:t>
                </a:r>
              </a:p>
            </p:txBody>
          </p:sp>
          <p:sp>
            <p:nvSpPr>
              <p:cNvPr id="14" name="矩形 13"/>
              <p:cNvSpPr/>
              <p:nvPr/>
            </p:nvSpPr>
            <p:spPr>
              <a:xfrm>
                <a:off x="928662" y="5758525"/>
                <a:ext cx="2170043" cy="233351"/>
              </a:xfrm>
              <a:prstGeom prst="rect">
                <a:avLst/>
              </a:prstGeom>
              <a:gradFill flip="none" rotWithShape="1">
                <a:gsLst>
                  <a:gs pos="0">
                    <a:srgbClr val="CD4A47">
                      <a:shade val="30000"/>
                      <a:satMod val="115000"/>
                    </a:srgbClr>
                  </a:gs>
                  <a:gs pos="50000">
                    <a:srgbClr val="CD4A47">
                      <a:shade val="67500"/>
                      <a:satMod val="115000"/>
                    </a:srgbClr>
                  </a:gs>
                  <a:gs pos="100000">
                    <a:srgbClr val="CD4A4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latin typeface="微软雅黑" pitchFamily="34" charset="-122"/>
                    <a:ea typeface="微软雅黑" pitchFamily="34" charset="-122"/>
                  </a:rPr>
                  <a:t>点击添加文本</a:t>
                </a:r>
              </a:p>
            </p:txBody>
          </p:sp>
          <p:sp>
            <p:nvSpPr>
              <p:cNvPr id="15" name="平行四边形 14"/>
              <p:cNvSpPr/>
              <p:nvPr/>
            </p:nvSpPr>
            <p:spPr>
              <a:xfrm rot="8245481">
                <a:off x="2916148" y="5541046"/>
                <a:ext cx="903259" cy="173030"/>
              </a:xfrm>
              <a:prstGeom prst="parallelogram">
                <a:avLst>
                  <a:gd name="adj" fmla="val 94472"/>
                </a:avLst>
              </a:prstGeom>
              <a:gradFill flip="none" rotWithShape="1">
                <a:gsLst>
                  <a:gs pos="0">
                    <a:srgbClr val="CD4A47">
                      <a:shade val="30000"/>
                      <a:satMod val="115000"/>
                    </a:srgbClr>
                  </a:gs>
                  <a:gs pos="50000">
                    <a:srgbClr val="CD4A47">
                      <a:shade val="67500"/>
                      <a:satMod val="115000"/>
                    </a:srgbClr>
                  </a:gs>
                  <a:gs pos="100000">
                    <a:srgbClr val="CD4A47">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pSp>
        <p:grpSp>
          <p:nvGrpSpPr>
            <p:cNvPr id="16407" name="组合 33"/>
            <p:cNvGrpSpPr>
              <a:grpSpLocks/>
            </p:cNvGrpSpPr>
            <p:nvPr/>
          </p:nvGrpSpPr>
          <p:grpSpPr bwMode="auto">
            <a:xfrm>
              <a:off x="1467975" y="4659042"/>
              <a:ext cx="2873527" cy="722525"/>
              <a:chOff x="1482489" y="4823107"/>
              <a:chExt cx="2873527" cy="722525"/>
            </a:xfrm>
          </p:grpSpPr>
          <p:sp>
            <p:nvSpPr>
              <p:cNvPr id="20" name="平行四边形 19"/>
              <p:cNvSpPr/>
              <p:nvPr/>
            </p:nvSpPr>
            <p:spPr>
              <a:xfrm>
                <a:off x="1482909" y="4822436"/>
                <a:ext cx="2700252" cy="493690"/>
              </a:xfrm>
              <a:prstGeom prst="parallelogram">
                <a:avLst>
                  <a:gd name="adj" fmla="val 109364"/>
                </a:avLst>
              </a:prstGeom>
              <a:gradFill flip="none" rotWithShape="1">
                <a:gsLst>
                  <a:gs pos="0">
                    <a:srgbClr val="83A63C">
                      <a:shade val="30000"/>
                      <a:satMod val="115000"/>
                    </a:srgbClr>
                  </a:gs>
                  <a:gs pos="50000">
                    <a:srgbClr val="83A63C">
                      <a:shade val="67500"/>
                      <a:satMod val="115000"/>
                    </a:srgbClr>
                  </a:gs>
                  <a:gs pos="100000">
                    <a:srgbClr val="83A63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i="1" dirty="0">
                    <a:latin typeface="微软雅黑" pitchFamily="34" charset="-122"/>
                    <a:ea typeface="微软雅黑" pitchFamily="34" charset="-122"/>
                  </a:rPr>
                  <a:t>点击添加文本</a:t>
                </a:r>
              </a:p>
            </p:txBody>
          </p:sp>
          <p:sp>
            <p:nvSpPr>
              <p:cNvPr id="21" name="矩形 20"/>
              <p:cNvSpPr/>
              <p:nvPr/>
            </p:nvSpPr>
            <p:spPr>
              <a:xfrm>
                <a:off x="1482909" y="5316126"/>
                <a:ext cx="2166869" cy="230176"/>
              </a:xfrm>
              <a:prstGeom prst="rect">
                <a:avLst/>
              </a:prstGeom>
              <a:gradFill flip="none" rotWithShape="1">
                <a:gsLst>
                  <a:gs pos="0">
                    <a:srgbClr val="83A63C">
                      <a:shade val="30000"/>
                      <a:satMod val="115000"/>
                    </a:srgbClr>
                  </a:gs>
                  <a:gs pos="50000">
                    <a:srgbClr val="83A63C">
                      <a:shade val="67500"/>
                      <a:satMod val="115000"/>
                    </a:srgbClr>
                  </a:gs>
                  <a:gs pos="100000">
                    <a:srgbClr val="83A63C">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latin typeface="微软雅黑" pitchFamily="34" charset="-122"/>
                    <a:ea typeface="微软雅黑" pitchFamily="34" charset="-122"/>
                  </a:rPr>
                  <a:t>点击添加文本</a:t>
                </a:r>
              </a:p>
            </p:txBody>
          </p:sp>
          <p:sp>
            <p:nvSpPr>
              <p:cNvPr id="22" name="平行四边形 21"/>
              <p:cNvSpPr/>
              <p:nvPr/>
            </p:nvSpPr>
            <p:spPr>
              <a:xfrm rot="8245481">
                <a:off x="3456109" y="5101823"/>
                <a:ext cx="900083" cy="166680"/>
              </a:xfrm>
              <a:prstGeom prst="parallelogram">
                <a:avLst>
                  <a:gd name="adj" fmla="val 94472"/>
                </a:avLst>
              </a:prstGeom>
              <a:gradFill flip="none" rotWithShape="1">
                <a:gsLst>
                  <a:gs pos="0">
                    <a:srgbClr val="83A63C">
                      <a:shade val="30000"/>
                      <a:satMod val="115000"/>
                    </a:srgbClr>
                  </a:gs>
                  <a:gs pos="50000">
                    <a:srgbClr val="83A63C">
                      <a:shade val="67500"/>
                      <a:satMod val="115000"/>
                    </a:srgbClr>
                  </a:gs>
                  <a:gs pos="100000">
                    <a:srgbClr val="83A63C">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pSp>
        <p:grpSp>
          <p:nvGrpSpPr>
            <p:cNvPr id="16408" name="组合 34"/>
            <p:cNvGrpSpPr>
              <a:grpSpLocks/>
            </p:cNvGrpSpPr>
            <p:nvPr/>
          </p:nvGrpSpPr>
          <p:grpSpPr bwMode="auto">
            <a:xfrm>
              <a:off x="2029260" y="3957343"/>
              <a:ext cx="2828986" cy="709400"/>
              <a:chOff x="2029260" y="4343180"/>
              <a:chExt cx="2828986" cy="709400"/>
            </a:xfrm>
          </p:grpSpPr>
          <p:sp>
            <p:nvSpPr>
              <p:cNvPr id="24" name="平行四边形 23"/>
              <p:cNvSpPr/>
              <p:nvPr/>
            </p:nvSpPr>
            <p:spPr>
              <a:xfrm>
                <a:off x="2028765" y="4342565"/>
                <a:ext cx="2663739" cy="490516"/>
              </a:xfrm>
              <a:prstGeom prst="parallelogram">
                <a:avLst>
                  <a:gd name="adj" fmla="val 109364"/>
                </a:avLst>
              </a:prstGeom>
              <a:gradFill flip="none" rotWithShape="1">
                <a:gsLst>
                  <a:gs pos="0">
                    <a:srgbClr val="8F6FB5">
                      <a:shade val="30000"/>
                      <a:satMod val="115000"/>
                    </a:srgbClr>
                  </a:gs>
                  <a:gs pos="50000">
                    <a:srgbClr val="8F6FB5">
                      <a:shade val="67500"/>
                      <a:satMod val="115000"/>
                    </a:srgbClr>
                  </a:gs>
                  <a:gs pos="100000">
                    <a:srgbClr val="8F6FB5">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i="1" dirty="0">
                    <a:latin typeface="微软雅黑" pitchFamily="34" charset="-122"/>
                    <a:ea typeface="微软雅黑" pitchFamily="34" charset="-122"/>
                  </a:rPr>
                  <a:t>点击添加文本</a:t>
                </a:r>
              </a:p>
            </p:txBody>
          </p:sp>
          <p:sp>
            <p:nvSpPr>
              <p:cNvPr id="25" name="矩形 24"/>
              <p:cNvSpPr/>
              <p:nvPr/>
            </p:nvSpPr>
            <p:spPr>
              <a:xfrm>
                <a:off x="2033527" y="4825143"/>
                <a:ext cx="2120832" cy="227003"/>
              </a:xfrm>
              <a:prstGeom prst="rect">
                <a:avLst/>
              </a:prstGeom>
              <a:gradFill flip="none" rotWithShape="1">
                <a:gsLst>
                  <a:gs pos="0">
                    <a:srgbClr val="8F6FB5">
                      <a:shade val="30000"/>
                      <a:satMod val="115000"/>
                    </a:srgbClr>
                  </a:gs>
                  <a:gs pos="50000">
                    <a:srgbClr val="8F6FB5">
                      <a:shade val="67500"/>
                      <a:satMod val="115000"/>
                    </a:srgbClr>
                  </a:gs>
                  <a:gs pos="100000">
                    <a:srgbClr val="8F6FB5">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latin typeface="微软雅黑" pitchFamily="34" charset="-122"/>
                    <a:ea typeface="微软雅黑" pitchFamily="34" charset="-122"/>
                  </a:rPr>
                  <a:t>2010</a:t>
                </a:r>
                <a:r>
                  <a:rPr lang="zh-CN" altLang="en-US" sz="1400" dirty="0">
                    <a:latin typeface="微软雅黑" pitchFamily="34" charset="-122"/>
                    <a:ea typeface="微软雅黑" pitchFamily="34" charset="-122"/>
                  </a:rPr>
                  <a:t>年</a:t>
                </a:r>
              </a:p>
            </p:txBody>
          </p:sp>
          <p:sp>
            <p:nvSpPr>
              <p:cNvPr id="26" name="平行四边形 25"/>
              <p:cNvSpPr/>
              <p:nvPr/>
            </p:nvSpPr>
            <p:spPr>
              <a:xfrm rot="8245481">
                <a:off x="3971803" y="4617191"/>
                <a:ext cx="885797" cy="165093"/>
              </a:xfrm>
              <a:prstGeom prst="parallelogram">
                <a:avLst>
                  <a:gd name="adj" fmla="val 94472"/>
                </a:avLst>
              </a:prstGeom>
              <a:gradFill flip="none" rotWithShape="1">
                <a:gsLst>
                  <a:gs pos="0">
                    <a:srgbClr val="8F6FB5">
                      <a:shade val="30000"/>
                      <a:satMod val="115000"/>
                    </a:srgbClr>
                  </a:gs>
                  <a:gs pos="50000">
                    <a:srgbClr val="8F6FB5">
                      <a:shade val="67500"/>
                      <a:satMod val="115000"/>
                    </a:srgbClr>
                  </a:gs>
                  <a:gs pos="100000">
                    <a:srgbClr val="8F6FB5">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pSp>
        <p:grpSp>
          <p:nvGrpSpPr>
            <p:cNvPr id="16409" name="组合 48"/>
            <p:cNvGrpSpPr>
              <a:grpSpLocks/>
            </p:cNvGrpSpPr>
            <p:nvPr/>
          </p:nvGrpSpPr>
          <p:grpSpPr bwMode="auto">
            <a:xfrm>
              <a:off x="3087719" y="2571744"/>
              <a:ext cx="2755876" cy="687913"/>
              <a:chOff x="3000364" y="2948053"/>
              <a:chExt cx="2755876" cy="687913"/>
            </a:xfrm>
          </p:grpSpPr>
          <p:sp>
            <p:nvSpPr>
              <p:cNvPr id="44" name="平行四边形 43"/>
              <p:cNvSpPr/>
              <p:nvPr/>
            </p:nvSpPr>
            <p:spPr>
              <a:xfrm>
                <a:off x="3000238" y="2948801"/>
                <a:ext cx="2592305" cy="468292"/>
              </a:xfrm>
              <a:prstGeom prst="parallelogram">
                <a:avLst>
                  <a:gd name="adj" fmla="val 109364"/>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i="1" dirty="0">
                    <a:latin typeface="微软雅黑" pitchFamily="34" charset="-122"/>
                    <a:ea typeface="微软雅黑" pitchFamily="34" charset="-122"/>
                  </a:rPr>
                  <a:t>点击添加文本</a:t>
                </a:r>
              </a:p>
            </p:txBody>
          </p:sp>
          <p:sp>
            <p:nvSpPr>
              <p:cNvPr id="45" name="矩形 44"/>
              <p:cNvSpPr/>
              <p:nvPr/>
            </p:nvSpPr>
            <p:spPr>
              <a:xfrm>
                <a:off x="3009763" y="3417093"/>
                <a:ext cx="2081147" cy="219065"/>
              </a:xfrm>
              <a:prstGeom prst="rect">
                <a:avLst/>
              </a:prstGeom>
              <a:gradFill flip="none" rotWithShape="1">
                <a:gsLst>
                  <a:gs pos="0">
                    <a:srgbClr val="CC6600">
                      <a:shade val="30000"/>
                      <a:satMod val="115000"/>
                    </a:srgbClr>
                  </a:gs>
                  <a:gs pos="50000">
                    <a:srgbClr val="CC6600">
                      <a:shade val="67500"/>
                      <a:satMod val="115000"/>
                    </a:srgbClr>
                  </a:gs>
                  <a:gs pos="100000">
                    <a:srgbClr val="CC6600">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latin typeface="微软雅黑" pitchFamily="34" charset="-122"/>
                    <a:ea typeface="微软雅黑" pitchFamily="34" charset="-122"/>
                  </a:rPr>
                  <a:t>点击添加文本</a:t>
                </a:r>
              </a:p>
            </p:txBody>
          </p:sp>
          <p:sp>
            <p:nvSpPr>
              <p:cNvPr id="46" name="平行四边形 45"/>
              <p:cNvSpPr/>
              <p:nvPr/>
            </p:nvSpPr>
            <p:spPr>
              <a:xfrm rot="8245481">
                <a:off x="4909940" y="3205964"/>
                <a:ext cx="846110" cy="168267"/>
              </a:xfrm>
              <a:prstGeom prst="parallelogram">
                <a:avLst>
                  <a:gd name="adj" fmla="val 94472"/>
                </a:avLst>
              </a:prstGeom>
              <a:gradFill flip="none" rotWithShape="1">
                <a:gsLst>
                  <a:gs pos="0">
                    <a:srgbClr val="CC6600">
                      <a:shade val="30000"/>
                      <a:satMod val="115000"/>
                    </a:srgbClr>
                  </a:gs>
                  <a:gs pos="50000">
                    <a:srgbClr val="CC6600">
                      <a:shade val="67500"/>
                      <a:satMod val="115000"/>
                    </a:srgbClr>
                  </a:gs>
                  <a:gs pos="100000">
                    <a:srgbClr val="CC66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pSp>
        <p:grpSp>
          <p:nvGrpSpPr>
            <p:cNvPr id="16410" name="组合 47"/>
            <p:cNvGrpSpPr>
              <a:grpSpLocks/>
            </p:cNvGrpSpPr>
            <p:nvPr/>
          </p:nvGrpSpPr>
          <p:grpSpPr bwMode="auto">
            <a:xfrm>
              <a:off x="2566980" y="3257472"/>
              <a:ext cx="2799261" cy="699876"/>
              <a:chOff x="3714744" y="3714752"/>
              <a:chExt cx="2799261" cy="699876"/>
            </a:xfrm>
          </p:grpSpPr>
          <p:sp>
            <p:nvSpPr>
              <p:cNvPr id="28" name="平行四边形 27"/>
              <p:cNvSpPr/>
              <p:nvPr/>
            </p:nvSpPr>
            <p:spPr>
              <a:xfrm>
                <a:off x="3714674" y="3715540"/>
                <a:ext cx="2627229" cy="474641"/>
              </a:xfrm>
              <a:prstGeom prst="parallelogram">
                <a:avLst>
                  <a:gd name="adj" fmla="val 109364"/>
                </a:avLst>
              </a:prstGeom>
              <a:gradFill flip="none" rotWithShape="1">
                <a:gsLst>
                  <a:gs pos="0">
                    <a:srgbClr val="3BA0BB">
                      <a:shade val="30000"/>
                      <a:satMod val="115000"/>
                    </a:srgbClr>
                  </a:gs>
                  <a:gs pos="50000">
                    <a:srgbClr val="3BA0BB">
                      <a:shade val="67500"/>
                      <a:satMod val="115000"/>
                    </a:srgbClr>
                  </a:gs>
                  <a:gs pos="100000">
                    <a:srgbClr val="3BA0BB">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i="1" dirty="0">
                    <a:latin typeface="微软雅黑" pitchFamily="34" charset="-122"/>
                    <a:ea typeface="微软雅黑" pitchFamily="34" charset="-122"/>
                  </a:rPr>
                  <a:t>点击添加文本</a:t>
                </a:r>
              </a:p>
            </p:txBody>
          </p:sp>
          <p:sp>
            <p:nvSpPr>
              <p:cNvPr id="29" name="矩形 28"/>
              <p:cNvSpPr/>
              <p:nvPr/>
            </p:nvSpPr>
            <p:spPr>
              <a:xfrm>
                <a:off x="3724199" y="4187006"/>
                <a:ext cx="2101782" cy="227002"/>
              </a:xfrm>
              <a:prstGeom prst="rect">
                <a:avLst/>
              </a:prstGeom>
              <a:gradFill flip="none" rotWithShape="1">
                <a:gsLst>
                  <a:gs pos="0">
                    <a:srgbClr val="3BA0BB">
                      <a:shade val="30000"/>
                      <a:satMod val="115000"/>
                    </a:srgbClr>
                  </a:gs>
                  <a:gs pos="50000">
                    <a:srgbClr val="3BA0BB">
                      <a:shade val="67500"/>
                      <a:satMod val="115000"/>
                    </a:srgbClr>
                  </a:gs>
                  <a:gs pos="100000">
                    <a:srgbClr val="3BA0BB">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latin typeface="微软雅黑" pitchFamily="34" charset="-122"/>
                    <a:ea typeface="微软雅黑" pitchFamily="34" charset="-122"/>
                  </a:rPr>
                  <a:t>点击添加文本</a:t>
                </a:r>
              </a:p>
            </p:txBody>
          </p:sp>
          <p:sp>
            <p:nvSpPr>
              <p:cNvPr id="30" name="平行四边形 29"/>
              <p:cNvSpPr/>
              <p:nvPr/>
            </p:nvSpPr>
            <p:spPr>
              <a:xfrm rot="8245481">
                <a:off x="5646600" y="3982228"/>
                <a:ext cx="866747" cy="161918"/>
              </a:xfrm>
              <a:prstGeom prst="parallelogram">
                <a:avLst>
                  <a:gd name="adj" fmla="val 94472"/>
                </a:avLst>
              </a:prstGeom>
              <a:gradFill flip="none" rotWithShape="1">
                <a:gsLst>
                  <a:gs pos="0">
                    <a:srgbClr val="3BA0BB">
                      <a:shade val="30000"/>
                      <a:satMod val="115000"/>
                    </a:srgbClr>
                  </a:gs>
                  <a:gs pos="50000">
                    <a:srgbClr val="3BA0BB">
                      <a:shade val="67500"/>
                      <a:satMod val="115000"/>
                    </a:srgbClr>
                  </a:gs>
                  <a:gs pos="100000">
                    <a:srgbClr val="3BA0BB">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pSp>
        <p:grpSp>
          <p:nvGrpSpPr>
            <p:cNvPr id="16411" name="组合 59"/>
            <p:cNvGrpSpPr>
              <a:grpSpLocks/>
            </p:cNvGrpSpPr>
            <p:nvPr/>
          </p:nvGrpSpPr>
          <p:grpSpPr bwMode="auto">
            <a:xfrm>
              <a:off x="3618942" y="1931171"/>
              <a:ext cx="2678473" cy="640573"/>
              <a:chOff x="3618942" y="1931171"/>
              <a:chExt cx="2678473" cy="640573"/>
            </a:xfrm>
          </p:grpSpPr>
          <p:sp>
            <p:nvSpPr>
              <p:cNvPr id="55" name="平行四边形 54"/>
              <p:cNvSpPr/>
              <p:nvPr/>
            </p:nvSpPr>
            <p:spPr>
              <a:xfrm>
                <a:off x="3619389" y="1931171"/>
                <a:ext cx="2514519" cy="439718"/>
              </a:xfrm>
              <a:prstGeom prst="parallelogram">
                <a:avLst>
                  <a:gd name="adj" fmla="val 109364"/>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i="1" dirty="0">
                    <a:latin typeface="微软雅黑" pitchFamily="34" charset="-122"/>
                    <a:ea typeface="微软雅黑" pitchFamily="34" charset="-122"/>
                  </a:rPr>
                  <a:t>点击添加文本</a:t>
                </a:r>
              </a:p>
            </p:txBody>
          </p:sp>
          <p:sp>
            <p:nvSpPr>
              <p:cNvPr id="56" name="矩形 55"/>
              <p:cNvSpPr/>
              <p:nvPr/>
            </p:nvSpPr>
            <p:spPr>
              <a:xfrm>
                <a:off x="3633676" y="2367714"/>
                <a:ext cx="2027173" cy="204778"/>
              </a:xfrm>
              <a:prstGeom prst="rect">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latin typeface="微软雅黑" pitchFamily="34" charset="-122"/>
                    <a:ea typeface="微软雅黑" pitchFamily="34" charset="-122"/>
                  </a:rPr>
                  <a:t>点击添加文本</a:t>
                </a:r>
              </a:p>
            </p:txBody>
          </p:sp>
          <p:sp>
            <p:nvSpPr>
              <p:cNvPr id="57" name="平行四边形 56"/>
              <p:cNvSpPr/>
              <p:nvPr/>
            </p:nvSpPr>
            <p:spPr>
              <a:xfrm rot="8245481">
                <a:off x="5498929" y="2175635"/>
                <a:ext cx="798486" cy="150806"/>
              </a:xfrm>
              <a:prstGeom prst="parallelogram">
                <a:avLst>
                  <a:gd name="adj" fmla="val 94472"/>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pSp>
      </p:grpSp>
      <p:sp>
        <p:nvSpPr>
          <p:cNvPr id="64" name="Text Box 12"/>
          <p:cNvSpPr txBox="1">
            <a:spLocks noChangeArrowheads="1"/>
          </p:cNvSpPr>
          <p:nvPr/>
        </p:nvSpPr>
        <p:spPr bwMode="gray">
          <a:xfrm>
            <a:off x="4167188" y="5384800"/>
            <a:ext cx="1262062" cy="307975"/>
          </a:xfrm>
          <a:prstGeom prst="rect">
            <a:avLst/>
          </a:prstGeom>
          <a:noFill/>
          <a:ln w="9525">
            <a:noFill/>
            <a:miter lim="800000"/>
            <a:headEnd/>
            <a:tailEnd/>
          </a:ln>
        </p:spPr>
        <p:txBody>
          <a:bodyPr wrap="none">
            <a:spAutoFit/>
          </a:bodyPr>
          <a:lstStyle/>
          <a:p>
            <a:pPr eaLnBrk="0" hangingPunct="0">
              <a:defRPr/>
            </a:pPr>
            <a:r>
              <a:rPr lang="zh-CN" altLang="en-US" sz="1400" dirty="0">
                <a:solidFill>
                  <a:schemeClr val="bg2">
                    <a:lumMod val="25000"/>
                  </a:schemeClr>
                </a:solidFill>
                <a:latin typeface="微软雅黑" pitchFamily="34" charset="-122"/>
                <a:ea typeface="微软雅黑" pitchFamily="34" charset="-122"/>
              </a:rPr>
              <a:t>点击添加文本</a:t>
            </a:r>
            <a:endParaRPr lang="en-US" altLang="zh-CN" sz="1400" dirty="0">
              <a:solidFill>
                <a:schemeClr val="bg2">
                  <a:lumMod val="25000"/>
                </a:schemeClr>
              </a:solidFill>
              <a:latin typeface="微软雅黑" pitchFamily="34" charset="-122"/>
              <a:ea typeface="微软雅黑" pitchFamily="34" charset="-122"/>
            </a:endParaRPr>
          </a:p>
        </p:txBody>
      </p:sp>
      <p:grpSp>
        <p:nvGrpSpPr>
          <p:cNvPr id="16394" name="组合 86"/>
          <p:cNvGrpSpPr>
            <a:grpSpLocks/>
          </p:cNvGrpSpPr>
          <p:nvPr/>
        </p:nvGrpSpPr>
        <p:grpSpPr bwMode="auto">
          <a:xfrm>
            <a:off x="8524875" y="1728788"/>
            <a:ext cx="0" cy="4192587"/>
            <a:chOff x="8286776" y="1928802"/>
            <a:chExt cx="0" cy="4192224"/>
          </a:xfrm>
        </p:grpSpPr>
        <p:sp>
          <p:nvSpPr>
            <p:cNvPr id="16400" name="Line 8"/>
            <p:cNvSpPr>
              <a:spLocks noChangeShapeType="1"/>
            </p:cNvSpPr>
            <p:nvPr/>
          </p:nvSpPr>
          <p:spPr bwMode="gray">
            <a:xfrm>
              <a:off x="8286776" y="5357826"/>
              <a:ext cx="0" cy="7632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1" name="Line 8"/>
            <p:cNvSpPr>
              <a:spLocks noChangeShapeType="1"/>
            </p:cNvSpPr>
            <p:nvPr/>
          </p:nvSpPr>
          <p:spPr bwMode="gray">
            <a:xfrm>
              <a:off x="8286776" y="4643446"/>
              <a:ext cx="0" cy="756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2" name="Line 8"/>
            <p:cNvSpPr>
              <a:spLocks noChangeShapeType="1"/>
            </p:cNvSpPr>
            <p:nvPr/>
          </p:nvSpPr>
          <p:spPr bwMode="gray">
            <a:xfrm>
              <a:off x="8286776" y="3929066"/>
              <a:ext cx="0" cy="752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3" name="Line 8"/>
            <p:cNvSpPr>
              <a:spLocks noChangeShapeType="1"/>
            </p:cNvSpPr>
            <p:nvPr/>
          </p:nvSpPr>
          <p:spPr bwMode="gray">
            <a:xfrm>
              <a:off x="8286776" y="3228334"/>
              <a:ext cx="0" cy="72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4" name="Line 8"/>
            <p:cNvSpPr>
              <a:spLocks noChangeShapeType="1"/>
            </p:cNvSpPr>
            <p:nvPr/>
          </p:nvSpPr>
          <p:spPr bwMode="gray">
            <a:xfrm>
              <a:off x="8286776" y="2554898"/>
              <a:ext cx="0" cy="720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8"/>
            <p:cNvSpPr>
              <a:spLocks noChangeShapeType="1"/>
            </p:cNvSpPr>
            <p:nvPr/>
          </p:nvSpPr>
          <p:spPr bwMode="gray">
            <a:xfrm>
              <a:off x="8286776" y="1928802"/>
              <a:ext cx="0" cy="669867"/>
            </a:xfrm>
            <a:prstGeom prst="line">
              <a:avLst/>
            </a:prstGeom>
            <a:noFill/>
            <a:ln w="9525">
              <a:solidFill>
                <a:schemeClr val="bg2">
                  <a:lumMod val="25000"/>
                </a:schemeClr>
              </a:solidFill>
              <a:round/>
              <a:headEnd type="triangle" w="med" len="med"/>
              <a:tailEnd type="triangle" w="med" len="med"/>
            </a:ln>
          </p:spPr>
          <p:txBody>
            <a:bodyPr wrap="none" anchor="ctr"/>
            <a:lstStyle/>
            <a:p>
              <a:pPr>
                <a:defRPr/>
              </a:pPr>
              <a:endParaRPr lang="zh-CN" altLang="en-US">
                <a:ea typeface="宋体" pitchFamily="2" charset="-122"/>
              </a:endParaRPr>
            </a:p>
          </p:txBody>
        </p:sp>
      </p:grpSp>
      <p:sp>
        <p:nvSpPr>
          <p:cNvPr id="88" name="Text Box 12"/>
          <p:cNvSpPr txBox="1">
            <a:spLocks noChangeArrowheads="1"/>
          </p:cNvSpPr>
          <p:nvPr/>
        </p:nvSpPr>
        <p:spPr bwMode="gray">
          <a:xfrm>
            <a:off x="4899025" y="4670425"/>
            <a:ext cx="1260475" cy="307975"/>
          </a:xfrm>
          <a:prstGeom prst="rect">
            <a:avLst/>
          </a:prstGeom>
          <a:noFill/>
          <a:ln w="9525">
            <a:noFill/>
            <a:miter lim="800000"/>
            <a:headEnd/>
            <a:tailEnd/>
          </a:ln>
        </p:spPr>
        <p:txBody>
          <a:bodyPr wrap="none">
            <a:spAutoFit/>
          </a:bodyPr>
          <a:lstStyle/>
          <a:p>
            <a:pPr eaLnBrk="0" hangingPunct="0">
              <a:defRPr/>
            </a:pPr>
            <a:r>
              <a:rPr lang="zh-CN" altLang="en-US" sz="1400" dirty="0">
                <a:solidFill>
                  <a:schemeClr val="bg2">
                    <a:lumMod val="25000"/>
                  </a:schemeClr>
                </a:solidFill>
                <a:latin typeface="微软雅黑" pitchFamily="34" charset="-122"/>
                <a:ea typeface="微软雅黑" pitchFamily="34" charset="-122"/>
              </a:rPr>
              <a:t>点击添加文本</a:t>
            </a:r>
            <a:endParaRPr lang="en-US" altLang="zh-CN" sz="1400" dirty="0">
              <a:solidFill>
                <a:schemeClr val="bg2">
                  <a:lumMod val="25000"/>
                </a:schemeClr>
              </a:solidFill>
              <a:latin typeface="微软雅黑" pitchFamily="34" charset="-122"/>
              <a:ea typeface="微软雅黑" pitchFamily="34" charset="-122"/>
            </a:endParaRPr>
          </a:p>
        </p:txBody>
      </p:sp>
      <p:sp>
        <p:nvSpPr>
          <p:cNvPr id="89" name="Text Box 12"/>
          <p:cNvSpPr txBox="1">
            <a:spLocks noChangeArrowheads="1"/>
          </p:cNvSpPr>
          <p:nvPr/>
        </p:nvSpPr>
        <p:spPr bwMode="gray">
          <a:xfrm>
            <a:off x="5310188" y="3913188"/>
            <a:ext cx="1262062" cy="306387"/>
          </a:xfrm>
          <a:prstGeom prst="rect">
            <a:avLst/>
          </a:prstGeom>
          <a:noFill/>
          <a:ln w="9525">
            <a:noFill/>
            <a:miter lim="800000"/>
            <a:headEnd/>
            <a:tailEnd/>
          </a:ln>
        </p:spPr>
        <p:txBody>
          <a:bodyPr wrap="none">
            <a:spAutoFit/>
          </a:bodyPr>
          <a:lstStyle/>
          <a:p>
            <a:pPr eaLnBrk="0" hangingPunct="0">
              <a:defRPr/>
            </a:pPr>
            <a:r>
              <a:rPr lang="zh-CN" altLang="en-US" sz="1400" dirty="0">
                <a:solidFill>
                  <a:schemeClr val="bg2">
                    <a:lumMod val="25000"/>
                  </a:schemeClr>
                </a:solidFill>
                <a:latin typeface="微软雅黑" pitchFamily="34" charset="-122"/>
                <a:ea typeface="微软雅黑" pitchFamily="34" charset="-122"/>
              </a:rPr>
              <a:t>点击添加文本</a:t>
            </a:r>
            <a:endParaRPr lang="en-US" altLang="zh-CN" sz="1400" dirty="0">
              <a:solidFill>
                <a:schemeClr val="bg2">
                  <a:lumMod val="25000"/>
                </a:schemeClr>
              </a:solidFill>
              <a:latin typeface="微软雅黑" pitchFamily="34" charset="-122"/>
              <a:ea typeface="微软雅黑" pitchFamily="34" charset="-122"/>
            </a:endParaRPr>
          </a:p>
        </p:txBody>
      </p:sp>
      <p:sp>
        <p:nvSpPr>
          <p:cNvPr id="90" name="Text Box 12"/>
          <p:cNvSpPr txBox="1">
            <a:spLocks noChangeArrowheads="1"/>
          </p:cNvSpPr>
          <p:nvPr/>
        </p:nvSpPr>
        <p:spPr bwMode="gray">
          <a:xfrm>
            <a:off x="5738813" y="3270250"/>
            <a:ext cx="1262062" cy="306388"/>
          </a:xfrm>
          <a:prstGeom prst="rect">
            <a:avLst/>
          </a:prstGeom>
          <a:noFill/>
          <a:ln w="9525">
            <a:noFill/>
            <a:miter lim="800000"/>
            <a:headEnd/>
            <a:tailEnd/>
          </a:ln>
        </p:spPr>
        <p:txBody>
          <a:bodyPr wrap="none">
            <a:spAutoFit/>
          </a:bodyPr>
          <a:lstStyle/>
          <a:p>
            <a:pPr eaLnBrk="0" hangingPunct="0">
              <a:defRPr/>
            </a:pPr>
            <a:r>
              <a:rPr lang="zh-CN" altLang="en-US" sz="1400" dirty="0">
                <a:solidFill>
                  <a:schemeClr val="bg2">
                    <a:lumMod val="25000"/>
                  </a:schemeClr>
                </a:solidFill>
                <a:latin typeface="微软雅黑" pitchFamily="34" charset="-122"/>
                <a:ea typeface="微软雅黑" pitchFamily="34" charset="-122"/>
              </a:rPr>
              <a:t>点击添加文本</a:t>
            </a:r>
            <a:endParaRPr lang="en-US" altLang="zh-CN" sz="1400" dirty="0">
              <a:solidFill>
                <a:schemeClr val="bg2">
                  <a:lumMod val="25000"/>
                </a:schemeClr>
              </a:solidFill>
              <a:latin typeface="微软雅黑" pitchFamily="34" charset="-122"/>
              <a:ea typeface="微软雅黑" pitchFamily="34" charset="-122"/>
            </a:endParaRPr>
          </a:p>
        </p:txBody>
      </p:sp>
      <p:sp>
        <p:nvSpPr>
          <p:cNvPr id="91" name="Text Box 12"/>
          <p:cNvSpPr txBox="1">
            <a:spLocks noChangeArrowheads="1"/>
          </p:cNvSpPr>
          <p:nvPr/>
        </p:nvSpPr>
        <p:spPr bwMode="gray">
          <a:xfrm>
            <a:off x="6164263" y="2586038"/>
            <a:ext cx="1262062" cy="307975"/>
          </a:xfrm>
          <a:prstGeom prst="rect">
            <a:avLst/>
          </a:prstGeom>
          <a:noFill/>
          <a:ln w="9525">
            <a:noFill/>
            <a:miter lim="800000"/>
            <a:headEnd/>
            <a:tailEnd/>
          </a:ln>
        </p:spPr>
        <p:txBody>
          <a:bodyPr wrap="none">
            <a:spAutoFit/>
          </a:bodyPr>
          <a:lstStyle/>
          <a:p>
            <a:pPr eaLnBrk="0" hangingPunct="0">
              <a:defRPr/>
            </a:pPr>
            <a:r>
              <a:rPr lang="zh-CN" altLang="en-US" sz="1400" dirty="0">
                <a:solidFill>
                  <a:schemeClr val="bg2">
                    <a:lumMod val="25000"/>
                  </a:schemeClr>
                </a:solidFill>
                <a:latin typeface="微软雅黑" pitchFamily="34" charset="-122"/>
                <a:ea typeface="微软雅黑" pitchFamily="34" charset="-122"/>
              </a:rPr>
              <a:t>点击添加文本</a:t>
            </a:r>
            <a:endParaRPr lang="en-US" altLang="zh-CN" sz="1400" dirty="0">
              <a:solidFill>
                <a:schemeClr val="bg2">
                  <a:lumMod val="25000"/>
                </a:schemeClr>
              </a:solidFill>
              <a:latin typeface="微软雅黑" pitchFamily="34" charset="-122"/>
              <a:ea typeface="微软雅黑" pitchFamily="34" charset="-122"/>
            </a:endParaRPr>
          </a:p>
        </p:txBody>
      </p:sp>
      <p:sp>
        <p:nvSpPr>
          <p:cNvPr id="92" name="Text Box 12"/>
          <p:cNvSpPr txBox="1">
            <a:spLocks noChangeArrowheads="1"/>
          </p:cNvSpPr>
          <p:nvPr/>
        </p:nvSpPr>
        <p:spPr bwMode="gray">
          <a:xfrm>
            <a:off x="6524625" y="1943100"/>
            <a:ext cx="1262063" cy="307975"/>
          </a:xfrm>
          <a:prstGeom prst="rect">
            <a:avLst/>
          </a:prstGeom>
          <a:noFill/>
          <a:ln w="9525">
            <a:noFill/>
            <a:miter lim="800000"/>
            <a:headEnd/>
            <a:tailEnd/>
          </a:ln>
        </p:spPr>
        <p:txBody>
          <a:bodyPr wrap="none">
            <a:spAutoFit/>
          </a:bodyPr>
          <a:lstStyle/>
          <a:p>
            <a:pPr eaLnBrk="0" hangingPunct="0">
              <a:defRPr/>
            </a:pPr>
            <a:r>
              <a:rPr lang="zh-CN" altLang="en-US" sz="1400" dirty="0">
                <a:solidFill>
                  <a:schemeClr val="bg2">
                    <a:lumMod val="25000"/>
                  </a:schemeClr>
                </a:solidFill>
                <a:latin typeface="微软雅黑" pitchFamily="34" charset="-122"/>
                <a:ea typeface="微软雅黑" pitchFamily="34" charset="-122"/>
              </a:rPr>
              <a:t>点击添加文本</a:t>
            </a:r>
            <a:endParaRPr lang="en-US" altLang="zh-CN" sz="1400" dirty="0">
              <a:solidFill>
                <a:schemeClr val="bg2">
                  <a:lumMod val="25000"/>
                </a:schemeClr>
              </a:solidFill>
              <a:latin typeface="微软雅黑" pitchFamily="34" charset="-122"/>
              <a:ea typeface="微软雅黑" pitchFamily="34" charset="-122"/>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250265" y="2412338"/>
            <a:ext cx="4643470" cy="642942"/>
          </a:xfrm>
          <a:prstGeom prst="roundRect">
            <a:avLst/>
          </a:prstGeom>
          <a:gradFill>
            <a:gsLst>
              <a:gs pos="0">
                <a:srgbClr val="8F6FB5"/>
              </a:gs>
              <a:gs pos="80000">
                <a:schemeClr val="accent4">
                  <a:shade val="93000"/>
                  <a:satMod val="130000"/>
                </a:schemeClr>
              </a:gs>
              <a:gs pos="100000">
                <a:schemeClr val="accent4">
                  <a:shade val="94000"/>
                  <a:satMod val="135000"/>
                </a:schemeClr>
              </a:gs>
            </a:gsLst>
          </a:gradFill>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r>
              <a:rPr lang="zh-CN" altLang="en-US" b="1" dirty="0" smtClean="0">
                <a:latin typeface="微软雅黑" pitchFamily="34" charset="-122"/>
                <a:ea typeface="微软雅黑" pitchFamily="34" charset="-122"/>
              </a:rPr>
              <a:t>单</a:t>
            </a:r>
            <a:r>
              <a:rPr lang="zh-CN" altLang="en-US" b="1" dirty="0">
                <a:latin typeface="微软雅黑" pitchFamily="34" charset="-122"/>
                <a:ea typeface="微软雅黑" pitchFamily="34" charset="-122"/>
              </a:rPr>
              <a:t>例</a:t>
            </a:r>
            <a:r>
              <a:rPr lang="zh-CN" altLang="en-US" b="1" dirty="0" smtClean="0">
                <a:latin typeface="微软雅黑" pitchFamily="34" charset="-122"/>
                <a:ea typeface="微软雅黑" pitchFamily="34" charset="-122"/>
              </a:rPr>
              <a:t>模式</a:t>
            </a:r>
            <a:endParaRPr lang="zh-CN" altLang="en-US" b="1" dirty="0">
              <a:latin typeface="微软雅黑" pitchFamily="34" charset="-122"/>
              <a:ea typeface="微软雅黑" pitchFamily="34" charset="-122"/>
            </a:endParaRPr>
          </a:p>
        </p:txBody>
      </p:sp>
      <p:sp>
        <p:nvSpPr>
          <p:cNvPr id="3" name="圆角矩形 2"/>
          <p:cNvSpPr/>
          <p:nvPr/>
        </p:nvSpPr>
        <p:spPr>
          <a:xfrm>
            <a:off x="2250265" y="3555346"/>
            <a:ext cx="4643470" cy="642942"/>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zh-CN" altLang="en-US" b="1" dirty="0" smtClean="0">
                <a:latin typeface="微软雅黑" pitchFamily="34" charset="-122"/>
                <a:ea typeface="微软雅黑" pitchFamily="34" charset="-122"/>
              </a:rPr>
              <a:t>模板</a:t>
            </a:r>
            <a:r>
              <a:rPr lang="zh-CN" altLang="en-US" b="1" dirty="0" smtClean="0">
                <a:latin typeface="微软雅黑" pitchFamily="34" charset="-122"/>
                <a:ea typeface="微软雅黑" pitchFamily="34" charset="-122"/>
              </a:rPr>
              <a:t>模式</a:t>
            </a:r>
            <a:endParaRPr lang="zh-CN" altLang="en-US" b="1" dirty="0">
              <a:latin typeface="微软雅黑" pitchFamily="34" charset="-122"/>
              <a:ea typeface="微软雅黑" pitchFamily="34" charset="-122"/>
            </a:endParaRPr>
          </a:p>
        </p:txBody>
      </p:sp>
      <p:sp>
        <p:nvSpPr>
          <p:cNvPr id="4" name="圆角矩形 3"/>
          <p:cNvSpPr/>
          <p:nvPr/>
        </p:nvSpPr>
        <p:spPr>
          <a:xfrm>
            <a:off x="2250265" y="4641204"/>
            <a:ext cx="4643470" cy="642942"/>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r>
              <a:rPr lang="zh-CN" altLang="en-US" b="1" dirty="0" smtClean="0">
                <a:latin typeface="微软雅黑" pitchFamily="34" charset="-122"/>
                <a:ea typeface="微软雅黑" pitchFamily="34" charset="-122"/>
              </a:rPr>
              <a:t>工厂</a:t>
            </a:r>
            <a:r>
              <a:rPr lang="zh-CN" altLang="en-US" b="1" dirty="0" smtClean="0">
                <a:latin typeface="微软雅黑" pitchFamily="34" charset="-122"/>
                <a:ea typeface="微软雅黑" pitchFamily="34" charset="-122"/>
              </a:rPr>
              <a:t>模式</a:t>
            </a:r>
            <a:endParaRPr lang="zh-CN" altLang="en-US" b="1" dirty="0">
              <a:latin typeface="微软雅黑" pitchFamily="34" charset="-122"/>
              <a:ea typeface="微软雅黑" pitchFamily="34" charset="-122"/>
            </a:endParaRPr>
          </a:p>
        </p:txBody>
      </p:sp>
      <p:sp>
        <p:nvSpPr>
          <p:cNvPr id="5" name="圆角矩形 4"/>
          <p:cNvSpPr/>
          <p:nvPr/>
        </p:nvSpPr>
        <p:spPr>
          <a:xfrm>
            <a:off x="2250265" y="1340768"/>
            <a:ext cx="4643470" cy="642942"/>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zh-CN" altLang="en-US" b="1" dirty="0" smtClean="0">
                <a:latin typeface="微软雅黑" pitchFamily="34" charset="-122"/>
                <a:ea typeface="微软雅黑" pitchFamily="34" charset="-122"/>
              </a:rPr>
              <a:t>引言</a:t>
            </a:r>
            <a:endParaRPr lang="zh-CN" altLang="en-US" b="1" dirty="0">
              <a:latin typeface="微软雅黑" pitchFamily="34" charset="-122"/>
              <a:ea typeface="微软雅黑" pitchFamily="34" charset="-122"/>
            </a:endParaRPr>
          </a:p>
        </p:txBody>
      </p:sp>
      <p:sp>
        <p:nvSpPr>
          <p:cNvPr id="6" name="正五边形 5"/>
          <p:cNvSpPr/>
          <p:nvPr/>
        </p:nvSpPr>
        <p:spPr>
          <a:xfrm>
            <a:off x="500034" y="171428"/>
            <a:ext cx="785818" cy="714380"/>
          </a:xfrm>
          <a:prstGeom prst="pentagon">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sz="2800" dirty="0">
                <a:solidFill>
                  <a:schemeClr val="bg1"/>
                </a:solidFill>
              </a:rPr>
              <a:t>0</a:t>
            </a:r>
            <a:endParaRPr lang="zh-CN" altLang="en-US" sz="2800" dirty="0">
              <a:solidFill>
                <a:schemeClr val="bg1"/>
              </a:solidFill>
            </a:endParaRPr>
          </a:p>
        </p:txBody>
      </p:sp>
      <p:sp>
        <p:nvSpPr>
          <p:cNvPr id="7185" name="TextBox 7"/>
          <p:cNvSpPr txBox="1">
            <a:spLocks noChangeArrowheads="1"/>
          </p:cNvSpPr>
          <p:nvPr/>
        </p:nvSpPr>
        <p:spPr bwMode="auto">
          <a:xfrm>
            <a:off x="1357313" y="357188"/>
            <a:ext cx="4071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a:solidFill>
                  <a:schemeClr val="bg1"/>
                </a:solidFill>
                <a:latin typeface="Adobe 黑体 Std R" pitchFamily="34" charset="-122"/>
                <a:ea typeface="Adobe 黑体 Std R" pitchFamily="34" charset="-122"/>
              </a:rPr>
              <a:t>目录</a:t>
            </a:r>
          </a:p>
        </p:txBody>
      </p:sp>
      <p:sp>
        <p:nvSpPr>
          <p:cNvPr id="8" name="圆角矩形 7"/>
          <p:cNvSpPr/>
          <p:nvPr/>
        </p:nvSpPr>
        <p:spPr>
          <a:xfrm>
            <a:off x="2250265" y="5666378"/>
            <a:ext cx="4643470" cy="642942"/>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zh-CN" altLang="en-US" b="1" dirty="0" smtClean="0">
                <a:latin typeface="微软雅黑" pitchFamily="34" charset="-122"/>
                <a:ea typeface="微软雅黑" pitchFamily="34" charset="-122"/>
              </a:rPr>
              <a:t>代码</a:t>
            </a:r>
            <a:r>
              <a:rPr lang="zh-CN" altLang="en-US" b="1" dirty="0" smtClean="0">
                <a:latin typeface="微软雅黑" pitchFamily="34" charset="-122"/>
                <a:ea typeface="微软雅黑" pitchFamily="34" charset="-122"/>
              </a:rPr>
              <a:t>赏析</a:t>
            </a:r>
            <a:endParaRPr lang="zh-CN" altLang="en-US" b="1" dirty="0">
              <a:latin typeface="微软雅黑" pitchFamily="34" charset="-122"/>
              <a:ea typeface="微软雅黑" pitchFamily="34" charset="-122"/>
            </a:endParaRP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正五边形 2"/>
          <p:cNvSpPr/>
          <p:nvPr/>
        </p:nvSpPr>
        <p:spPr>
          <a:xfrm>
            <a:off x="500034" y="171428"/>
            <a:ext cx="785818" cy="714380"/>
          </a:xfrm>
          <a:prstGeom prst="pentagon">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sz="2800" dirty="0">
                <a:solidFill>
                  <a:schemeClr val="bg1"/>
                </a:solidFill>
              </a:rPr>
              <a:t>4</a:t>
            </a:r>
            <a:endParaRPr lang="zh-CN" altLang="en-US" sz="2800" dirty="0">
              <a:solidFill>
                <a:schemeClr val="bg1"/>
              </a:solidFill>
            </a:endParaRPr>
          </a:p>
        </p:txBody>
      </p:sp>
      <p:sp>
        <p:nvSpPr>
          <p:cNvPr id="17414" name="TextBox 7"/>
          <p:cNvSpPr txBox="1">
            <a:spLocks noChangeArrowheads="1"/>
          </p:cNvSpPr>
          <p:nvPr/>
        </p:nvSpPr>
        <p:spPr bwMode="auto">
          <a:xfrm>
            <a:off x="7572375" y="357188"/>
            <a:ext cx="1571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a:solidFill>
                  <a:schemeClr val="bg1"/>
                </a:solidFill>
                <a:latin typeface="Adobe 黑体 Std R" pitchFamily="34" charset="-122"/>
                <a:ea typeface="Adobe 黑体 Std R" pitchFamily="34" charset="-122"/>
              </a:rPr>
              <a:t>本页标题</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graphicEl>
                                              <a:dgm id="{4CF2011F-5DDC-4AC3-B8EE-EBCC9E242BD1}"/>
                                            </p:graphicEl>
                                          </p:spTgt>
                                        </p:tgtEl>
                                        <p:attrNameLst>
                                          <p:attrName>style.visibility</p:attrName>
                                        </p:attrNameLst>
                                      </p:cBhvr>
                                      <p:to>
                                        <p:strVal val="visible"/>
                                      </p:to>
                                    </p:set>
                                    <p:anim calcmode="lin" valueType="num">
                                      <p:cBhvr additive="base">
                                        <p:cTn id="7" dur="500" fill="hold"/>
                                        <p:tgtEl>
                                          <p:spTgt spid="2">
                                            <p:graphicEl>
                                              <a:dgm id="{4CF2011F-5DDC-4AC3-B8EE-EBCC9E242BD1}"/>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dgm id="{4CF2011F-5DDC-4AC3-B8EE-EBCC9E242BD1}"/>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graphicEl>
                                              <a:dgm id="{3EDD91D5-F464-4B98-B613-DBC10E7D7318}"/>
                                            </p:graphicEl>
                                          </p:spTgt>
                                        </p:tgtEl>
                                        <p:attrNameLst>
                                          <p:attrName>style.visibility</p:attrName>
                                        </p:attrNameLst>
                                      </p:cBhvr>
                                      <p:to>
                                        <p:strVal val="visible"/>
                                      </p:to>
                                    </p:set>
                                    <p:anim calcmode="lin" valueType="num">
                                      <p:cBhvr additive="base">
                                        <p:cTn id="11" dur="500" fill="hold"/>
                                        <p:tgtEl>
                                          <p:spTgt spid="2">
                                            <p:graphicEl>
                                              <a:dgm id="{3EDD91D5-F464-4B98-B613-DBC10E7D7318}"/>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graphicEl>
                                              <a:dgm id="{3EDD91D5-F464-4B98-B613-DBC10E7D7318}"/>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graphicEl>
                                              <a:dgm id="{678F99E1-EBA9-48D2-9F16-FE83ED01EAAA}"/>
                                            </p:graphicEl>
                                          </p:spTgt>
                                        </p:tgtEl>
                                        <p:attrNameLst>
                                          <p:attrName>style.visibility</p:attrName>
                                        </p:attrNameLst>
                                      </p:cBhvr>
                                      <p:to>
                                        <p:strVal val="visible"/>
                                      </p:to>
                                    </p:set>
                                    <p:anim calcmode="lin" valueType="num">
                                      <p:cBhvr additive="base">
                                        <p:cTn id="17" dur="500" fill="hold"/>
                                        <p:tgtEl>
                                          <p:spTgt spid="2">
                                            <p:graphicEl>
                                              <a:dgm id="{678F99E1-EBA9-48D2-9F16-FE83ED01EAAA}"/>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graphicEl>
                                              <a:dgm id="{678F99E1-EBA9-48D2-9F16-FE83ED01EAAA}"/>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graphicEl>
                                              <a:dgm id="{49164E42-9F65-4C72-8FDD-5172E1922DF0}"/>
                                            </p:graphicEl>
                                          </p:spTgt>
                                        </p:tgtEl>
                                        <p:attrNameLst>
                                          <p:attrName>style.visibility</p:attrName>
                                        </p:attrNameLst>
                                      </p:cBhvr>
                                      <p:to>
                                        <p:strVal val="visible"/>
                                      </p:to>
                                    </p:set>
                                    <p:anim calcmode="lin" valueType="num">
                                      <p:cBhvr additive="base">
                                        <p:cTn id="21" dur="500" fill="hold"/>
                                        <p:tgtEl>
                                          <p:spTgt spid="2">
                                            <p:graphicEl>
                                              <a:dgm id="{49164E42-9F65-4C72-8FDD-5172E1922DF0}"/>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graphicEl>
                                              <a:dgm id="{49164E42-9F65-4C72-8FDD-5172E1922DF0}"/>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graphicEl>
                                              <a:dgm id="{24B08378-A0B3-4014-AAD4-C3EF2A017119}"/>
                                            </p:graphicEl>
                                          </p:spTgt>
                                        </p:tgtEl>
                                        <p:attrNameLst>
                                          <p:attrName>style.visibility</p:attrName>
                                        </p:attrNameLst>
                                      </p:cBhvr>
                                      <p:to>
                                        <p:strVal val="visible"/>
                                      </p:to>
                                    </p:set>
                                    <p:anim calcmode="lin" valueType="num">
                                      <p:cBhvr additive="base">
                                        <p:cTn id="27" dur="500" fill="hold"/>
                                        <p:tgtEl>
                                          <p:spTgt spid="2">
                                            <p:graphicEl>
                                              <a:dgm id="{24B08378-A0B3-4014-AAD4-C3EF2A017119}"/>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graphicEl>
                                              <a:dgm id="{24B08378-A0B3-4014-AAD4-C3EF2A017119}"/>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graphicEl>
                                              <a:dgm id="{17ABAF35-088A-4ED2-BC0F-639231D2DA1A}"/>
                                            </p:graphicEl>
                                          </p:spTgt>
                                        </p:tgtEl>
                                        <p:attrNameLst>
                                          <p:attrName>style.visibility</p:attrName>
                                        </p:attrNameLst>
                                      </p:cBhvr>
                                      <p:to>
                                        <p:strVal val="visible"/>
                                      </p:to>
                                    </p:set>
                                    <p:anim calcmode="lin" valueType="num">
                                      <p:cBhvr additive="base">
                                        <p:cTn id="31" dur="500" fill="hold"/>
                                        <p:tgtEl>
                                          <p:spTgt spid="2">
                                            <p:graphicEl>
                                              <a:dgm id="{17ABAF35-088A-4ED2-BC0F-639231D2DA1A}"/>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graphicEl>
                                              <a:dgm id="{17ABAF35-088A-4ED2-BC0F-639231D2DA1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五边形 6"/>
          <p:cNvSpPr/>
          <p:nvPr/>
        </p:nvSpPr>
        <p:spPr>
          <a:xfrm>
            <a:off x="500034" y="171428"/>
            <a:ext cx="785818" cy="714380"/>
          </a:xfrm>
          <a:prstGeom prst="pentagon">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sz="2800" dirty="0">
                <a:solidFill>
                  <a:schemeClr val="bg1"/>
                </a:solidFill>
              </a:rPr>
              <a:t>4</a:t>
            </a:r>
            <a:endParaRPr lang="zh-CN" altLang="en-US" sz="2800" dirty="0">
              <a:solidFill>
                <a:schemeClr val="bg1"/>
              </a:solidFill>
            </a:endParaRPr>
          </a:p>
        </p:txBody>
      </p:sp>
      <p:sp>
        <p:nvSpPr>
          <p:cNvPr id="20485" name="TextBox 7"/>
          <p:cNvSpPr txBox="1">
            <a:spLocks noChangeArrowheads="1"/>
          </p:cNvSpPr>
          <p:nvPr/>
        </p:nvSpPr>
        <p:spPr bwMode="auto">
          <a:xfrm>
            <a:off x="6072188" y="357188"/>
            <a:ext cx="3071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a:solidFill>
                  <a:schemeClr val="bg1"/>
                </a:solidFill>
                <a:latin typeface="Adobe 黑体 Std R" pitchFamily="34" charset="-122"/>
                <a:ea typeface="Adobe 黑体 Std R" pitchFamily="34" charset="-122"/>
              </a:rPr>
              <a:t>本页标题：扩散关系</a:t>
            </a:r>
          </a:p>
        </p:txBody>
      </p:sp>
      <p:grpSp>
        <p:nvGrpSpPr>
          <p:cNvPr id="2" name="组合 9"/>
          <p:cNvGrpSpPr>
            <a:grpSpLocks/>
          </p:cNvGrpSpPr>
          <p:nvPr/>
        </p:nvGrpSpPr>
        <p:grpSpPr bwMode="auto">
          <a:xfrm>
            <a:off x="3714750" y="1428750"/>
            <a:ext cx="1714500" cy="1714500"/>
            <a:chOff x="6215074" y="2143116"/>
            <a:chExt cx="1569600" cy="1569600"/>
          </a:xfrm>
        </p:grpSpPr>
        <p:sp>
          <p:nvSpPr>
            <p:cNvPr id="6" name="椭圆 5"/>
            <p:cNvSpPr/>
            <p:nvPr/>
          </p:nvSpPr>
          <p:spPr>
            <a:xfrm>
              <a:off x="6215074" y="2143116"/>
              <a:ext cx="1569600" cy="1569600"/>
            </a:xfrm>
            <a:prstGeom prst="ellipse">
              <a:avLst/>
            </a:prstGeom>
            <a:solidFill>
              <a:schemeClr val="tx1">
                <a:lumMod val="50000"/>
                <a:lumOff val="50000"/>
              </a:schemeClr>
            </a:solid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Adobe 黑体 Std R" pitchFamily="34" charset="-122"/>
                <a:ea typeface="Adobe 黑体 Std R" pitchFamily="34" charset="-122"/>
              </a:endParaRPr>
            </a:p>
          </p:txBody>
        </p:sp>
        <p:sp>
          <p:nvSpPr>
            <p:cNvPr id="8" name="椭圆 7"/>
            <p:cNvSpPr/>
            <p:nvPr/>
          </p:nvSpPr>
          <p:spPr>
            <a:xfrm>
              <a:off x="6287741" y="2215783"/>
              <a:ext cx="1424267" cy="1424267"/>
            </a:xfrm>
            <a:prstGeom prst="ellipse">
              <a:avLst/>
            </a:prstGeom>
            <a:solidFill>
              <a:srgbClr val="C00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Adobe 黑体 Std R" pitchFamily="34" charset="-122"/>
                <a:ea typeface="Adobe 黑体 Std R" pitchFamily="34" charset="-122"/>
              </a:endParaRPr>
            </a:p>
          </p:txBody>
        </p:sp>
        <p:sp>
          <p:nvSpPr>
            <p:cNvPr id="9" name="椭圆 8"/>
            <p:cNvSpPr/>
            <p:nvPr/>
          </p:nvSpPr>
          <p:spPr>
            <a:xfrm>
              <a:off x="6440341" y="2275370"/>
              <a:ext cx="1152493" cy="999893"/>
            </a:xfrm>
            <a:prstGeom prst="ellipse">
              <a:avLst/>
            </a:prstGeom>
            <a:gradFill flip="none" rotWithShape="1">
              <a:gsLst>
                <a:gs pos="0">
                  <a:schemeClr val="bg1">
                    <a:alpha val="90000"/>
                  </a:schemeClr>
                </a:gs>
                <a:gs pos="50000">
                  <a:srgbClr val="CD4A47">
                    <a:shade val="67500"/>
                    <a:satMod val="115000"/>
                    <a:alpha val="0"/>
                  </a:srgbClr>
                </a:gs>
                <a:gs pos="100000">
                  <a:srgbClr val="CD4A47">
                    <a:shade val="100000"/>
                    <a:satMod val="115000"/>
                  </a:srgbClr>
                </a:gs>
              </a:gsLst>
              <a:lin ang="5400000" scaled="1"/>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Adobe 黑体 Std R" pitchFamily="34" charset="-122"/>
                <a:ea typeface="Adobe 黑体 Std R" pitchFamily="34" charset="-122"/>
              </a:endParaRPr>
            </a:p>
          </p:txBody>
        </p:sp>
      </p:grpSp>
      <p:sp>
        <p:nvSpPr>
          <p:cNvPr id="14" name="弧形 13"/>
          <p:cNvSpPr/>
          <p:nvPr/>
        </p:nvSpPr>
        <p:spPr>
          <a:xfrm rot="10800000">
            <a:off x="3530600" y="1270000"/>
            <a:ext cx="2143125" cy="2143125"/>
          </a:xfrm>
          <a:prstGeom prst="arc">
            <a:avLst>
              <a:gd name="adj1" fmla="val 11532765"/>
              <a:gd name="adj2" fmla="val 20738834"/>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latin typeface="Adobe 黑体 Std R" pitchFamily="34" charset="-122"/>
              <a:ea typeface="Adobe 黑体 Std R" pitchFamily="34" charset="-122"/>
            </a:endParaRPr>
          </a:p>
        </p:txBody>
      </p:sp>
      <p:cxnSp>
        <p:nvCxnSpPr>
          <p:cNvPr id="16" name="直接连接符 15"/>
          <p:cNvCxnSpPr/>
          <p:nvPr/>
        </p:nvCxnSpPr>
        <p:spPr>
          <a:xfrm>
            <a:off x="5659438" y="2587625"/>
            <a:ext cx="358775"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0489" name="TextBox 18"/>
          <p:cNvSpPr txBox="1">
            <a:spLocks noChangeArrowheads="1"/>
          </p:cNvSpPr>
          <p:nvPr/>
        </p:nvSpPr>
        <p:spPr bwMode="auto">
          <a:xfrm>
            <a:off x="4000500" y="1925638"/>
            <a:ext cx="1143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400" b="1">
                <a:solidFill>
                  <a:schemeClr val="bg1"/>
                </a:solidFill>
                <a:latin typeface="Adobe 黑体 Std R" pitchFamily="34" charset="-122"/>
                <a:ea typeface="Adobe 黑体 Std R" pitchFamily="34" charset="-122"/>
              </a:rPr>
              <a:t>点击添加文字</a:t>
            </a:r>
          </a:p>
        </p:txBody>
      </p:sp>
      <p:cxnSp>
        <p:nvCxnSpPr>
          <p:cNvPr id="20" name="直接连接符 19"/>
          <p:cNvCxnSpPr/>
          <p:nvPr/>
        </p:nvCxnSpPr>
        <p:spPr>
          <a:xfrm flipV="1">
            <a:off x="4597400" y="3429000"/>
            <a:ext cx="0" cy="21590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216275" y="2617788"/>
            <a:ext cx="360363" cy="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nvGrpSpPr>
          <p:cNvPr id="3" name="组合 68"/>
          <p:cNvGrpSpPr>
            <a:grpSpLocks/>
          </p:cNvGrpSpPr>
          <p:nvPr/>
        </p:nvGrpSpPr>
        <p:grpSpPr bwMode="auto">
          <a:xfrm>
            <a:off x="1198563" y="2265363"/>
            <a:ext cx="2016125" cy="2606675"/>
            <a:chOff x="1045820" y="2249796"/>
            <a:chExt cx="2016000" cy="2606940"/>
          </a:xfrm>
        </p:grpSpPr>
        <p:sp>
          <p:nvSpPr>
            <p:cNvPr id="47" name="圆角矩形 46"/>
            <p:cNvSpPr/>
            <p:nvPr/>
          </p:nvSpPr>
          <p:spPr>
            <a:xfrm>
              <a:off x="1066456" y="2270435"/>
              <a:ext cx="1979490" cy="2586301"/>
            </a:xfrm>
            <a:prstGeom prst="roundRect">
              <a:avLst/>
            </a:prstGeom>
            <a:solidFill>
              <a:srgbClr val="EAEAEA">
                <a:alpha val="75000"/>
              </a:srgbClr>
            </a:solidFill>
            <a:ln w="28575">
              <a:solidFill>
                <a:srgbClr val="3BA0BB"/>
              </a:solidFill>
              <a:beve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Adobe 黑体 Std R" pitchFamily="34" charset="-122"/>
                <a:ea typeface="Adobe 黑体 Std R" pitchFamily="34" charset="-122"/>
              </a:endParaRPr>
            </a:p>
          </p:txBody>
        </p:sp>
        <p:sp>
          <p:nvSpPr>
            <p:cNvPr id="48" name="圆角矩形 47"/>
            <p:cNvSpPr/>
            <p:nvPr/>
          </p:nvSpPr>
          <p:spPr>
            <a:xfrm>
              <a:off x="1045820" y="2249796"/>
              <a:ext cx="2016000" cy="632394"/>
            </a:xfrm>
            <a:prstGeom prst="roundRect">
              <a:avLst/>
            </a:prstGeom>
            <a:gradFill flip="none" rotWithShape="1">
              <a:gsLst>
                <a:gs pos="0">
                  <a:srgbClr val="3BA0BB">
                    <a:shade val="30000"/>
                    <a:satMod val="115000"/>
                  </a:srgbClr>
                </a:gs>
                <a:gs pos="50000">
                  <a:srgbClr val="3BA0BB">
                    <a:shade val="67500"/>
                    <a:satMod val="115000"/>
                  </a:srgbClr>
                </a:gs>
                <a:gs pos="100000">
                  <a:srgbClr val="3BA0BB">
                    <a:shade val="100000"/>
                    <a:satMod val="115000"/>
                  </a:srgbClr>
                </a:gs>
              </a:gsLst>
              <a:lin ang="162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latin typeface="Adobe 黑体 Std R" pitchFamily="34" charset="-122"/>
                  <a:ea typeface="Adobe 黑体 Std R" pitchFamily="34" charset="-122"/>
                </a:rPr>
                <a:t>添加标题</a:t>
              </a:r>
            </a:p>
          </p:txBody>
        </p:sp>
        <p:sp>
          <p:nvSpPr>
            <p:cNvPr id="49" name="TextBox 48"/>
            <p:cNvSpPr txBox="1"/>
            <p:nvPr/>
          </p:nvSpPr>
          <p:spPr>
            <a:xfrm>
              <a:off x="1090267" y="3024575"/>
              <a:ext cx="1909644" cy="1200272"/>
            </a:xfrm>
            <a:prstGeom prst="rect">
              <a:avLst/>
            </a:prstGeom>
            <a:noFill/>
          </p:spPr>
          <p:txBody>
            <a:bodyPr>
              <a:spAutoFit/>
            </a:bodyPr>
            <a:lstStyle/>
            <a:p>
              <a:pPr algn="ctr">
                <a:defRPr/>
              </a:pPr>
              <a:r>
                <a:rPr lang="zh-CN" altLang="en-US" dirty="0">
                  <a:solidFill>
                    <a:schemeClr val="tx1">
                      <a:lumMod val="75000"/>
                      <a:lumOff val="25000"/>
                    </a:schemeClr>
                  </a:solidFill>
                  <a:latin typeface="微软雅黑" pitchFamily="34" charset="-122"/>
                  <a:ea typeface="微软雅黑" pitchFamily="34" charset="-122"/>
                </a:rPr>
                <a:t>点击添加文本</a:t>
              </a:r>
              <a:endParaRPr lang="en-US" altLang="zh-CN" dirty="0">
                <a:solidFill>
                  <a:schemeClr val="tx1">
                    <a:lumMod val="75000"/>
                    <a:lumOff val="25000"/>
                  </a:schemeClr>
                </a:solidFill>
                <a:latin typeface="微软雅黑" pitchFamily="34" charset="-122"/>
                <a:ea typeface="微软雅黑" pitchFamily="34" charset="-122"/>
              </a:endParaRPr>
            </a:p>
            <a:p>
              <a:pPr algn="ctr">
                <a:defRPr/>
              </a:pPr>
              <a:r>
                <a:rPr lang="zh-CN" altLang="en-US" dirty="0">
                  <a:solidFill>
                    <a:schemeClr val="tx1">
                      <a:lumMod val="75000"/>
                      <a:lumOff val="25000"/>
                    </a:schemeClr>
                  </a:solidFill>
                  <a:latin typeface="微软雅黑" pitchFamily="34" charset="-122"/>
                  <a:ea typeface="微软雅黑" pitchFamily="34" charset="-122"/>
                </a:rPr>
                <a:t>点击添加文本</a:t>
              </a:r>
              <a:endParaRPr lang="en-US" altLang="zh-CN" dirty="0">
                <a:solidFill>
                  <a:schemeClr val="tx1">
                    <a:lumMod val="75000"/>
                    <a:lumOff val="25000"/>
                  </a:schemeClr>
                </a:solidFill>
                <a:latin typeface="微软雅黑" pitchFamily="34" charset="-122"/>
                <a:ea typeface="微软雅黑" pitchFamily="34" charset="-122"/>
              </a:endParaRPr>
            </a:p>
            <a:p>
              <a:pPr algn="ctr">
                <a:defRPr/>
              </a:pPr>
              <a:r>
                <a:rPr lang="zh-CN" altLang="en-US" dirty="0">
                  <a:solidFill>
                    <a:schemeClr val="tx1">
                      <a:lumMod val="75000"/>
                      <a:lumOff val="25000"/>
                    </a:schemeClr>
                  </a:solidFill>
                  <a:latin typeface="微软雅黑" pitchFamily="34" charset="-122"/>
                  <a:ea typeface="微软雅黑" pitchFamily="34" charset="-122"/>
                </a:rPr>
                <a:t>点击添加文本</a:t>
              </a:r>
              <a:endParaRPr lang="en-US" altLang="zh-CN" dirty="0">
                <a:solidFill>
                  <a:schemeClr val="tx1">
                    <a:lumMod val="75000"/>
                    <a:lumOff val="25000"/>
                  </a:schemeClr>
                </a:solidFill>
                <a:latin typeface="微软雅黑" pitchFamily="34" charset="-122"/>
                <a:ea typeface="微软雅黑" pitchFamily="34" charset="-122"/>
              </a:endParaRPr>
            </a:p>
            <a:p>
              <a:pPr algn="ctr">
                <a:defRPr/>
              </a:pPr>
              <a:r>
                <a:rPr lang="zh-CN" altLang="en-US" dirty="0">
                  <a:solidFill>
                    <a:schemeClr val="tx1">
                      <a:lumMod val="75000"/>
                      <a:lumOff val="25000"/>
                    </a:schemeClr>
                  </a:solidFill>
                  <a:latin typeface="微软雅黑" pitchFamily="34" charset="-122"/>
                  <a:ea typeface="微软雅黑" pitchFamily="34" charset="-122"/>
                </a:rPr>
                <a:t>点击添加文本</a:t>
              </a:r>
            </a:p>
          </p:txBody>
        </p:sp>
      </p:grpSp>
      <p:grpSp>
        <p:nvGrpSpPr>
          <p:cNvPr id="4" name="组合 67"/>
          <p:cNvGrpSpPr>
            <a:grpSpLocks/>
          </p:cNvGrpSpPr>
          <p:nvPr/>
        </p:nvGrpSpPr>
        <p:grpSpPr bwMode="auto">
          <a:xfrm>
            <a:off x="3602038" y="3665538"/>
            <a:ext cx="2016125" cy="2606675"/>
            <a:chOff x="3541388" y="3665294"/>
            <a:chExt cx="2016000" cy="2606940"/>
          </a:xfrm>
        </p:grpSpPr>
        <p:sp>
          <p:nvSpPr>
            <p:cNvPr id="59" name="圆角矩形 58"/>
            <p:cNvSpPr/>
            <p:nvPr/>
          </p:nvSpPr>
          <p:spPr>
            <a:xfrm>
              <a:off x="3546150" y="3685933"/>
              <a:ext cx="1979490" cy="2586301"/>
            </a:xfrm>
            <a:prstGeom prst="roundRect">
              <a:avLst/>
            </a:prstGeom>
            <a:solidFill>
              <a:srgbClr val="EAEAEA">
                <a:alpha val="75000"/>
              </a:srgbClr>
            </a:solidFill>
            <a:ln w="28575">
              <a:solidFill>
                <a:srgbClr val="8F6FB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 name="圆角矩形 59"/>
            <p:cNvSpPr/>
            <p:nvPr/>
          </p:nvSpPr>
          <p:spPr>
            <a:xfrm>
              <a:off x="3541388" y="3665294"/>
              <a:ext cx="2016000" cy="632394"/>
            </a:xfrm>
            <a:prstGeom prst="roundRect">
              <a:avLst/>
            </a:prstGeom>
            <a:gradFill flip="none" rotWithShape="1">
              <a:gsLst>
                <a:gs pos="0">
                  <a:srgbClr val="8F6FB5">
                    <a:shade val="30000"/>
                    <a:satMod val="115000"/>
                  </a:srgbClr>
                </a:gs>
                <a:gs pos="50000">
                  <a:srgbClr val="8F6FB5">
                    <a:shade val="67500"/>
                    <a:satMod val="115000"/>
                  </a:srgbClr>
                </a:gs>
                <a:gs pos="100000">
                  <a:srgbClr val="8F6FB5">
                    <a:shade val="100000"/>
                    <a:satMod val="115000"/>
                  </a:srgbClr>
                </a:gs>
              </a:gsLst>
              <a:lin ang="162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latin typeface="微软雅黑" pitchFamily="34" charset="-122"/>
                  <a:ea typeface="微软雅黑" pitchFamily="34" charset="-122"/>
                </a:rPr>
                <a:t>添加标题</a:t>
              </a:r>
            </a:p>
          </p:txBody>
        </p:sp>
        <p:sp>
          <p:nvSpPr>
            <p:cNvPr id="61" name="TextBox 60"/>
            <p:cNvSpPr txBox="1"/>
            <p:nvPr/>
          </p:nvSpPr>
          <p:spPr>
            <a:xfrm>
              <a:off x="3601709" y="4440073"/>
              <a:ext cx="1857260" cy="1200272"/>
            </a:xfrm>
            <a:prstGeom prst="rect">
              <a:avLst/>
            </a:prstGeom>
            <a:noFill/>
          </p:spPr>
          <p:txBody>
            <a:bodyPr>
              <a:spAutoFit/>
            </a:bodyPr>
            <a:lstStyle/>
            <a:p>
              <a:pPr algn="ctr">
                <a:defRPr/>
              </a:pPr>
              <a:r>
                <a:rPr lang="zh-CN" altLang="en-US" dirty="0">
                  <a:solidFill>
                    <a:schemeClr val="tx1">
                      <a:lumMod val="75000"/>
                      <a:lumOff val="25000"/>
                    </a:schemeClr>
                  </a:solidFill>
                  <a:latin typeface="微软雅黑" pitchFamily="34" charset="-122"/>
                  <a:ea typeface="微软雅黑" pitchFamily="34" charset="-122"/>
                </a:rPr>
                <a:t>点击添加文本</a:t>
              </a:r>
              <a:endParaRPr lang="en-US" altLang="zh-CN" dirty="0">
                <a:solidFill>
                  <a:schemeClr val="tx1">
                    <a:lumMod val="75000"/>
                    <a:lumOff val="25000"/>
                  </a:schemeClr>
                </a:solidFill>
                <a:latin typeface="微软雅黑" pitchFamily="34" charset="-122"/>
                <a:ea typeface="微软雅黑" pitchFamily="34" charset="-122"/>
              </a:endParaRPr>
            </a:p>
            <a:p>
              <a:pPr algn="ctr">
                <a:defRPr/>
              </a:pPr>
              <a:r>
                <a:rPr lang="zh-CN" altLang="en-US" dirty="0">
                  <a:solidFill>
                    <a:schemeClr val="tx1">
                      <a:lumMod val="75000"/>
                      <a:lumOff val="25000"/>
                    </a:schemeClr>
                  </a:solidFill>
                  <a:latin typeface="微软雅黑" pitchFamily="34" charset="-122"/>
                  <a:ea typeface="微软雅黑" pitchFamily="34" charset="-122"/>
                </a:rPr>
                <a:t>点击添加文本</a:t>
              </a:r>
              <a:endParaRPr lang="en-US" altLang="zh-CN" dirty="0">
                <a:solidFill>
                  <a:schemeClr val="tx1">
                    <a:lumMod val="75000"/>
                    <a:lumOff val="25000"/>
                  </a:schemeClr>
                </a:solidFill>
                <a:latin typeface="微软雅黑" pitchFamily="34" charset="-122"/>
                <a:ea typeface="微软雅黑" pitchFamily="34" charset="-122"/>
              </a:endParaRPr>
            </a:p>
            <a:p>
              <a:pPr algn="ctr">
                <a:defRPr/>
              </a:pPr>
              <a:r>
                <a:rPr lang="zh-CN" altLang="en-US" dirty="0">
                  <a:solidFill>
                    <a:schemeClr val="tx1">
                      <a:lumMod val="75000"/>
                      <a:lumOff val="25000"/>
                    </a:schemeClr>
                  </a:solidFill>
                  <a:latin typeface="微软雅黑" pitchFamily="34" charset="-122"/>
                  <a:ea typeface="微软雅黑" pitchFamily="34" charset="-122"/>
                </a:rPr>
                <a:t>点击添加文本</a:t>
              </a:r>
              <a:endParaRPr lang="en-US" altLang="zh-CN" dirty="0">
                <a:solidFill>
                  <a:schemeClr val="tx1">
                    <a:lumMod val="75000"/>
                    <a:lumOff val="25000"/>
                  </a:schemeClr>
                </a:solidFill>
                <a:latin typeface="微软雅黑" pitchFamily="34" charset="-122"/>
                <a:ea typeface="微软雅黑" pitchFamily="34" charset="-122"/>
              </a:endParaRPr>
            </a:p>
            <a:p>
              <a:pPr algn="ctr">
                <a:defRPr/>
              </a:pPr>
              <a:r>
                <a:rPr lang="zh-CN" altLang="en-US" dirty="0">
                  <a:solidFill>
                    <a:schemeClr val="tx1">
                      <a:lumMod val="75000"/>
                      <a:lumOff val="25000"/>
                    </a:schemeClr>
                  </a:solidFill>
                  <a:latin typeface="微软雅黑" pitchFamily="34" charset="-122"/>
                  <a:ea typeface="微软雅黑" pitchFamily="34" charset="-122"/>
                </a:rPr>
                <a:t>点击添加文本</a:t>
              </a:r>
            </a:p>
          </p:txBody>
        </p:sp>
      </p:grpSp>
      <p:grpSp>
        <p:nvGrpSpPr>
          <p:cNvPr id="5" name="组合 69"/>
          <p:cNvGrpSpPr>
            <a:grpSpLocks/>
          </p:cNvGrpSpPr>
          <p:nvPr/>
        </p:nvGrpSpPr>
        <p:grpSpPr bwMode="auto">
          <a:xfrm>
            <a:off x="6042025" y="2265363"/>
            <a:ext cx="2016125" cy="2606675"/>
            <a:chOff x="6056958" y="2249796"/>
            <a:chExt cx="2016000" cy="2606940"/>
          </a:xfrm>
        </p:grpSpPr>
        <p:sp>
          <p:nvSpPr>
            <p:cNvPr id="63" name="圆角矩形 62"/>
            <p:cNvSpPr/>
            <p:nvPr/>
          </p:nvSpPr>
          <p:spPr>
            <a:xfrm>
              <a:off x="6061721" y="2270435"/>
              <a:ext cx="1979489" cy="2586301"/>
            </a:xfrm>
            <a:prstGeom prst="roundRect">
              <a:avLst/>
            </a:prstGeom>
            <a:solidFill>
              <a:srgbClr val="EAEAEA">
                <a:alpha val="75000"/>
              </a:srgbClr>
            </a:solidFill>
            <a:ln w="28575">
              <a:solidFill>
                <a:srgbClr val="83A63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Adobe 黑体 Std R" pitchFamily="34" charset="-122"/>
                <a:ea typeface="Adobe 黑体 Std R" pitchFamily="34" charset="-122"/>
              </a:endParaRPr>
            </a:p>
          </p:txBody>
        </p:sp>
        <p:sp>
          <p:nvSpPr>
            <p:cNvPr id="64" name="圆角矩形 63"/>
            <p:cNvSpPr/>
            <p:nvPr/>
          </p:nvSpPr>
          <p:spPr>
            <a:xfrm>
              <a:off x="6056958" y="2249796"/>
              <a:ext cx="2016000" cy="632394"/>
            </a:xfrm>
            <a:prstGeom prst="roundRect">
              <a:avLst/>
            </a:prstGeom>
            <a:gradFill flip="none" rotWithShape="1">
              <a:gsLst>
                <a:gs pos="0">
                  <a:srgbClr val="83A63C">
                    <a:shade val="30000"/>
                    <a:satMod val="115000"/>
                  </a:srgbClr>
                </a:gs>
                <a:gs pos="50000">
                  <a:srgbClr val="83A63C">
                    <a:shade val="67500"/>
                    <a:satMod val="115000"/>
                  </a:srgbClr>
                </a:gs>
                <a:gs pos="100000">
                  <a:srgbClr val="83A63C">
                    <a:shade val="100000"/>
                    <a:satMod val="115000"/>
                  </a:srgbClr>
                </a:gs>
              </a:gsLst>
              <a:lin ang="16200000" scaled="1"/>
              <a:tileRect/>
            </a:gra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latin typeface="Adobe 黑体 Std R" pitchFamily="34" charset="-122"/>
                  <a:ea typeface="Adobe 黑体 Std R" pitchFamily="34" charset="-122"/>
                </a:rPr>
                <a:t>添加标题</a:t>
              </a:r>
            </a:p>
          </p:txBody>
        </p:sp>
        <p:sp>
          <p:nvSpPr>
            <p:cNvPr id="65" name="TextBox 64"/>
            <p:cNvSpPr txBox="1"/>
            <p:nvPr/>
          </p:nvSpPr>
          <p:spPr>
            <a:xfrm>
              <a:off x="6156965" y="3024575"/>
              <a:ext cx="1773127" cy="1200272"/>
            </a:xfrm>
            <a:prstGeom prst="rect">
              <a:avLst/>
            </a:prstGeom>
            <a:noFill/>
          </p:spPr>
          <p:txBody>
            <a:bodyPr>
              <a:spAutoFit/>
            </a:bodyPr>
            <a:lstStyle/>
            <a:p>
              <a:pPr algn="ctr">
                <a:defRPr/>
              </a:pPr>
              <a:r>
                <a:rPr lang="zh-CN" altLang="en-US" dirty="0">
                  <a:solidFill>
                    <a:schemeClr val="tx1">
                      <a:lumMod val="75000"/>
                      <a:lumOff val="25000"/>
                    </a:schemeClr>
                  </a:solidFill>
                  <a:latin typeface="微软雅黑" pitchFamily="34" charset="-122"/>
                  <a:ea typeface="微软雅黑" pitchFamily="34" charset="-122"/>
                </a:rPr>
                <a:t>点击添加文本</a:t>
              </a:r>
              <a:endParaRPr lang="en-US" altLang="zh-CN" dirty="0">
                <a:solidFill>
                  <a:schemeClr val="tx1">
                    <a:lumMod val="75000"/>
                    <a:lumOff val="25000"/>
                  </a:schemeClr>
                </a:solidFill>
                <a:latin typeface="微软雅黑" pitchFamily="34" charset="-122"/>
                <a:ea typeface="微软雅黑" pitchFamily="34" charset="-122"/>
              </a:endParaRPr>
            </a:p>
            <a:p>
              <a:pPr algn="ctr">
                <a:defRPr/>
              </a:pPr>
              <a:r>
                <a:rPr lang="zh-CN" altLang="en-US" dirty="0">
                  <a:solidFill>
                    <a:schemeClr val="tx1">
                      <a:lumMod val="75000"/>
                      <a:lumOff val="25000"/>
                    </a:schemeClr>
                  </a:solidFill>
                  <a:latin typeface="微软雅黑" pitchFamily="34" charset="-122"/>
                  <a:ea typeface="微软雅黑" pitchFamily="34" charset="-122"/>
                </a:rPr>
                <a:t>点击添加文本</a:t>
              </a:r>
              <a:endParaRPr lang="en-US" altLang="zh-CN" dirty="0">
                <a:solidFill>
                  <a:schemeClr val="tx1">
                    <a:lumMod val="75000"/>
                    <a:lumOff val="25000"/>
                  </a:schemeClr>
                </a:solidFill>
                <a:latin typeface="微软雅黑" pitchFamily="34" charset="-122"/>
                <a:ea typeface="微软雅黑" pitchFamily="34" charset="-122"/>
              </a:endParaRPr>
            </a:p>
            <a:p>
              <a:pPr algn="ctr">
                <a:defRPr/>
              </a:pPr>
              <a:r>
                <a:rPr lang="zh-CN" altLang="en-US" dirty="0">
                  <a:solidFill>
                    <a:schemeClr val="tx1">
                      <a:lumMod val="75000"/>
                      <a:lumOff val="25000"/>
                    </a:schemeClr>
                  </a:solidFill>
                  <a:latin typeface="微软雅黑" pitchFamily="34" charset="-122"/>
                  <a:ea typeface="微软雅黑" pitchFamily="34" charset="-122"/>
                </a:rPr>
                <a:t>点击添加文本</a:t>
              </a:r>
              <a:endParaRPr lang="en-US" altLang="zh-CN" dirty="0">
                <a:solidFill>
                  <a:schemeClr val="tx1">
                    <a:lumMod val="75000"/>
                    <a:lumOff val="25000"/>
                  </a:schemeClr>
                </a:solidFill>
                <a:latin typeface="微软雅黑" pitchFamily="34" charset="-122"/>
                <a:ea typeface="微软雅黑" pitchFamily="34" charset="-122"/>
              </a:endParaRPr>
            </a:p>
            <a:p>
              <a:pPr algn="ctr">
                <a:defRPr/>
              </a:pPr>
              <a:r>
                <a:rPr lang="zh-CN" altLang="en-US" dirty="0">
                  <a:solidFill>
                    <a:schemeClr val="tx1">
                      <a:lumMod val="75000"/>
                      <a:lumOff val="25000"/>
                    </a:schemeClr>
                  </a:solidFill>
                  <a:latin typeface="微软雅黑" pitchFamily="34" charset="-122"/>
                  <a:ea typeface="微软雅黑" pitchFamily="34" charset="-122"/>
                </a:rPr>
                <a:t>点击添加文本</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mph" presetSubtype="0" fill="hold" nodeType="clickEffect">
                                  <p:stCondLst>
                                    <p:cond delay="0"/>
                                  </p:stCondLst>
                                  <p:childTnLst>
                                    <p:animRot by="21600000">
                                      <p:cBhvr>
                                        <p:cTn id="24"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五边形 6"/>
          <p:cNvSpPr/>
          <p:nvPr/>
        </p:nvSpPr>
        <p:spPr>
          <a:xfrm>
            <a:off x="500034" y="171428"/>
            <a:ext cx="785818" cy="714380"/>
          </a:xfrm>
          <a:prstGeom prst="pentagon">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sz="2800" dirty="0">
                <a:solidFill>
                  <a:schemeClr val="bg1"/>
                </a:solidFill>
              </a:rPr>
              <a:t>4</a:t>
            </a:r>
            <a:endParaRPr lang="zh-CN" altLang="en-US" sz="2800" dirty="0">
              <a:solidFill>
                <a:schemeClr val="bg1"/>
              </a:solidFill>
            </a:endParaRPr>
          </a:p>
        </p:txBody>
      </p:sp>
      <p:sp>
        <p:nvSpPr>
          <p:cNvPr id="21509" name="TextBox 7"/>
          <p:cNvSpPr txBox="1">
            <a:spLocks noChangeArrowheads="1"/>
          </p:cNvSpPr>
          <p:nvPr/>
        </p:nvSpPr>
        <p:spPr bwMode="auto">
          <a:xfrm>
            <a:off x="6143625" y="357188"/>
            <a:ext cx="29289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a:solidFill>
                  <a:schemeClr val="bg1"/>
                </a:solidFill>
                <a:latin typeface="Adobe 黑体 Std R" pitchFamily="34" charset="-122"/>
                <a:ea typeface="Adobe 黑体 Std R" pitchFamily="34" charset="-122"/>
              </a:rPr>
              <a:t>本页标题：并列关系</a:t>
            </a:r>
          </a:p>
        </p:txBody>
      </p:sp>
      <p:grpSp>
        <p:nvGrpSpPr>
          <p:cNvPr id="21510" name="组合 70"/>
          <p:cNvGrpSpPr>
            <a:grpSpLocks/>
          </p:cNvGrpSpPr>
          <p:nvPr/>
        </p:nvGrpSpPr>
        <p:grpSpPr bwMode="auto">
          <a:xfrm>
            <a:off x="522288" y="1627188"/>
            <a:ext cx="8058150" cy="3603625"/>
            <a:chOff x="522663" y="1627810"/>
            <a:chExt cx="8057716" cy="3602380"/>
          </a:xfrm>
        </p:grpSpPr>
        <p:grpSp>
          <p:nvGrpSpPr>
            <p:cNvPr id="21511" name="组合 57"/>
            <p:cNvGrpSpPr>
              <a:grpSpLocks/>
            </p:cNvGrpSpPr>
            <p:nvPr/>
          </p:nvGrpSpPr>
          <p:grpSpPr bwMode="auto">
            <a:xfrm>
              <a:off x="522663" y="1627810"/>
              <a:ext cx="1936677" cy="3602380"/>
              <a:chOff x="522663" y="1683055"/>
              <a:chExt cx="1936677" cy="3602380"/>
            </a:xfrm>
          </p:grpSpPr>
          <p:sp>
            <p:nvSpPr>
              <p:cNvPr id="8" name="圆角矩形 7"/>
              <p:cNvSpPr/>
              <p:nvPr/>
            </p:nvSpPr>
            <p:spPr>
              <a:xfrm>
                <a:off x="533774" y="1683055"/>
                <a:ext cx="1925535" cy="936301"/>
              </a:xfrm>
              <a:prstGeom prst="roundRect">
                <a:avLst/>
              </a:prstGeom>
              <a:solidFill>
                <a:srgbClr val="3BA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9" name="圆角矩形 8"/>
              <p:cNvSpPr/>
              <p:nvPr/>
            </p:nvSpPr>
            <p:spPr>
              <a:xfrm>
                <a:off x="522663" y="1784620"/>
                <a:ext cx="1925534" cy="718889"/>
              </a:xfrm>
              <a:prstGeom prst="roundRect">
                <a:avLst/>
              </a:prstGeom>
              <a:solidFill>
                <a:srgbClr val="EEEEEE"/>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bg2">
                        <a:lumMod val="25000"/>
                      </a:schemeClr>
                    </a:solidFill>
                    <a:latin typeface="微软雅黑" pitchFamily="34" charset="-122"/>
                    <a:ea typeface="微软雅黑" pitchFamily="34" charset="-122"/>
                  </a:rPr>
                  <a:t>点击添加标题</a:t>
                </a:r>
              </a:p>
            </p:txBody>
          </p:sp>
          <p:sp>
            <p:nvSpPr>
              <p:cNvPr id="10" name="圆角矩形 9"/>
              <p:cNvSpPr/>
              <p:nvPr/>
            </p:nvSpPr>
            <p:spPr>
              <a:xfrm>
                <a:off x="522663" y="2684421"/>
                <a:ext cx="1925534" cy="2601014"/>
              </a:xfrm>
              <a:prstGeom prst="roundRect">
                <a:avLst/>
              </a:prstGeom>
              <a:solidFill>
                <a:srgbClr val="EEEEEE"/>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buFont typeface="Wingdings" pitchFamily="2" charset="2"/>
                  <a:buChar char="l"/>
                  <a:defRPr/>
                </a:pPr>
                <a:r>
                  <a:rPr lang="zh-CN" altLang="en-US" dirty="0">
                    <a:solidFill>
                      <a:schemeClr val="bg2">
                        <a:lumMod val="25000"/>
                      </a:schemeClr>
                    </a:solidFill>
                    <a:latin typeface="微软雅黑" pitchFamily="34" charset="-122"/>
                    <a:ea typeface="微软雅黑" pitchFamily="34" charset="-122"/>
                  </a:rPr>
                  <a:t>点击添加文本</a:t>
                </a:r>
                <a:endParaRPr lang="en-US" altLang="zh-CN" dirty="0">
                  <a:solidFill>
                    <a:schemeClr val="bg2">
                      <a:lumMod val="25000"/>
                    </a:schemeClr>
                  </a:solidFill>
                  <a:latin typeface="微软雅黑" pitchFamily="34" charset="-122"/>
                  <a:ea typeface="微软雅黑" pitchFamily="34" charset="-122"/>
                </a:endParaRPr>
              </a:p>
              <a:p>
                <a:pPr algn="ctr">
                  <a:lnSpc>
                    <a:spcPct val="150000"/>
                  </a:lnSpc>
                  <a:buFont typeface="Wingdings" pitchFamily="2" charset="2"/>
                  <a:buChar char="l"/>
                  <a:defRPr/>
                </a:pPr>
                <a:r>
                  <a:rPr lang="zh-CN" altLang="en-US" dirty="0">
                    <a:solidFill>
                      <a:schemeClr val="bg2">
                        <a:lumMod val="25000"/>
                      </a:schemeClr>
                    </a:solidFill>
                    <a:latin typeface="微软雅黑" pitchFamily="34" charset="-122"/>
                    <a:ea typeface="微软雅黑" pitchFamily="34" charset="-122"/>
                  </a:rPr>
                  <a:t>点击添加文本</a:t>
                </a:r>
                <a:endParaRPr lang="en-US" altLang="zh-CN" dirty="0">
                  <a:solidFill>
                    <a:schemeClr val="bg2">
                      <a:lumMod val="25000"/>
                    </a:schemeClr>
                  </a:solidFill>
                  <a:latin typeface="微软雅黑" pitchFamily="34" charset="-122"/>
                  <a:ea typeface="微软雅黑" pitchFamily="34" charset="-122"/>
                </a:endParaRPr>
              </a:p>
              <a:p>
                <a:pPr algn="ctr">
                  <a:lnSpc>
                    <a:spcPct val="150000"/>
                  </a:lnSpc>
                  <a:buFont typeface="Wingdings" pitchFamily="2" charset="2"/>
                  <a:buChar char="l"/>
                  <a:defRPr/>
                </a:pPr>
                <a:r>
                  <a:rPr lang="zh-CN" altLang="en-US" dirty="0">
                    <a:solidFill>
                      <a:schemeClr val="bg2">
                        <a:lumMod val="25000"/>
                      </a:schemeClr>
                    </a:solidFill>
                    <a:latin typeface="微软雅黑" pitchFamily="34" charset="-122"/>
                    <a:ea typeface="微软雅黑" pitchFamily="34" charset="-122"/>
                  </a:rPr>
                  <a:t>点击添加文本</a:t>
                </a:r>
                <a:endParaRPr lang="en-US" altLang="zh-CN" dirty="0">
                  <a:solidFill>
                    <a:schemeClr val="bg2">
                      <a:lumMod val="25000"/>
                    </a:schemeClr>
                  </a:solidFill>
                  <a:latin typeface="微软雅黑" pitchFamily="34" charset="-122"/>
                  <a:ea typeface="微软雅黑" pitchFamily="34" charset="-122"/>
                </a:endParaRPr>
              </a:p>
              <a:p>
                <a:pPr algn="ctr">
                  <a:lnSpc>
                    <a:spcPct val="150000"/>
                  </a:lnSpc>
                  <a:buFont typeface="Wingdings" pitchFamily="2" charset="2"/>
                  <a:buChar char="l"/>
                  <a:defRPr/>
                </a:pPr>
                <a:r>
                  <a:rPr lang="zh-CN" altLang="en-US" dirty="0">
                    <a:solidFill>
                      <a:schemeClr val="bg2">
                        <a:lumMod val="25000"/>
                      </a:schemeClr>
                    </a:solidFill>
                    <a:latin typeface="微软雅黑" pitchFamily="34" charset="-122"/>
                    <a:ea typeface="微软雅黑" pitchFamily="34" charset="-122"/>
                  </a:rPr>
                  <a:t>点击添加文本</a:t>
                </a:r>
                <a:endParaRPr lang="en-US" altLang="zh-CN" dirty="0">
                  <a:solidFill>
                    <a:schemeClr val="bg2">
                      <a:lumMod val="25000"/>
                    </a:schemeClr>
                  </a:solidFill>
                  <a:latin typeface="微软雅黑" pitchFamily="34" charset="-122"/>
                  <a:ea typeface="微软雅黑" pitchFamily="34" charset="-122"/>
                </a:endParaRPr>
              </a:p>
              <a:p>
                <a:pPr algn="ctr">
                  <a:defRPr/>
                </a:pPr>
                <a:endParaRPr lang="zh-CN" altLang="en-US" b="1" dirty="0">
                  <a:solidFill>
                    <a:schemeClr val="bg2">
                      <a:lumMod val="25000"/>
                    </a:schemeClr>
                  </a:solidFill>
                  <a:latin typeface="微软雅黑" pitchFamily="34" charset="-122"/>
                  <a:ea typeface="微软雅黑" pitchFamily="34" charset="-122"/>
                </a:endParaRPr>
              </a:p>
            </p:txBody>
          </p:sp>
        </p:grpSp>
        <p:grpSp>
          <p:nvGrpSpPr>
            <p:cNvPr id="21512" name="组合 58"/>
            <p:cNvGrpSpPr>
              <a:grpSpLocks/>
            </p:cNvGrpSpPr>
            <p:nvPr/>
          </p:nvGrpSpPr>
          <p:grpSpPr bwMode="auto">
            <a:xfrm>
              <a:off x="2563009" y="1627810"/>
              <a:ext cx="1936677" cy="3602380"/>
              <a:chOff x="522663" y="1683055"/>
              <a:chExt cx="1936677" cy="3602380"/>
            </a:xfrm>
          </p:grpSpPr>
          <p:sp>
            <p:nvSpPr>
              <p:cNvPr id="60" name="圆角矩形 59"/>
              <p:cNvSpPr/>
              <p:nvPr/>
            </p:nvSpPr>
            <p:spPr>
              <a:xfrm>
                <a:off x="533256" y="1683055"/>
                <a:ext cx="1925534" cy="936301"/>
              </a:xfrm>
              <a:prstGeom prst="roundRect">
                <a:avLst/>
              </a:prstGeom>
              <a:solidFill>
                <a:srgbClr val="8F6F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1" name="圆角矩形 60"/>
              <p:cNvSpPr/>
              <p:nvPr/>
            </p:nvSpPr>
            <p:spPr>
              <a:xfrm>
                <a:off x="522144" y="1784620"/>
                <a:ext cx="1925535" cy="718889"/>
              </a:xfrm>
              <a:prstGeom prst="roundRect">
                <a:avLst/>
              </a:prstGeom>
              <a:solidFill>
                <a:srgbClr val="EEEEEE"/>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bg2">
                        <a:lumMod val="25000"/>
                      </a:schemeClr>
                    </a:solidFill>
                    <a:latin typeface="微软雅黑" pitchFamily="34" charset="-122"/>
                    <a:ea typeface="微软雅黑" pitchFamily="34" charset="-122"/>
                  </a:rPr>
                  <a:t>点击添加标题</a:t>
                </a:r>
              </a:p>
            </p:txBody>
          </p:sp>
          <p:sp>
            <p:nvSpPr>
              <p:cNvPr id="62" name="圆角矩形 61"/>
              <p:cNvSpPr/>
              <p:nvPr/>
            </p:nvSpPr>
            <p:spPr>
              <a:xfrm>
                <a:off x="522144" y="2684421"/>
                <a:ext cx="1925535" cy="2601014"/>
              </a:xfrm>
              <a:prstGeom prst="roundRect">
                <a:avLst/>
              </a:prstGeom>
              <a:solidFill>
                <a:srgbClr val="EEEEEE"/>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buFont typeface="Wingdings" pitchFamily="2" charset="2"/>
                  <a:buChar char="l"/>
                  <a:defRPr/>
                </a:pPr>
                <a:r>
                  <a:rPr lang="zh-CN" altLang="en-US" dirty="0">
                    <a:solidFill>
                      <a:schemeClr val="bg2">
                        <a:lumMod val="25000"/>
                      </a:schemeClr>
                    </a:solidFill>
                    <a:latin typeface="微软雅黑" pitchFamily="34" charset="-122"/>
                    <a:ea typeface="微软雅黑" pitchFamily="34" charset="-122"/>
                  </a:rPr>
                  <a:t>点击添加文本</a:t>
                </a:r>
                <a:endParaRPr lang="en-US" altLang="zh-CN" dirty="0">
                  <a:solidFill>
                    <a:schemeClr val="bg2">
                      <a:lumMod val="25000"/>
                    </a:schemeClr>
                  </a:solidFill>
                  <a:latin typeface="微软雅黑" pitchFamily="34" charset="-122"/>
                  <a:ea typeface="微软雅黑" pitchFamily="34" charset="-122"/>
                </a:endParaRPr>
              </a:p>
              <a:p>
                <a:pPr algn="ctr">
                  <a:lnSpc>
                    <a:spcPct val="150000"/>
                  </a:lnSpc>
                  <a:buFont typeface="Wingdings" pitchFamily="2" charset="2"/>
                  <a:buChar char="l"/>
                  <a:defRPr/>
                </a:pPr>
                <a:r>
                  <a:rPr lang="zh-CN" altLang="en-US" dirty="0">
                    <a:solidFill>
                      <a:schemeClr val="bg2">
                        <a:lumMod val="25000"/>
                      </a:schemeClr>
                    </a:solidFill>
                    <a:latin typeface="微软雅黑" pitchFamily="34" charset="-122"/>
                    <a:ea typeface="微软雅黑" pitchFamily="34" charset="-122"/>
                  </a:rPr>
                  <a:t>点击添加文本</a:t>
                </a:r>
                <a:endParaRPr lang="en-US" altLang="zh-CN" dirty="0">
                  <a:solidFill>
                    <a:schemeClr val="bg2">
                      <a:lumMod val="25000"/>
                    </a:schemeClr>
                  </a:solidFill>
                  <a:latin typeface="微软雅黑" pitchFamily="34" charset="-122"/>
                  <a:ea typeface="微软雅黑" pitchFamily="34" charset="-122"/>
                </a:endParaRPr>
              </a:p>
              <a:p>
                <a:pPr algn="ctr">
                  <a:lnSpc>
                    <a:spcPct val="150000"/>
                  </a:lnSpc>
                  <a:buFont typeface="Wingdings" pitchFamily="2" charset="2"/>
                  <a:buChar char="l"/>
                  <a:defRPr/>
                </a:pPr>
                <a:r>
                  <a:rPr lang="zh-CN" altLang="en-US" dirty="0">
                    <a:solidFill>
                      <a:schemeClr val="bg2">
                        <a:lumMod val="25000"/>
                      </a:schemeClr>
                    </a:solidFill>
                    <a:latin typeface="微软雅黑" pitchFamily="34" charset="-122"/>
                    <a:ea typeface="微软雅黑" pitchFamily="34" charset="-122"/>
                  </a:rPr>
                  <a:t>点击添加文本</a:t>
                </a:r>
                <a:endParaRPr lang="en-US" altLang="zh-CN" dirty="0">
                  <a:solidFill>
                    <a:schemeClr val="bg2">
                      <a:lumMod val="25000"/>
                    </a:schemeClr>
                  </a:solidFill>
                  <a:latin typeface="微软雅黑" pitchFamily="34" charset="-122"/>
                  <a:ea typeface="微软雅黑" pitchFamily="34" charset="-122"/>
                </a:endParaRPr>
              </a:p>
              <a:p>
                <a:pPr algn="ctr">
                  <a:lnSpc>
                    <a:spcPct val="150000"/>
                  </a:lnSpc>
                  <a:buFont typeface="Wingdings" pitchFamily="2" charset="2"/>
                  <a:buChar char="l"/>
                  <a:defRPr/>
                </a:pPr>
                <a:r>
                  <a:rPr lang="zh-CN" altLang="en-US" dirty="0">
                    <a:solidFill>
                      <a:schemeClr val="bg2">
                        <a:lumMod val="25000"/>
                      </a:schemeClr>
                    </a:solidFill>
                    <a:latin typeface="微软雅黑" pitchFamily="34" charset="-122"/>
                    <a:ea typeface="微软雅黑" pitchFamily="34" charset="-122"/>
                  </a:rPr>
                  <a:t>点击添加文本</a:t>
                </a:r>
                <a:endParaRPr lang="en-US" altLang="zh-CN" dirty="0">
                  <a:solidFill>
                    <a:schemeClr val="bg2">
                      <a:lumMod val="25000"/>
                    </a:schemeClr>
                  </a:solidFill>
                  <a:latin typeface="微软雅黑" pitchFamily="34" charset="-122"/>
                  <a:ea typeface="微软雅黑" pitchFamily="34" charset="-122"/>
                </a:endParaRPr>
              </a:p>
              <a:p>
                <a:pPr algn="ctr">
                  <a:defRPr/>
                </a:pPr>
                <a:endParaRPr lang="zh-CN" altLang="en-US" b="1" dirty="0">
                  <a:solidFill>
                    <a:schemeClr val="bg2">
                      <a:lumMod val="25000"/>
                    </a:schemeClr>
                  </a:solidFill>
                  <a:latin typeface="微软雅黑" pitchFamily="34" charset="-122"/>
                  <a:ea typeface="微软雅黑" pitchFamily="34" charset="-122"/>
                </a:endParaRPr>
              </a:p>
            </p:txBody>
          </p:sp>
        </p:grpSp>
        <p:grpSp>
          <p:nvGrpSpPr>
            <p:cNvPr id="21513" name="组合 62"/>
            <p:cNvGrpSpPr>
              <a:grpSpLocks/>
            </p:cNvGrpSpPr>
            <p:nvPr/>
          </p:nvGrpSpPr>
          <p:grpSpPr bwMode="auto">
            <a:xfrm>
              <a:off x="4603355" y="1627810"/>
              <a:ext cx="1936677" cy="3602380"/>
              <a:chOff x="522663" y="1683055"/>
              <a:chExt cx="1936677" cy="3602380"/>
            </a:xfrm>
          </p:grpSpPr>
          <p:sp>
            <p:nvSpPr>
              <p:cNvPr id="64" name="圆角矩形 63"/>
              <p:cNvSpPr/>
              <p:nvPr/>
            </p:nvSpPr>
            <p:spPr>
              <a:xfrm>
                <a:off x="534325" y="1683055"/>
                <a:ext cx="1925534" cy="936301"/>
              </a:xfrm>
              <a:prstGeom prst="roundRect">
                <a:avLst/>
              </a:prstGeom>
              <a:solidFill>
                <a:srgbClr val="83A6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5" name="圆角矩形 64"/>
              <p:cNvSpPr/>
              <p:nvPr/>
            </p:nvSpPr>
            <p:spPr>
              <a:xfrm>
                <a:off x="523213" y="1784620"/>
                <a:ext cx="1925535" cy="718889"/>
              </a:xfrm>
              <a:prstGeom prst="roundRect">
                <a:avLst/>
              </a:prstGeom>
              <a:solidFill>
                <a:srgbClr val="EEEEEE"/>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bg2">
                        <a:lumMod val="25000"/>
                      </a:schemeClr>
                    </a:solidFill>
                    <a:latin typeface="微软雅黑" pitchFamily="34" charset="-122"/>
                    <a:ea typeface="微软雅黑" pitchFamily="34" charset="-122"/>
                  </a:rPr>
                  <a:t>点击添加标题</a:t>
                </a:r>
              </a:p>
            </p:txBody>
          </p:sp>
          <p:sp>
            <p:nvSpPr>
              <p:cNvPr id="66" name="圆角矩形 65"/>
              <p:cNvSpPr/>
              <p:nvPr/>
            </p:nvSpPr>
            <p:spPr>
              <a:xfrm>
                <a:off x="523213" y="2684421"/>
                <a:ext cx="1925535" cy="2601014"/>
              </a:xfrm>
              <a:prstGeom prst="roundRect">
                <a:avLst/>
              </a:prstGeom>
              <a:solidFill>
                <a:srgbClr val="EEEEEE"/>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buFont typeface="Wingdings" pitchFamily="2" charset="2"/>
                  <a:buChar char="l"/>
                  <a:defRPr/>
                </a:pPr>
                <a:r>
                  <a:rPr lang="zh-CN" altLang="en-US" dirty="0">
                    <a:solidFill>
                      <a:schemeClr val="bg2">
                        <a:lumMod val="25000"/>
                      </a:schemeClr>
                    </a:solidFill>
                    <a:latin typeface="微软雅黑" pitchFamily="34" charset="-122"/>
                    <a:ea typeface="微软雅黑" pitchFamily="34" charset="-122"/>
                  </a:rPr>
                  <a:t>点击添加文本</a:t>
                </a:r>
                <a:endParaRPr lang="en-US" altLang="zh-CN" dirty="0">
                  <a:solidFill>
                    <a:schemeClr val="bg2">
                      <a:lumMod val="25000"/>
                    </a:schemeClr>
                  </a:solidFill>
                  <a:latin typeface="微软雅黑" pitchFamily="34" charset="-122"/>
                  <a:ea typeface="微软雅黑" pitchFamily="34" charset="-122"/>
                </a:endParaRPr>
              </a:p>
              <a:p>
                <a:pPr algn="ctr">
                  <a:lnSpc>
                    <a:spcPct val="150000"/>
                  </a:lnSpc>
                  <a:buFont typeface="Wingdings" pitchFamily="2" charset="2"/>
                  <a:buChar char="l"/>
                  <a:defRPr/>
                </a:pPr>
                <a:r>
                  <a:rPr lang="zh-CN" altLang="en-US" dirty="0">
                    <a:solidFill>
                      <a:schemeClr val="bg2">
                        <a:lumMod val="25000"/>
                      </a:schemeClr>
                    </a:solidFill>
                    <a:latin typeface="微软雅黑" pitchFamily="34" charset="-122"/>
                    <a:ea typeface="微软雅黑" pitchFamily="34" charset="-122"/>
                  </a:rPr>
                  <a:t>点击添加文本</a:t>
                </a:r>
                <a:endParaRPr lang="en-US" altLang="zh-CN" dirty="0">
                  <a:solidFill>
                    <a:schemeClr val="bg2">
                      <a:lumMod val="25000"/>
                    </a:schemeClr>
                  </a:solidFill>
                  <a:latin typeface="微软雅黑" pitchFamily="34" charset="-122"/>
                  <a:ea typeface="微软雅黑" pitchFamily="34" charset="-122"/>
                </a:endParaRPr>
              </a:p>
              <a:p>
                <a:pPr algn="ctr">
                  <a:lnSpc>
                    <a:spcPct val="150000"/>
                  </a:lnSpc>
                  <a:buFont typeface="Wingdings" pitchFamily="2" charset="2"/>
                  <a:buChar char="l"/>
                  <a:defRPr/>
                </a:pPr>
                <a:r>
                  <a:rPr lang="zh-CN" altLang="en-US" dirty="0">
                    <a:solidFill>
                      <a:schemeClr val="bg2">
                        <a:lumMod val="25000"/>
                      </a:schemeClr>
                    </a:solidFill>
                    <a:latin typeface="微软雅黑" pitchFamily="34" charset="-122"/>
                    <a:ea typeface="微软雅黑" pitchFamily="34" charset="-122"/>
                  </a:rPr>
                  <a:t>点击添加文本</a:t>
                </a:r>
                <a:endParaRPr lang="en-US" altLang="zh-CN" dirty="0">
                  <a:solidFill>
                    <a:schemeClr val="bg2">
                      <a:lumMod val="25000"/>
                    </a:schemeClr>
                  </a:solidFill>
                  <a:latin typeface="微软雅黑" pitchFamily="34" charset="-122"/>
                  <a:ea typeface="微软雅黑" pitchFamily="34" charset="-122"/>
                </a:endParaRPr>
              </a:p>
              <a:p>
                <a:pPr algn="ctr">
                  <a:lnSpc>
                    <a:spcPct val="150000"/>
                  </a:lnSpc>
                  <a:buFont typeface="Wingdings" pitchFamily="2" charset="2"/>
                  <a:buChar char="l"/>
                  <a:defRPr/>
                </a:pPr>
                <a:r>
                  <a:rPr lang="zh-CN" altLang="en-US" dirty="0">
                    <a:solidFill>
                      <a:schemeClr val="bg2">
                        <a:lumMod val="25000"/>
                      </a:schemeClr>
                    </a:solidFill>
                    <a:latin typeface="微软雅黑" pitchFamily="34" charset="-122"/>
                    <a:ea typeface="微软雅黑" pitchFamily="34" charset="-122"/>
                  </a:rPr>
                  <a:t>点击添加文本</a:t>
                </a:r>
                <a:endParaRPr lang="en-US" altLang="zh-CN" dirty="0">
                  <a:solidFill>
                    <a:schemeClr val="bg2">
                      <a:lumMod val="25000"/>
                    </a:schemeClr>
                  </a:solidFill>
                  <a:latin typeface="微软雅黑" pitchFamily="34" charset="-122"/>
                  <a:ea typeface="微软雅黑" pitchFamily="34" charset="-122"/>
                </a:endParaRPr>
              </a:p>
              <a:p>
                <a:pPr algn="ctr">
                  <a:defRPr/>
                </a:pPr>
                <a:endParaRPr lang="zh-CN" altLang="en-US" b="1" dirty="0">
                  <a:solidFill>
                    <a:schemeClr val="bg2">
                      <a:lumMod val="25000"/>
                    </a:schemeClr>
                  </a:solidFill>
                  <a:latin typeface="微软雅黑" pitchFamily="34" charset="-122"/>
                  <a:ea typeface="微软雅黑" pitchFamily="34" charset="-122"/>
                </a:endParaRPr>
              </a:p>
            </p:txBody>
          </p:sp>
        </p:grpSp>
        <p:grpSp>
          <p:nvGrpSpPr>
            <p:cNvPr id="21514" name="组合 66"/>
            <p:cNvGrpSpPr>
              <a:grpSpLocks/>
            </p:cNvGrpSpPr>
            <p:nvPr/>
          </p:nvGrpSpPr>
          <p:grpSpPr bwMode="auto">
            <a:xfrm>
              <a:off x="6643702" y="1627810"/>
              <a:ext cx="1936677" cy="3602380"/>
              <a:chOff x="522663" y="1683055"/>
              <a:chExt cx="1936677" cy="3602380"/>
            </a:xfrm>
          </p:grpSpPr>
          <p:sp>
            <p:nvSpPr>
              <p:cNvPr id="68" name="圆角矩形 67"/>
              <p:cNvSpPr/>
              <p:nvPr/>
            </p:nvSpPr>
            <p:spPr>
              <a:xfrm>
                <a:off x="533805" y="1683055"/>
                <a:ext cx="1925535" cy="936301"/>
              </a:xfrm>
              <a:prstGeom prst="roundRect">
                <a:avLst/>
              </a:prstGeom>
              <a:solidFill>
                <a:srgbClr val="CD4A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9" name="圆角矩形 68"/>
              <p:cNvSpPr/>
              <p:nvPr/>
            </p:nvSpPr>
            <p:spPr>
              <a:xfrm>
                <a:off x="522694" y="1784620"/>
                <a:ext cx="1925534" cy="718889"/>
              </a:xfrm>
              <a:prstGeom prst="roundRect">
                <a:avLst/>
              </a:prstGeom>
              <a:solidFill>
                <a:srgbClr val="EEEEEE"/>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bg2">
                        <a:lumMod val="25000"/>
                      </a:schemeClr>
                    </a:solidFill>
                    <a:latin typeface="微软雅黑" pitchFamily="34" charset="-122"/>
                    <a:ea typeface="微软雅黑" pitchFamily="34" charset="-122"/>
                  </a:rPr>
                  <a:t>点击添加标题</a:t>
                </a:r>
              </a:p>
            </p:txBody>
          </p:sp>
          <p:sp>
            <p:nvSpPr>
              <p:cNvPr id="70" name="圆角矩形 69"/>
              <p:cNvSpPr/>
              <p:nvPr/>
            </p:nvSpPr>
            <p:spPr>
              <a:xfrm>
                <a:off x="522694" y="2684421"/>
                <a:ext cx="1925534" cy="2601014"/>
              </a:xfrm>
              <a:prstGeom prst="roundRect">
                <a:avLst/>
              </a:prstGeom>
              <a:solidFill>
                <a:srgbClr val="EEEEEE"/>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buFont typeface="Wingdings" pitchFamily="2" charset="2"/>
                  <a:buChar char="l"/>
                  <a:defRPr/>
                </a:pPr>
                <a:r>
                  <a:rPr lang="zh-CN" altLang="en-US" dirty="0">
                    <a:solidFill>
                      <a:schemeClr val="bg2">
                        <a:lumMod val="25000"/>
                      </a:schemeClr>
                    </a:solidFill>
                    <a:latin typeface="微软雅黑" pitchFamily="34" charset="-122"/>
                    <a:ea typeface="微软雅黑" pitchFamily="34" charset="-122"/>
                  </a:rPr>
                  <a:t>点击添加文本</a:t>
                </a:r>
                <a:endParaRPr lang="en-US" altLang="zh-CN" dirty="0">
                  <a:solidFill>
                    <a:schemeClr val="bg2">
                      <a:lumMod val="25000"/>
                    </a:schemeClr>
                  </a:solidFill>
                  <a:latin typeface="微软雅黑" pitchFamily="34" charset="-122"/>
                  <a:ea typeface="微软雅黑" pitchFamily="34" charset="-122"/>
                </a:endParaRPr>
              </a:p>
              <a:p>
                <a:pPr algn="ctr">
                  <a:lnSpc>
                    <a:spcPct val="150000"/>
                  </a:lnSpc>
                  <a:buFont typeface="Wingdings" pitchFamily="2" charset="2"/>
                  <a:buChar char="l"/>
                  <a:defRPr/>
                </a:pPr>
                <a:r>
                  <a:rPr lang="zh-CN" altLang="en-US" dirty="0">
                    <a:solidFill>
                      <a:schemeClr val="bg2">
                        <a:lumMod val="25000"/>
                      </a:schemeClr>
                    </a:solidFill>
                    <a:latin typeface="微软雅黑" pitchFamily="34" charset="-122"/>
                    <a:ea typeface="微软雅黑" pitchFamily="34" charset="-122"/>
                  </a:rPr>
                  <a:t>点击添加文本</a:t>
                </a:r>
                <a:endParaRPr lang="en-US" altLang="zh-CN" dirty="0">
                  <a:solidFill>
                    <a:schemeClr val="bg2">
                      <a:lumMod val="25000"/>
                    </a:schemeClr>
                  </a:solidFill>
                  <a:latin typeface="微软雅黑" pitchFamily="34" charset="-122"/>
                  <a:ea typeface="微软雅黑" pitchFamily="34" charset="-122"/>
                </a:endParaRPr>
              </a:p>
              <a:p>
                <a:pPr algn="ctr">
                  <a:lnSpc>
                    <a:spcPct val="150000"/>
                  </a:lnSpc>
                  <a:buFont typeface="Wingdings" pitchFamily="2" charset="2"/>
                  <a:buChar char="l"/>
                  <a:defRPr/>
                </a:pPr>
                <a:r>
                  <a:rPr lang="zh-CN" altLang="en-US" dirty="0">
                    <a:solidFill>
                      <a:schemeClr val="bg2">
                        <a:lumMod val="25000"/>
                      </a:schemeClr>
                    </a:solidFill>
                    <a:latin typeface="微软雅黑" pitchFamily="34" charset="-122"/>
                    <a:ea typeface="微软雅黑" pitchFamily="34" charset="-122"/>
                  </a:rPr>
                  <a:t>点击添加文本</a:t>
                </a:r>
                <a:endParaRPr lang="en-US" altLang="zh-CN" dirty="0">
                  <a:solidFill>
                    <a:schemeClr val="bg2">
                      <a:lumMod val="25000"/>
                    </a:schemeClr>
                  </a:solidFill>
                  <a:latin typeface="微软雅黑" pitchFamily="34" charset="-122"/>
                  <a:ea typeface="微软雅黑" pitchFamily="34" charset="-122"/>
                </a:endParaRPr>
              </a:p>
              <a:p>
                <a:pPr algn="ctr">
                  <a:lnSpc>
                    <a:spcPct val="150000"/>
                  </a:lnSpc>
                  <a:buFont typeface="Wingdings" pitchFamily="2" charset="2"/>
                  <a:buChar char="l"/>
                  <a:defRPr/>
                </a:pPr>
                <a:r>
                  <a:rPr lang="zh-CN" altLang="en-US" dirty="0">
                    <a:solidFill>
                      <a:schemeClr val="bg2">
                        <a:lumMod val="25000"/>
                      </a:schemeClr>
                    </a:solidFill>
                    <a:latin typeface="微软雅黑" pitchFamily="34" charset="-122"/>
                    <a:ea typeface="微软雅黑" pitchFamily="34" charset="-122"/>
                  </a:rPr>
                  <a:t>点击添加文本</a:t>
                </a:r>
                <a:endParaRPr lang="en-US" altLang="zh-CN" dirty="0">
                  <a:solidFill>
                    <a:schemeClr val="bg2">
                      <a:lumMod val="25000"/>
                    </a:schemeClr>
                  </a:solidFill>
                  <a:latin typeface="微软雅黑" pitchFamily="34" charset="-122"/>
                  <a:ea typeface="微软雅黑" pitchFamily="34" charset="-122"/>
                </a:endParaRPr>
              </a:p>
              <a:p>
                <a:pPr algn="ctr">
                  <a:defRPr/>
                </a:pPr>
                <a:endParaRPr lang="zh-CN" altLang="en-US" b="1" dirty="0">
                  <a:solidFill>
                    <a:schemeClr val="bg2">
                      <a:lumMod val="25000"/>
                    </a:schemeClr>
                  </a:solidFill>
                  <a:latin typeface="微软雅黑" pitchFamily="34" charset="-122"/>
                  <a:ea typeface="微软雅黑" pitchFamily="34" charset="-122"/>
                </a:endParaRPr>
              </a:p>
            </p:txBody>
          </p:sp>
        </p:grpSp>
      </p:gr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42984" y="2564904"/>
            <a:ext cx="7772400" cy="1470025"/>
          </a:xfrm>
          <a:ln>
            <a:miter lim="800000"/>
            <a:headEnd/>
            <a:tailEnd/>
          </a:ln>
        </p:spPr>
        <p:txBody>
          <a:bodyPr/>
          <a:lstStyle/>
          <a:p>
            <a:pPr>
              <a:defRPr/>
            </a:pPr>
            <a:r>
              <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60000" endA="900" endPos="60000" dist="29997" dir="5400000" sy="-100000" algn="bl" rotWithShape="0"/>
                </a:effectLst>
              </a:rPr>
              <a:t>进步始于交流</a:t>
            </a:r>
            <a:r>
              <a:rPr lang="zh-CN" alt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60000" endA="900" endPos="60000" dist="29997" dir="5400000" sy="-100000" algn="bl" rotWithShape="0"/>
                </a:effectLst>
              </a:rPr>
              <a:t>，</a:t>
            </a:r>
            <a:r>
              <a:rPr lang="en-US" altLang="zh-CN"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60000" endA="900" endPos="60000" dist="29997" dir="5400000" sy="-100000" algn="bl" rotWithShape="0"/>
                </a:effectLst>
              </a:rPr>
              <a:t/>
            </a:r>
            <a:br>
              <a:rPr lang="en-US" altLang="zh-CN"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60000" endA="900" endPos="60000" dist="29997" dir="5400000" sy="-100000" algn="bl" rotWithShape="0"/>
                </a:effectLst>
              </a:rPr>
            </a:br>
            <a:r>
              <a:rPr lang="zh-CN" alt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60000" endA="900" endPos="60000" dist="29997" dir="5400000" sy="-100000" algn="bl" rotWithShape="0"/>
                </a:effectLst>
              </a:rPr>
              <a:t>收获</a:t>
            </a:r>
            <a:r>
              <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60000" endA="900" endPos="60000" dist="29997" dir="5400000" sy="-100000" algn="bl" rotWithShape="0"/>
                </a:effectLst>
              </a:rPr>
              <a:t>源于分享！</a:t>
            </a:r>
            <a:endParaRPr lang="zh-CN" alt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60000" endA="900" endPos="60000" dist="29997" dir="5400000" sy="-100000" algn="bl" rotWithShape="0"/>
              </a:effectLst>
            </a:endParaRPr>
          </a:p>
        </p:txBody>
      </p:sp>
      <p:sp>
        <p:nvSpPr>
          <p:cNvPr id="22531" name="副标题 2"/>
          <p:cNvSpPr>
            <a:spLocks noGrp="1"/>
          </p:cNvSpPr>
          <p:nvPr>
            <p:ph type="subTitle" idx="1"/>
          </p:nvPr>
        </p:nvSpPr>
        <p:spPr>
          <a:xfrm>
            <a:off x="2943225" y="4327946"/>
            <a:ext cx="3771900" cy="757238"/>
          </a:xfrm>
        </p:spPr>
        <p:txBody>
          <a:bodyPr/>
          <a:lstStyle/>
          <a:p>
            <a:pPr eaLnBrk="1" hangingPunct="1"/>
            <a:r>
              <a:rPr lang="zh-CN" altLang="en-US" dirty="0" smtClean="0">
                <a:solidFill>
                  <a:schemeClr val="bg1"/>
                </a:solidFill>
              </a:rPr>
              <a:t>谢谢观看</a:t>
            </a:r>
          </a:p>
        </p:txBody>
      </p:sp>
      <p:sp>
        <p:nvSpPr>
          <p:cNvPr id="22532" name="TextBox 3"/>
          <p:cNvSpPr txBox="1">
            <a:spLocks noChangeArrowheads="1"/>
          </p:cNvSpPr>
          <p:nvPr/>
        </p:nvSpPr>
        <p:spPr bwMode="auto">
          <a:xfrm>
            <a:off x="1714500" y="5497513"/>
            <a:ext cx="5286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solidFill>
                  <a:schemeClr val="bg1"/>
                </a:solidFill>
                <a:latin typeface="微软雅黑" pitchFamily="34" charset="-122"/>
                <a:ea typeface="微软雅黑" pitchFamily="34" charset="-122"/>
              </a:rPr>
              <a:t>网址</a:t>
            </a:r>
            <a:r>
              <a:rPr lang="en-US" altLang="zh-CN">
                <a:solidFill>
                  <a:schemeClr val="bg1"/>
                </a:solidFill>
                <a:latin typeface="微软雅黑" pitchFamily="34" charset="-122"/>
                <a:ea typeface="微软雅黑" pitchFamily="34" charset="-122"/>
              </a:rPr>
              <a:t>:</a:t>
            </a:r>
            <a:r>
              <a:rPr lang="zh-CN" altLang="en-US">
                <a:solidFill>
                  <a:schemeClr val="bg1"/>
                </a:solidFill>
                <a:latin typeface="微软雅黑" pitchFamily="34" charset="-122"/>
                <a:ea typeface="微软雅黑" pitchFamily="34" charset="-122"/>
              </a:rPr>
              <a:t> </a:t>
            </a:r>
            <a:r>
              <a:rPr lang="en-US" altLang="zh-CN">
                <a:solidFill>
                  <a:schemeClr val="bg1"/>
                </a:solidFill>
                <a:latin typeface="微软雅黑" pitchFamily="34" charset="-122"/>
                <a:ea typeface="微软雅黑" pitchFamily="34" charset="-122"/>
              </a:rPr>
              <a:t>www.weihong.com.cn</a:t>
            </a:r>
          </a:p>
          <a:p>
            <a:pPr eaLnBrk="1" hangingPunct="1"/>
            <a:r>
              <a:rPr lang="zh-CN" altLang="en-US">
                <a:solidFill>
                  <a:schemeClr val="bg1"/>
                </a:solidFill>
                <a:latin typeface="微软雅黑" pitchFamily="34" charset="-122"/>
                <a:ea typeface="微软雅黑" pitchFamily="34" charset="-122"/>
              </a:rPr>
              <a:t>热线</a:t>
            </a:r>
            <a:r>
              <a:rPr lang="en-US" altLang="zh-CN">
                <a:solidFill>
                  <a:schemeClr val="bg1"/>
                </a:solidFill>
                <a:latin typeface="微软雅黑" pitchFamily="34" charset="-122"/>
                <a:ea typeface="微软雅黑" pitchFamily="34" charset="-122"/>
              </a:rPr>
              <a:t>:</a:t>
            </a:r>
            <a:r>
              <a:rPr lang="zh-CN" altLang="en-US">
                <a:solidFill>
                  <a:schemeClr val="bg1"/>
                </a:solidFill>
                <a:latin typeface="微软雅黑" pitchFamily="34" charset="-122"/>
                <a:ea typeface="微软雅黑" pitchFamily="34" charset="-122"/>
              </a:rPr>
              <a:t> </a:t>
            </a:r>
            <a:r>
              <a:rPr lang="en-US" altLang="zh-CN">
                <a:solidFill>
                  <a:schemeClr val="bg1"/>
                </a:solidFill>
                <a:latin typeface="微软雅黑" pitchFamily="34" charset="-122"/>
                <a:ea typeface="微软雅黑" pitchFamily="34" charset="-122"/>
              </a:rPr>
              <a:t>400-882-9188</a:t>
            </a:r>
            <a:endParaRPr lang="zh-CN" altLang="en-US">
              <a:solidFill>
                <a:schemeClr val="bg1"/>
              </a:solidFill>
              <a:latin typeface="微软雅黑" pitchFamily="34" charset="-122"/>
              <a:ea typeface="微软雅黑" pitchFamily="34" charset="-122"/>
            </a:endParaRPr>
          </a:p>
        </p:txBody>
      </p:sp>
      <p:pic>
        <p:nvPicPr>
          <p:cNvPr id="6" name="j021511.wav">
            <a:hlinkClick r:id="" action="ppaction://media"/>
          </p:cNvPr>
          <p:cNvPicPr>
            <a:picLocks noRot="1" noChangeAspect="1"/>
          </p:cNvPicPr>
          <p:nvPr>
            <a:wavAudioFile r:embed="rId1" name="j0214098.wav"/>
          </p:nvPr>
        </p:nvPicPr>
        <p:blipFill>
          <a:blip r:embed="rId3">
            <a:extLst>
              <a:ext uri="{28A0092B-C50C-407E-A947-70E740481C1C}">
                <a14:useLocalDpi xmlns:a14="http://schemas.microsoft.com/office/drawing/2010/main" val="0"/>
              </a:ext>
            </a:extLst>
          </a:blip>
          <a:srcRect/>
          <a:stretch>
            <a:fillRect/>
          </a:stretch>
        </p:blipFill>
        <p:spPr bwMode="auto">
          <a:xfrm>
            <a:off x="8501063" y="62865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4745"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五边形 6"/>
          <p:cNvSpPr/>
          <p:nvPr/>
        </p:nvSpPr>
        <p:spPr>
          <a:xfrm>
            <a:off x="500034" y="171428"/>
            <a:ext cx="785818" cy="714380"/>
          </a:xfrm>
          <a:prstGeom prst="pentagon">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sz="2800" dirty="0">
                <a:solidFill>
                  <a:schemeClr val="bg1"/>
                </a:solidFill>
              </a:rPr>
              <a:t>1</a:t>
            </a:r>
            <a:endParaRPr lang="zh-CN" altLang="en-US" sz="2800" dirty="0">
              <a:solidFill>
                <a:schemeClr val="bg1"/>
              </a:solidFill>
            </a:endParaRPr>
          </a:p>
        </p:txBody>
      </p:sp>
      <p:sp>
        <p:nvSpPr>
          <p:cNvPr id="8197" name="TextBox 7"/>
          <p:cNvSpPr txBox="1">
            <a:spLocks noChangeArrowheads="1"/>
          </p:cNvSpPr>
          <p:nvPr/>
        </p:nvSpPr>
        <p:spPr bwMode="auto">
          <a:xfrm>
            <a:off x="1357313" y="357188"/>
            <a:ext cx="4071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smtClean="0">
                <a:solidFill>
                  <a:schemeClr val="bg1"/>
                </a:solidFill>
                <a:latin typeface="Adobe 黑体 Std R" pitchFamily="34" charset="-122"/>
                <a:ea typeface="Adobe 黑体 Std R" pitchFamily="34" charset="-122"/>
              </a:rPr>
              <a:t>过渡页</a:t>
            </a:r>
            <a:endParaRPr lang="zh-CN" altLang="en-US" sz="2400" dirty="0">
              <a:solidFill>
                <a:schemeClr val="bg1"/>
              </a:solidFill>
              <a:latin typeface="Adobe 黑体 Std R" pitchFamily="34" charset="-122"/>
              <a:ea typeface="Adobe 黑体 Std R" pitchFamily="34" charset="-122"/>
            </a:endParaRPr>
          </a:p>
        </p:txBody>
      </p:sp>
      <p:sp>
        <p:nvSpPr>
          <p:cNvPr id="4" name="圆角矩形 3"/>
          <p:cNvSpPr/>
          <p:nvPr/>
        </p:nvSpPr>
        <p:spPr>
          <a:xfrm>
            <a:off x="2226420" y="3074090"/>
            <a:ext cx="4643470" cy="642942"/>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zh-CN" altLang="en-US" b="1" dirty="0" smtClean="0">
                <a:latin typeface="微软雅黑" pitchFamily="34" charset="-122"/>
                <a:ea typeface="微软雅黑" pitchFamily="34" charset="-122"/>
              </a:rPr>
              <a:t>引言</a:t>
            </a:r>
            <a:endParaRPr lang="zh-CN" altLang="en-US" b="1" dirty="0">
              <a:latin typeface="微软雅黑" pitchFamily="34" charset="-122"/>
              <a:ea typeface="微软雅黑" pitchFamily="34" charset="-122"/>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五边形 6"/>
          <p:cNvSpPr/>
          <p:nvPr/>
        </p:nvSpPr>
        <p:spPr>
          <a:xfrm>
            <a:off x="500034" y="171428"/>
            <a:ext cx="785818" cy="714380"/>
          </a:xfrm>
          <a:prstGeom prst="pentagon">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sz="2800" dirty="0" smtClean="0">
                <a:solidFill>
                  <a:schemeClr val="bg1"/>
                </a:solidFill>
              </a:rPr>
              <a:t>2</a:t>
            </a:r>
            <a:endParaRPr lang="zh-CN" altLang="en-US" sz="2800" dirty="0">
              <a:solidFill>
                <a:schemeClr val="bg1"/>
              </a:solidFill>
            </a:endParaRPr>
          </a:p>
        </p:txBody>
      </p:sp>
      <p:sp>
        <p:nvSpPr>
          <p:cNvPr id="8197" name="TextBox 7"/>
          <p:cNvSpPr txBox="1">
            <a:spLocks noChangeArrowheads="1"/>
          </p:cNvSpPr>
          <p:nvPr/>
        </p:nvSpPr>
        <p:spPr bwMode="auto">
          <a:xfrm>
            <a:off x="1357313" y="357188"/>
            <a:ext cx="4071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smtClean="0">
                <a:solidFill>
                  <a:schemeClr val="bg1"/>
                </a:solidFill>
                <a:latin typeface="Adobe 黑体 Std R" pitchFamily="34" charset="-122"/>
                <a:ea typeface="Adobe 黑体 Std R" pitchFamily="34" charset="-122"/>
              </a:rPr>
              <a:t>过渡页</a:t>
            </a:r>
            <a:endParaRPr lang="zh-CN" altLang="en-US" sz="2400" dirty="0">
              <a:solidFill>
                <a:schemeClr val="bg1"/>
              </a:solidFill>
              <a:latin typeface="Adobe 黑体 Std R" pitchFamily="34" charset="-122"/>
              <a:ea typeface="Adobe 黑体 Std R" pitchFamily="34" charset="-122"/>
            </a:endParaRPr>
          </a:p>
        </p:txBody>
      </p:sp>
      <p:sp>
        <p:nvSpPr>
          <p:cNvPr id="30" name="圆角矩形 29"/>
          <p:cNvSpPr/>
          <p:nvPr/>
        </p:nvSpPr>
        <p:spPr>
          <a:xfrm>
            <a:off x="2250265" y="3107529"/>
            <a:ext cx="4643470" cy="642942"/>
          </a:xfrm>
          <a:prstGeom prst="roundRect">
            <a:avLst/>
          </a:prstGeom>
          <a:solidFill>
            <a:schemeClr val="accent5">
              <a:lumMod val="75000"/>
            </a:schemeClr>
          </a:solidFill>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zh-CN" altLang="en-US" b="1" dirty="0" smtClean="0">
                <a:latin typeface="微软雅黑" pitchFamily="34" charset="-122"/>
                <a:ea typeface="微软雅黑" pitchFamily="34" charset="-122"/>
              </a:rPr>
              <a:t>单例模式</a:t>
            </a:r>
            <a:endParaRPr lang="en-US" altLang="zh-CN" b="1" dirty="0" smtClean="0">
              <a:latin typeface="微软雅黑" pitchFamily="34" charset="-122"/>
              <a:ea typeface="微软雅黑" pitchFamily="34" charset="-122"/>
            </a:endParaRPr>
          </a:p>
          <a:p>
            <a:pPr algn="ctr" fontAlgn="auto">
              <a:spcBef>
                <a:spcPts val="0"/>
              </a:spcBef>
              <a:spcAft>
                <a:spcPts val="0"/>
              </a:spcAft>
              <a:defRPr/>
            </a:pPr>
            <a:r>
              <a:rPr lang="en-US" altLang="zh-CN" b="1" dirty="0" smtClean="0">
                <a:latin typeface="微软雅黑" pitchFamily="34" charset="-122"/>
                <a:ea typeface="微软雅黑" pitchFamily="34" charset="-122"/>
              </a:rPr>
              <a:t>Singleton</a:t>
            </a:r>
            <a:r>
              <a:rPr lang="zh-CN" altLang="en-US" b="1" dirty="0">
                <a:latin typeface="微软雅黑" pitchFamily="34" charset="-122"/>
                <a:ea typeface="微软雅黑" pitchFamily="34" charset="-122"/>
              </a:rPr>
              <a:t> </a:t>
            </a:r>
            <a:r>
              <a:rPr lang="en-US" altLang="zh-CN" b="1" dirty="0" smtClean="0">
                <a:latin typeface="微软雅黑" pitchFamily="34" charset="-122"/>
                <a:ea typeface="微软雅黑" pitchFamily="34" charset="-122"/>
              </a:rPr>
              <a:t>Pattern</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1790750733"/>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五边形 6"/>
          <p:cNvSpPr/>
          <p:nvPr/>
        </p:nvSpPr>
        <p:spPr>
          <a:xfrm>
            <a:off x="500034" y="171428"/>
            <a:ext cx="785818" cy="714380"/>
          </a:xfrm>
          <a:prstGeom prst="pentagon">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sz="2800" dirty="0">
                <a:solidFill>
                  <a:schemeClr val="bg1"/>
                </a:solidFill>
              </a:rPr>
              <a:t>2</a:t>
            </a:r>
            <a:endParaRPr lang="zh-CN" altLang="en-US" sz="2800" dirty="0">
              <a:solidFill>
                <a:schemeClr val="bg1"/>
              </a:solidFill>
            </a:endParaRPr>
          </a:p>
        </p:txBody>
      </p:sp>
      <p:sp>
        <p:nvSpPr>
          <p:cNvPr id="9221" name="TextBox 7"/>
          <p:cNvSpPr txBox="1">
            <a:spLocks noChangeArrowheads="1"/>
          </p:cNvSpPr>
          <p:nvPr/>
        </p:nvSpPr>
        <p:spPr bwMode="auto">
          <a:xfrm>
            <a:off x="7572375" y="357188"/>
            <a:ext cx="1571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smtClean="0">
                <a:solidFill>
                  <a:schemeClr val="bg1"/>
                </a:solidFill>
                <a:latin typeface="Adobe 黑体 Std R" pitchFamily="34" charset="-122"/>
                <a:ea typeface="Adobe 黑体 Std R" pitchFamily="34" charset="-122"/>
              </a:rPr>
              <a:t>单例模式</a:t>
            </a:r>
            <a:endParaRPr lang="zh-CN" altLang="en-US" sz="2400" dirty="0">
              <a:solidFill>
                <a:schemeClr val="bg1"/>
              </a:solidFill>
              <a:latin typeface="Adobe 黑体 Std R" pitchFamily="34" charset="-122"/>
              <a:ea typeface="Adobe 黑体 Std R" pitchFamily="34" charset="-122"/>
            </a:endParaRPr>
          </a:p>
        </p:txBody>
      </p:sp>
      <p:sp>
        <p:nvSpPr>
          <p:cNvPr id="9222" name="TextBox 14"/>
          <p:cNvSpPr txBox="1">
            <a:spLocks noChangeArrowheads="1"/>
          </p:cNvSpPr>
          <p:nvPr/>
        </p:nvSpPr>
        <p:spPr bwMode="auto">
          <a:xfrm>
            <a:off x="714375" y="1285875"/>
            <a:ext cx="8143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pitchFamily="34" charset="0"/>
            </a:endParaRPr>
          </a:p>
        </p:txBody>
      </p:sp>
      <p:sp>
        <p:nvSpPr>
          <p:cNvPr id="10" name="TextBox 9"/>
          <p:cNvSpPr txBox="1"/>
          <p:nvPr/>
        </p:nvSpPr>
        <p:spPr>
          <a:xfrm>
            <a:off x="500063" y="1357313"/>
            <a:ext cx="7715250" cy="1077218"/>
          </a:xfrm>
          <a:prstGeom prst="rect">
            <a:avLst/>
          </a:prstGeom>
          <a:noFill/>
        </p:spPr>
        <p:txBody>
          <a:bodyPr>
            <a:spAutoFit/>
          </a:bodyPr>
          <a:lstStyle/>
          <a:p>
            <a:pPr indent="457200">
              <a:tabLst>
                <a:tab pos="720000" algn="l"/>
              </a:tabLst>
              <a:defRPr/>
            </a:pPr>
            <a:r>
              <a:rPr lang="zh-CN" altLang="en-US" sz="1600" dirty="0" smtClean="0">
                <a:solidFill>
                  <a:schemeClr val="bg2">
                    <a:lumMod val="25000"/>
                  </a:schemeClr>
                </a:solidFill>
                <a:latin typeface="微软雅黑" pitchFamily="34" charset="-122"/>
                <a:ea typeface="微软雅黑" pitchFamily="34" charset="-122"/>
              </a:rPr>
              <a:t>单例模式（</a:t>
            </a:r>
            <a:r>
              <a:rPr lang="en-US" altLang="zh-CN" sz="1600" dirty="0" smtClean="0">
                <a:solidFill>
                  <a:schemeClr val="bg2">
                    <a:lumMod val="25000"/>
                  </a:schemeClr>
                </a:solidFill>
                <a:latin typeface="微软雅黑" pitchFamily="34" charset="-122"/>
                <a:ea typeface="微软雅黑" pitchFamily="34" charset="-122"/>
              </a:rPr>
              <a:t>Singleton</a:t>
            </a:r>
            <a:r>
              <a:rPr lang="zh-CN" altLang="en-US" sz="1600" dirty="0" smtClean="0">
                <a:solidFill>
                  <a:schemeClr val="bg2">
                    <a:lumMod val="25000"/>
                  </a:schemeClr>
                </a:solidFill>
                <a:latin typeface="微软雅黑" pitchFamily="34" charset="-122"/>
                <a:ea typeface="微软雅黑" pitchFamily="34" charset="-122"/>
              </a:rPr>
              <a:t>）的</a:t>
            </a:r>
            <a:r>
              <a:rPr lang="zh-CN" altLang="en-US" sz="1600" dirty="0">
                <a:solidFill>
                  <a:schemeClr val="bg2">
                    <a:lumMod val="25000"/>
                  </a:schemeClr>
                </a:solidFill>
                <a:latin typeface="微软雅黑" pitchFamily="34" charset="-122"/>
                <a:ea typeface="微软雅黑" pitchFamily="34" charset="-122"/>
              </a:rPr>
              <a:t>目的是使得类的一个对象成为系统中的唯一实例</a:t>
            </a:r>
            <a:r>
              <a:rPr lang="zh-CN" altLang="en-US" sz="1600" dirty="0" smtClean="0">
                <a:solidFill>
                  <a:schemeClr val="bg2">
                    <a:lumMod val="25000"/>
                  </a:schemeClr>
                </a:solidFill>
                <a:latin typeface="微软雅黑" pitchFamily="34" charset="-122"/>
                <a:ea typeface="微软雅黑" pitchFamily="34" charset="-122"/>
              </a:rPr>
              <a:t>。</a:t>
            </a:r>
            <a:endParaRPr lang="en-US" altLang="zh-CN" sz="1600" dirty="0" smtClean="0">
              <a:solidFill>
                <a:schemeClr val="bg2">
                  <a:lumMod val="25000"/>
                </a:schemeClr>
              </a:solidFill>
              <a:latin typeface="微软雅黑" pitchFamily="34" charset="-122"/>
              <a:ea typeface="微软雅黑" pitchFamily="34" charset="-122"/>
            </a:endParaRPr>
          </a:p>
          <a:p>
            <a:pPr indent="457200">
              <a:tabLst>
                <a:tab pos="720000" algn="l"/>
              </a:tabLst>
              <a:defRPr/>
            </a:pPr>
            <a:r>
              <a:rPr lang="en-US" altLang="zh-CN" sz="1600" dirty="0" smtClean="0">
                <a:solidFill>
                  <a:schemeClr val="bg2">
                    <a:lumMod val="25000"/>
                  </a:schemeClr>
                </a:solidFill>
                <a:latin typeface="微软雅黑" pitchFamily="34" charset="-122"/>
                <a:ea typeface="微软雅黑" pitchFamily="34" charset="-122"/>
              </a:rPr>
              <a:t>In </a:t>
            </a:r>
            <a:r>
              <a:rPr lang="en-US" altLang="zh-CN" sz="1600" dirty="0">
                <a:solidFill>
                  <a:schemeClr val="bg2">
                    <a:lumMod val="25000"/>
                  </a:schemeClr>
                </a:solidFill>
                <a:latin typeface="微软雅黑" pitchFamily="34" charset="-122"/>
                <a:ea typeface="微软雅黑" pitchFamily="34" charset="-122"/>
              </a:rPr>
              <a:t>software engineering, the singleton pattern is a software design pattern that restricts the instantiation of a class to one object</a:t>
            </a:r>
            <a:r>
              <a:rPr lang="en-US" altLang="zh-CN" sz="1600" dirty="0" smtClean="0">
                <a:solidFill>
                  <a:schemeClr val="bg2">
                    <a:lumMod val="25000"/>
                  </a:schemeClr>
                </a:solidFill>
                <a:latin typeface="微软雅黑" pitchFamily="34" charset="-122"/>
                <a:ea typeface="微软雅黑" pitchFamily="34" charset="-122"/>
              </a:rPr>
              <a:t>.</a:t>
            </a:r>
          </a:p>
          <a:p>
            <a:pPr indent="457200">
              <a:tabLst>
                <a:tab pos="720000" algn="l"/>
              </a:tabLst>
              <a:defRPr/>
            </a:pPr>
            <a:r>
              <a:rPr lang="en-US" altLang="zh-CN" sz="1600" dirty="0">
                <a:solidFill>
                  <a:schemeClr val="bg2">
                    <a:lumMod val="25000"/>
                  </a:schemeClr>
                </a:solidFill>
                <a:latin typeface="微软雅黑" pitchFamily="34" charset="-122"/>
                <a:ea typeface="微软雅黑" pitchFamily="34" charset="-122"/>
              </a:rPr>
              <a:t>	</a:t>
            </a:r>
            <a:r>
              <a:rPr lang="en-US" altLang="zh-CN" sz="1600" dirty="0" smtClean="0">
                <a:solidFill>
                  <a:schemeClr val="bg2">
                    <a:lumMod val="25000"/>
                  </a:schemeClr>
                </a:solidFill>
                <a:latin typeface="微软雅黑" pitchFamily="34" charset="-122"/>
                <a:ea typeface="微软雅黑" pitchFamily="34" charset="-122"/>
              </a:rPr>
              <a:t>						-- </a:t>
            </a:r>
            <a:r>
              <a:rPr lang="en-US" altLang="zh-CN" sz="1600" dirty="0" err="1" smtClean="0">
                <a:solidFill>
                  <a:schemeClr val="bg2">
                    <a:lumMod val="25000"/>
                  </a:schemeClr>
                </a:solidFill>
                <a:latin typeface="微软雅黑" pitchFamily="34" charset="-122"/>
                <a:ea typeface="微软雅黑" pitchFamily="34" charset="-122"/>
              </a:rPr>
              <a:t>wikipedia</a:t>
            </a:r>
            <a:endParaRPr lang="en-US" altLang="zh-CN" sz="1600" dirty="0">
              <a:solidFill>
                <a:schemeClr val="bg2">
                  <a:lumMod val="25000"/>
                </a:schemeClr>
              </a:solidFill>
              <a:latin typeface="微软雅黑" pitchFamily="34" charset="-122"/>
              <a:ea typeface="微软雅黑" pitchFamily="34" charset="-122"/>
            </a:endParaRPr>
          </a:p>
        </p:txBody>
      </p:sp>
      <p:pic>
        <p:nvPicPr>
          <p:cNvPr id="3074" name="Picture 2" descr="http://b.hiphotos.baidu.com/baike/w%3D268%3Bg%3D0/sign=0865f75f574e9258a63481e8a4b9b665/a8ec8a13632762d0f645bb84a1ec08fa513dc69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4149080"/>
            <a:ext cx="2552700" cy="15335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00034" y="2579420"/>
            <a:ext cx="3857654" cy="1323439"/>
          </a:xfrm>
          <a:prstGeom prst="rect">
            <a:avLst/>
          </a:prstGeom>
          <a:noFill/>
        </p:spPr>
        <p:txBody>
          <a:bodyPr wrap="square">
            <a:spAutoFit/>
          </a:bodyPr>
          <a:lstStyle/>
          <a:p>
            <a:pPr indent="457200">
              <a:tabLst>
                <a:tab pos="720000" algn="l"/>
              </a:tabLst>
              <a:defRPr/>
            </a:pPr>
            <a:r>
              <a:rPr lang="zh-CN" altLang="en-US" sz="1600" dirty="0" smtClean="0">
                <a:solidFill>
                  <a:schemeClr val="bg2">
                    <a:lumMod val="25000"/>
                  </a:schemeClr>
                </a:solidFill>
                <a:latin typeface="微软雅黑" pitchFamily="34" charset="-122"/>
                <a:ea typeface="微软雅黑" pitchFamily="34" charset="-122"/>
              </a:rPr>
              <a:t>单</a:t>
            </a:r>
            <a:r>
              <a:rPr lang="zh-CN" altLang="en-US" sz="1600" dirty="0">
                <a:solidFill>
                  <a:schemeClr val="bg2">
                    <a:lumMod val="25000"/>
                  </a:schemeClr>
                </a:solidFill>
                <a:latin typeface="微软雅黑" pitchFamily="34" charset="-122"/>
                <a:ea typeface="微软雅黑" pitchFamily="34" charset="-122"/>
              </a:rPr>
              <a:t>例模式的要点有三</a:t>
            </a:r>
            <a:r>
              <a:rPr lang="zh-CN" altLang="en-US" sz="1600" dirty="0" smtClean="0">
                <a:solidFill>
                  <a:schemeClr val="bg2">
                    <a:lumMod val="25000"/>
                  </a:schemeClr>
                </a:solidFill>
                <a:latin typeface="微软雅黑" pitchFamily="34" charset="-122"/>
                <a:ea typeface="微软雅黑" pitchFamily="34" charset="-122"/>
              </a:rPr>
              <a:t>个：</a:t>
            </a:r>
            <a:endParaRPr lang="en-US" altLang="zh-CN" sz="1600" dirty="0" smtClean="0">
              <a:solidFill>
                <a:schemeClr val="bg2">
                  <a:lumMod val="25000"/>
                </a:schemeClr>
              </a:solidFill>
              <a:latin typeface="微软雅黑" pitchFamily="34" charset="-122"/>
              <a:ea typeface="微软雅黑" pitchFamily="34" charset="-122"/>
            </a:endParaRPr>
          </a:p>
          <a:p>
            <a:pPr marL="800100" lvl="1" indent="-342900">
              <a:buFont typeface="+mj-lt"/>
              <a:buAutoNum type="arabicPeriod"/>
              <a:tabLst>
                <a:tab pos="720000" algn="l"/>
              </a:tabLst>
              <a:defRPr/>
            </a:pPr>
            <a:r>
              <a:rPr lang="zh-CN" altLang="en-US" sz="1600" dirty="0" smtClean="0">
                <a:solidFill>
                  <a:schemeClr val="bg2">
                    <a:lumMod val="25000"/>
                  </a:schemeClr>
                </a:solidFill>
                <a:latin typeface="微软雅黑" pitchFamily="34" charset="-122"/>
                <a:ea typeface="微软雅黑" pitchFamily="34" charset="-122"/>
              </a:rPr>
              <a:t>某个</a:t>
            </a:r>
            <a:r>
              <a:rPr lang="zh-CN" altLang="en-US" sz="1600" dirty="0">
                <a:solidFill>
                  <a:schemeClr val="bg2">
                    <a:lumMod val="25000"/>
                  </a:schemeClr>
                </a:solidFill>
                <a:latin typeface="微软雅黑" pitchFamily="34" charset="-122"/>
                <a:ea typeface="微软雅黑" pitchFamily="34" charset="-122"/>
              </a:rPr>
              <a:t>类只能有一个实例</a:t>
            </a:r>
            <a:r>
              <a:rPr lang="zh-CN" altLang="en-US" sz="1600" dirty="0" smtClean="0">
                <a:solidFill>
                  <a:schemeClr val="bg2">
                    <a:lumMod val="25000"/>
                  </a:schemeClr>
                </a:solidFill>
                <a:latin typeface="微软雅黑" pitchFamily="34" charset="-122"/>
                <a:ea typeface="微软雅黑" pitchFamily="34" charset="-122"/>
              </a:rPr>
              <a:t>；</a:t>
            </a:r>
            <a:endParaRPr lang="en-US" altLang="zh-CN" sz="1600" dirty="0" smtClean="0">
              <a:solidFill>
                <a:schemeClr val="bg2">
                  <a:lumMod val="25000"/>
                </a:schemeClr>
              </a:solidFill>
              <a:latin typeface="微软雅黑" pitchFamily="34" charset="-122"/>
              <a:ea typeface="微软雅黑" pitchFamily="34" charset="-122"/>
            </a:endParaRPr>
          </a:p>
          <a:p>
            <a:pPr marL="800100" lvl="1" indent="-342900">
              <a:buFont typeface="+mj-lt"/>
              <a:buAutoNum type="arabicPeriod"/>
              <a:tabLst>
                <a:tab pos="720000" algn="l"/>
              </a:tabLst>
              <a:defRPr/>
            </a:pPr>
            <a:r>
              <a:rPr lang="zh-CN" altLang="en-US" sz="1600" dirty="0" smtClean="0">
                <a:solidFill>
                  <a:schemeClr val="bg2">
                    <a:lumMod val="25000"/>
                  </a:schemeClr>
                </a:solidFill>
                <a:latin typeface="微软雅黑" pitchFamily="34" charset="-122"/>
                <a:ea typeface="微软雅黑" pitchFamily="34" charset="-122"/>
              </a:rPr>
              <a:t>它</a:t>
            </a:r>
            <a:r>
              <a:rPr lang="zh-CN" altLang="en-US" sz="1600" dirty="0">
                <a:solidFill>
                  <a:schemeClr val="bg2">
                    <a:lumMod val="25000"/>
                  </a:schemeClr>
                </a:solidFill>
                <a:latin typeface="微软雅黑" pitchFamily="34" charset="-122"/>
                <a:ea typeface="微软雅黑" pitchFamily="34" charset="-122"/>
              </a:rPr>
              <a:t>必须自行创建这个实例</a:t>
            </a:r>
            <a:r>
              <a:rPr lang="zh-CN" altLang="en-US" sz="1600" dirty="0" smtClean="0">
                <a:solidFill>
                  <a:schemeClr val="bg2">
                    <a:lumMod val="25000"/>
                  </a:schemeClr>
                </a:solidFill>
                <a:latin typeface="微软雅黑" pitchFamily="34" charset="-122"/>
                <a:ea typeface="微软雅黑" pitchFamily="34" charset="-122"/>
              </a:rPr>
              <a:t>；</a:t>
            </a:r>
            <a:endParaRPr lang="en-US" altLang="zh-CN" sz="1600" dirty="0" smtClean="0">
              <a:solidFill>
                <a:schemeClr val="bg2">
                  <a:lumMod val="25000"/>
                </a:schemeClr>
              </a:solidFill>
              <a:latin typeface="微软雅黑" pitchFamily="34" charset="-122"/>
              <a:ea typeface="微软雅黑" pitchFamily="34" charset="-122"/>
            </a:endParaRPr>
          </a:p>
          <a:p>
            <a:pPr marL="800100" lvl="1" indent="-342900">
              <a:buFont typeface="+mj-lt"/>
              <a:buAutoNum type="arabicPeriod"/>
              <a:tabLst>
                <a:tab pos="720000" algn="l"/>
              </a:tabLst>
              <a:defRPr/>
            </a:pPr>
            <a:r>
              <a:rPr lang="zh-CN" altLang="en-US" sz="1600" dirty="0" smtClean="0">
                <a:solidFill>
                  <a:schemeClr val="bg2">
                    <a:lumMod val="25000"/>
                  </a:schemeClr>
                </a:solidFill>
                <a:latin typeface="微软雅黑" pitchFamily="34" charset="-122"/>
                <a:ea typeface="微软雅黑" pitchFamily="34" charset="-122"/>
              </a:rPr>
              <a:t>它</a:t>
            </a:r>
            <a:r>
              <a:rPr lang="zh-CN" altLang="en-US" sz="1600" dirty="0">
                <a:solidFill>
                  <a:schemeClr val="bg2">
                    <a:lumMod val="25000"/>
                  </a:schemeClr>
                </a:solidFill>
                <a:latin typeface="微软雅黑" pitchFamily="34" charset="-122"/>
                <a:ea typeface="微软雅黑" pitchFamily="34" charset="-122"/>
              </a:rPr>
              <a:t>必须自行向整个系统提供这个实例。</a:t>
            </a:r>
          </a:p>
        </p:txBody>
      </p:sp>
      <p:sp>
        <p:nvSpPr>
          <p:cNvPr id="11" name="TextBox 10"/>
          <p:cNvSpPr txBox="1"/>
          <p:nvPr/>
        </p:nvSpPr>
        <p:spPr>
          <a:xfrm>
            <a:off x="4674786" y="2579420"/>
            <a:ext cx="4073678" cy="1323439"/>
          </a:xfrm>
          <a:prstGeom prst="rect">
            <a:avLst/>
          </a:prstGeom>
          <a:noFill/>
        </p:spPr>
        <p:txBody>
          <a:bodyPr wrap="square">
            <a:spAutoFit/>
          </a:bodyPr>
          <a:lstStyle/>
          <a:p>
            <a:pPr>
              <a:tabLst>
                <a:tab pos="720000" algn="l"/>
              </a:tabLst>
              <a:defRPr/>
            </a:pPr>
            <a:r>
              <a:rPr lang="zh-CN" altLang="en-US" sz="1600" dirty="0">
                <a:solidFill>
                  <a:schemeClr val="bg2">
                    <a:lumMod val="25000"/>
                  </a:schemeClr>
                </a:solidFill>
                <a:latin typeface="微软雅黑" pitchFamily="34" charset="-122"/>
                <a:ea typeface="微软雅黑" pitchFamily="34" charset="-122"/>
              </a:rPr>
              <a:t>从具体实现角度</a:t>
            </a:r>
            <a:r>
              <a:rPr lang="zh-CN" altLang="en-US" sz="1600" dirty="0" smtClean="0">
                <a:solidFill>
                  <a:schemeClr val="bg2">
                    <a:lumMod val="25000"/>
                  </a:schemeClr>
                </a:solidFill>
                <a:latin typeface="微软雅黑" pitchFamily="34" charset="-122"/>
                <a:ea typeface="微软雅黑" pitchFamily="34" charset="-122"/>
              </a:rPr>
              <a:t>来说：</a:t>
            </a:r>
            <a:endParaRPr lang="en-US" altLang="zh-CN" sz="1600" dirty="0" smtClean="0">
              <a:solidFill>
                <a:schemeClr val="bg2">
                  <a:lumMod val="25000"/>
                </a:schemeClr>
              </a:solidFill>
              <a:latin typeface="微软雅黑" pitchFamily="34" charset="-122"/>
              <a:ea typeface="微软雅黑" pitchFamily="34" charset="-122"/>
            </a:endParaRPr>
          </a:p>
          <a:p>
            <a:pPr marL="342900" indent="-342900">
              <a:buFont typeface="+mj-lt"/>
              <a:buAutoNum type="arabicPeriod"/>
              <a:tabLst>
                <a:tab pos="720000" algn="l"/>
              </a:tabLst>
              <a:defRPr/>
            </a:pPr>
            <a:r>
              <a:rPr lang="zh-CN" altLang="en-US" sz="1600" dirty="0" smtClean="0">
                <a:solidFill>
                  <a:schemeClr val="bg2">
                    <a:lumMod val="25000"/>
                  </a:schemeClr>
                </a:solidFill>
                <a:latin typeface="微软雅黑" pitchFamily="34" charset="-122"/>
                <a:ea typeface="微软雅黑" pitchFamily="34" charset="-122"/>
              </a:rPr>
              <a:t>类</a:t>
            </a:r>
            <a:r>
              <a:rPr lang="zh-CN" altLang="en-US" sz="1600" dirty="0">
                <a:solidFill>
                  <a:schemeClr val="bg2">
                    <a:lumMod val="25000"/>
                  </a:schemeClr>
                </a:solidFill>
                <a:latin typeface="微软雅黑" pitchFamily="34" charset="-122"/>
                <a:ea typeface="微软雅黑" pitchFamily="34" charset="-122"/>
              </a:rPr>
              <a:t>只提供私有的构造函数</a:t>
            </a:r>
            <a:r>
              <a:rPr lang="zh-CN" altLang="en-US" sz="1600" dirty="0" smtClean="0">
                <a:solidFill>
                  <a:schemeClr val="bg2">
                    <a:lumMod val="25000"/>
                  </a:schemeClr>
                </a:solidFill>
                <a:latin typeface="微软雅黑" pitchFamily="34" charset="-122"/>
                <a:ea typeface="微软雅黑" pitchFamily="34" charset="-122"/>
              </a:rPr>
              <a:t>，</a:t>
            </a:r>
            <a:endParaRPr lang="en-US" altLang="zh-CN" sz="1600" dirty="0" smtClean="0">
              <a:solidFill>
                <a:schemeClr val="bg2">
                  <a:lumMod val="25000"/>
                </a:schemeClr>
              </a:solidFill>
              <a:latin typeface="微软雅黑" pitchFamily="34" charset="-122"/>
              <a:ea typeface="微软雅黑" pitchFamily="34" charset="-122"/>
            </a:endParaRPr>
          </a:p>
          <a:p>
            <a:pPr marL="342900" indent="-342900">
              <a:buFont typeface="+mj-lt"/>
              <a:buAutoNum type="arabicPeriod"/>
              <a:tabLst>
                <a:tab pos="720000" algn="l"/>
              </a:tabLst>
              <a:defRPr/>
            </a:pPr>
            <a:r>
              <a:rPr lang="zh-CN" altLang="en-US" sz="1600" dirty="0" smtClean="0">
                <a:solidFill>
                  <a:schemeClr val="bg2">
                    <a:lumMod val="25000"/>
                  </a:schemeClr>
                </a:solidFill>
                <a:latin typeface="微软雅黑" pitchFamily="34" charset="-122"/>
                <a:ea typeface="微软雅黑" pitchFamily="34" charset="-122"/>
              </a:rPr>
              <a:t>类</a:t>
            </a:r>
            <a:r>
              <a:rPr lang="zh-CN" altLang="en-US" sz="1600" dirty="0">
                <a:solidFill>
                  <a:schemeClr val="bg2">
                    <a:lumMod val="25000"/>
                  </a:schemeClr>
                </a:solidFill>
                <a:latin typeface="微软雅黑" pitchFamily="34" charset="-122"/>
                <a:ea typeface="微软雅黑" pitchFamily="34" charset="-122"/>
              </a:rPr>
              <a:t>定义中含有一个该类的静态私有</a:t>
            </a:r>
            <a:r>
              <a:rPr lang="zh-CN" altLang="en-US" sz="1600" dirty="0" smtClean="0">
                <a:solidFill>
                  <a:schemeClr val="bg2">
                    <a:lumMod val="25000"/>
                  </a:schemeClr>
                </a:solidFill>
                <a:latin typeface="微软雅黑" pitchFamily="34" charset="-122"/>
                <a:ea typeface="微软雅黑" pitchFamily="34" charset="-122"/>
              </a:rPr>
              <a:t>对象</a:t>
            </a:r>
            <a:endParaRPr lang="en-US" altLang="zh-CN" sz="1600" dirty="0" smtClean="0">
              <a:solidFill>
                <a:schemeClr val="bg2">
                  <a:lumMod val="25000"/>
                </a:schemeClr>
              </a:solidFill>
              <a:latin typeface="微软雅黑" pitchFamily="34" charset="-122"/>
              <a:ea typeface="微软雅黑" pitchFamily="34" charset="-122"/>
            </a:endParaRPr>
          </a:p>
          <a:p>
            <a:pPr marL="342900" indent="-342900">
              <a:buFont typeface="+mj-lt"/>
              <a:buAutoNum type="arabicPeriod"/>
              <a:tabLst>
                <a:tab pos="720000" algn="l"/>
              </a:tabLst>
              <a:defRPr/>
            </a:pPr>
            <a:r>
              <a:rPr lang="zh-CN" altLang="en-US" sz="1600" dirty="0" smtClean="0">
                <a:solidFill>
                  <a:schemeClr val="bg2">
                    <a:lumMod val="25000"/>
                  </a:schemeClr>
                </a:solidFill>
                <a:latin typeface="微软雅黑" pitchFamily="34" charset="-122"/>
                <a:ea typeface="微软雅黑" pitchFamily="34" charset="-122"/>
              </a:rPr>
              <a:t>类</a:t>
            </a:r>
            <a:r>
              <a:rPr lang="zh-CN" altLang="en-US" sz="1600" dirty="0">
                <a:solidFill>
                  <a:schemeClr val="bg2">
                    <a:lumMod val="25000"/>
                  </a:schemeClr>
                </a:solidFill>
                <a:latin typeface="微软雅黑" pitchFamily="34" charset="-122"/>
                <a:ea typeface="微软雅黑" pitchFamily="34" charset="-122"/>
              </a:rPr>
              <a:t>提供了一个静态的公有的函数用于创建或获取它本身的静态私有对象。</a:t>
            </a:r>
          </a:p>
        </p:txBody>
      </p:sp>
    </p:spTree>
    <p:extLst>
      <p:ext uri="{BB962C8B-B14F-4D97-AF65-F5344CB8AC3E}">
        <p14:creationId xmlns:p14="http://schemas.microsoft.com/office/powerpoint/2010/main" val="1873136267"/>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43608" y="1904280"/>
            <a:ext cx="3960440" cy="4616648"/>
          </a:xfrm>
          <a:prstGeom prst="rect">
            <a:avLst/>
          </a:prstGeom>
          <a:noFill/>
        </p:spPr>
        <p:txBody>
          <a:bodyPr wrap="square">
            <a:spAutoFit/>
          </a:bodyPr>
          <a:lstStyle/>
          <a:p>
            <a:pPr>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a:t>
            </a:r>
            <a:r>
              <a:rPr lang="en-US" altLang="zh-CN" sz="1400" b="1" dirty="0">
                <a:solidFill>
                  <a:schemeClr val="bg2">
                    <a:lumMod val="25000"/>
                  </a:schemeClr>
                </a:solidFill>
                <a:latin typeface="Courier New" pitchFamily="49" charset="0"/>
                <a:ea typeface="微软雅黑" pitchFamily="34" charset="-122"/>
                <a:cs typeface="Courier New" pitchFamily="49" charset="0"/>
              </a:rPr>
              <a:t>include </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&lt;</a:t>
            </a:r>
            <a:r>
              <a:rPr lang="en-US" altLang="zh-CN" sz="1400" b="1" dirty="0" err="1" smtClean="0">
                <a:solidFill>
                  <a:schemeClr val="bg2">
                    <a:lumMod val="25000"/>
                  </a:schemeClr>
                </a:solidFill>
                <a:latin typeface="Courier New" pitchFamily="49" charset="0"/>
                <a:ea typeface="微软雅黑" pitchFamily="34" charset="-122"/>
                <a:cs typeface="Courier New" pitchFamily="49" charset="0"/>
              </a:rPr>
              <a:t>iostream</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&gt;  </a:t>
            </a:r>
            <a:endParaRPr lang="en-US" altLang="zh-CN" sz="1400" b="1" dirty="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#include &lt;</a:t>
            </a:r>
            <a:r>
              <a:rPr lang="en-US" altLang="zh-CN" sz="1400" b="1" dirty="0" err="1">
                <a:solidFill>
                  <a:schemeClr val="bg2">
                    <a:lumMod val="25000"/>
                  </a:schemeClr>
                </a:solidFill>
                <a:latin typeface="Courier New" pitchFamily="49" charset="0"/>
                <a:ea typeface="微软雅黑" pitchFamily="34" charset="-122"/>
                <a:cs typeface="Courier New" pitchFamily="49" charset="0"/>
              </a:rPr>
              <a:t>Windows.h</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&gt;</a:t>
            </a:r>
          </a:p>
          <a:p>
            <a:pPr>
              <a:tabLst>
                <a:tab pos="720000" algn="l"/>
              </a:tabLst>
              <a:defRPr/>
            </a:pPr>
            <a:endParaRPr lang="en-US" altLang="zh-CN" sz="1400" b="1" dirty="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class S1</a:t>
            </a:r>
            <a:endParaRPr lang="en-US" altLang="zh-CN" sz="1400" b="1" dirty="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a:t>
            </a:r>
            <a:endParaRPr lang="en-US" altLang="zh-CN" sz="1400" b="1" dirty="0" smtClean="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public:</a:t>
            </a:r>
          </a:p>
          <a:p>
            <a:pPr>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    </a:t>
            </a:r>
            <a:r>
              <a:rPr lang="en-US" altLang="zh-CN" sz="1400" b="1" dirty="0" err="1" smtClean="0">
                <a:solidFill>
                  <a:schemeClr val="bg2">
                    <a:lumMod val="25000"/>
                  </a:schemeClr>
                </a:solidFill>
                <a:latin typeface="Courier New" pitchFamily="49" charset="0"/>
                <a:ea typeface="微软雅黑" pitchFamily="34" charset="-122"/>
                <a:cs typeface="Courier New" pitchFamily="49" charset="0"/>
              </a:rPr>
              <a:t>int</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 </a:t>
            </a:r>
            <a:r>
              <a:rPr lang="en-US" altLang="zh-CN" sz="1400" b="1" dirty="0" err="1" smtClean="0">
                <a:solidFill>
                  <a:schemeClr val="bg2">
                    <a:lumMod val="25000"/>
                  </a:schemeClr>
                </a:solidFill>
                <a:latin typeface="Courier New" pitchFamily="49" charset="0"/>
                <a:ea typeface="微软雅黑" pitchFamily="34" charset="-122"/>
                <a:cs typeface="Courier New" pitchFamily="49" charset="0"/>
              </a:rPr>
              <a:t>m_n</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a:t>
            </a:r>
          </a:p>
          <a:p>
            <a:pPr>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    static S1* </a:t>
            </a:r>
            <a:r>
              <a:rPr lang="en-US" altLang="zh-CN" sz="1400" b="1" dirty="0" err="1" smtClean="0">
                <a:solidFill>
                  <a:schemeClr val="bg2">
                    <a:lumMod val="25000"/>
                  </a:schemeClr>
                </a:solidFill>
                <a:latin typeface="Courier New" pitchFamily="49" charset="0"/>
                <a:ea typeface="微软雅黑" pitchFamily="34" charset="-122"/>
                <a:cs typeface="Courier New" pitchFamily="49" charset="0"/>
              </a:rPr>
              <a:t>GetInstance</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    </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if (NULL == instance)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instance = new </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S1</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return instance;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  </a:t>
            </a:r>
            <a:endParaRPr lang="en-US" altLang="zh-CN" sz="1400" b="1" dirty="0" smtClean="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endParaRPr lang="en-US" altLang="zh-CN" sz="1400" b="1" dirty="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private: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S1(){};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static S1* instance = NULL;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virtual ~S1(void</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a:t>
            </a:r>
            <a:endParaRPr lang="en-US" altLang="zh-CN" sz="1400" b="1" dirty="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a:t>
            </a:r>
            <a:endParaRPr lang="en-US" altLang="zh-CN" sz="1400" b="1" dirty="0">
              <a:solidFill>
                <a:schemeClr val="bg2">
                  <a:lumMod val="25000"/>
                </a:schemeClr>
              </a:solidFill>
              <a:latin typeface="Courier New" pitchFamily="49" charset="0"/>
              <a:ea typeface="微软雅黑" pitchFamily="34" charset="-122"/>
              <a:cs typeface="Courier New" pitchFamily="49" charset="0"/>
            </a:endParaRPr>
          </a:p>
        </p:txBody>
      </p:sp>
      <p:sp>
        <p:nvSpPr>
          <p:cNvPr id="7" name="正五边形 6"/>
          <p:cNvSpPr/>
          <p:nvPr/>
        </p:nvSpPr>
        <p:spPr>
          <a:xfrm>
            <a:off x="500034" y="171428"/>
            <a:ext cx="785818" cy="714380"/>
          </a:xfrm>
          <a:prstGeom prst="pentagon">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sz="2800" dirty="0">
                <a:solidFill>
                  <a:schemeClr val="bg1"/>
                </a:solidFill>
              </a:rPr>
              <a:t>2</a:t>
            </a:r>
            <a:endParaRPr lang="zh-CN" altLang="en-US" sz="2800" dirty="0">
              <a:solidFill>
                <a:schemeClr val="bg1"/>
              </a:solidFill>
            </a:endParaRPr>
          </a:p>
        </p:txBody>
      </p:sp>
      <p:sp>
        <p:nvSpPr>
          <p:cNvPr id="9221" name="TextBox 7"/>
          <p:cNvSpPr txBox="1">
            <a:spLocks noChangeArrowheads="1"/>
          </p:cNvSpPr>
          <p:nvPr/>
        </p:nvSpPr>
        <p:spPr bwMode="auto">
          <a:xfrm>
            <a:off x="7572375" y="357188"/>
            <a:ext cx="1571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smtClean="0">
                <a:solidFill>
                  <a:schemeClr val="bg1"/>
                </a:solidFill>
                <a:latin typeface="Adobe 黑体 Std R" pitchFamily="34" charset="-122"/>
                <a:ea typeface="Adobe 黑体 Std R" pitchFamily="34" charset="-122"/>
              </a:rPr>
              <a:t>单例模式</a:t>
            </a:r>
            <a:endParaRPr lang="zh-CN" altLang="en-US" sz="2400" dirty="0">
              <a:solidFill>
                <a:schemeClr val="bg1"/>
              </a:solidFill>
              <a:latin typeface="Adobe 黑体 Std R" pitchFamily="34" charset="-122"/>
              <a:ea typeface="Adobe 黑体 Std R" pitchFamily="34" charset="-122"/>
            </a:endParaRPr>
          </a:p>
        </p:txBody>
      </p:sp>
      <p:sp>
        <p:nvSpPr>
          <p:cNvPr id="9222" name="TextBox 14"/>
          <p:cNvSpPr txBox="1">
            <a:spLocks noChangeArrowheads="1"/>
          </p:cNvSpPr>
          <p:nvPr/>
        </p:nvSpPr>
        <p:spPr bwMode="auto">
          <a:xfrm>
            <a:off x="714375" y="1285875"/>
            <a:ext cx="8143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pitchFamily="34" charset="0"/>
            </a:endParaRPr>
          </a:p>
        </p:txBody>
      </p:sp>
      <p:sp>
        <p:nvSpPr>
          <p:cNvPr id="10" name="TextBox 9"/>
          <p:cNvSpPr txBox="1"/>
          <p:nvPr/>
        </p:nvSpPr>
        <p:spPr>
          <a:xfrm>
            <a:off x="500063" y="1357313"/>
            <a:ext cx="7715250" cy="338554"/>
          </a:xfrm>
          <a:prstGeom prst="rect">
            <a:avLst/>
          </a:prstGeom>
          <a:noFill/>
        </p:spPr>
        <p:txBody>
          <a:bodyPr>
            <a:spAutoFit/>
          </a:bodyPr>
          <a:lstStyle/>
          <a:p>
            <a:pPr indent="457200">
              <a:tabLst>
                <a:tab pos="720000" algn="l"/>
              </a:tabLst>
              <a:defRPr/>
            </a:pPr>
            <a:r>
              <a:rPr lang="zh-CN" altLang="en-US" sz="1600" dirty="0" smtClean="0">
                <a:solidFill>
                  <a:schemeClr val="bg2">
                    <a:lumMod val="25000"/>
                  </a:schemeClr>
                </a:solidFill>
                <a:latin typeface="微软雅黑" pitchFamily="34" charset="-122"/>
                <a:ea typeface="微软雅黑" pitchFamily="34" charset="-122"/>
              </a:rPr>
              <a:t>实现方法一：</a:t>
            </a:r>
            <a:endParaRPr lang="zh-CN" altLang="en-US" sz="1600" dirty="0">
              <a:solidFill>
                <a:schemeClr val="bg2">
                  <a:lumMod val="25000"/>
                </a:schemeClr>
              </a:solidFill>
              <a:latin typeface="微软雅黑" pitchFamily="34" charset="-122"/>
              <a:ea typeface="微软雅黑" pitchFamily="34" charset="-122"/>
            </a:endParaRPr>
          </a:p>
        </p:txBody>
      </p:sp>
      <p:sp>
        <p:nvSpPr>
          <p:cNvPr id="11" name="TextBox 10"/>
          <p:cNvSpPr txBox="1"/>
          <p:nvPr/>
        </p:nvSpPr>
        <p:spPr>
          <a:xfrm>
            <a:off x="5405859" y="4005064"/>
            <a:ext cx="3452391" cy="2492990"/>
          </a:xfrm>
          <a:prstGeom prst="rect">
            <a:avLst/>
          </a:prstGeom>
          <a:solidFill>
            <a:schemeClr val="accent5">
              <a:lumMod val="40000"/>
              <a:lumOff val="60000"/>
            </a:schemeClr>
          </a:solidFill>
        </p:spPr>
        <p:txBody>
          <a:bodyPr wrap="square" rtlCol="0">
            <a:spAutoFit/>
          </a:bodyPr>
          <a:lstStyle/>
          <a:p>
            <a:r>
              <a:rPr lang="en-US" altLang="zh-CN" sz="1200" dirty="0" err="1">
                <a:latin typeface="Courier New" pitchFamily="49" charset="0"/>
                <a:cs typeface="Courier New" pitchFamily="49" charset="0"/>
              </a:rPr>
              <a:t>int</a:t>
            </a:r>
            <a:r>
              <a:rPr lang="en-US" altLang="zh-CN" sz="1200" dirty="0">
                <a:latin typeface="Courier New" pitchFamily="49" charset="0"/>
                <a:cs typeface="Courier New" pitchFamily="49" charset="0"/>
              </a:rPr>
              <a:t> _</a:t>
            </a:r>
            <a:r>
              <a:rPr lang="en-US" altLang="zh-CN" sz="1200" dirty="0" err="1">
                <a:latin typeface="Courier New" pitchFamily="49" charset="0"/>
                <a:cs typeface="Courier New" pitchFamily="49" charset="0"/>
              </a:rPr>
              <a:t>tmain</a:t>
            </a:r>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int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argc</a:t>
            </a:r>
            <a:r>
              <a:rPr lang="en-US" altLang="zh-CN" sz="1200" dirty="0">
                <a:latin typeface="Courier New" pitchFamily="49" charset="0"/>
                <a:cs typeface="Courier New" pitchFamily="49" charset="0"/>
              </a:rPr>
              <a:t>, _TCHAR* </a:t>
            </a:r>
            <a:r>
              <a:rPr lang="en-US" altLang="zh-CN" sz="1200" dirty="0" err="1">
                <a:latin typeface="Courier New" pitchFamily="49" charset="0"/>
                <a:cs typeface="Courier New" pitchFamily="49" charset="0"/>
              </a:rPr>
              <a:t>argv</a:t>
            </a:r>
            <a:r>
              <a:rPr lang="en-US" altLang="zh-CN" sz="1200" dirty="0">
                <a:latin typeface="Courier New" pitchFamily="49" charset="0"/>
                <a:cs typeface="Courier New" pitchFamily="49" charset="0"/>
              </a:rPr>
              <a:t>[])  </a:t>
            </a:r>
          </a:p>
          <a:p>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 </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S1</a:t>
            </a:r>
            <a:r>
              <a:rPr lang="en-US" altLang="zh-CN" sz="1200" dirty="0">
                <a:latin typeface="Courier New" pitchFamily="49" charset="0"/>
                <a:cs typeface="Courier New" pitchFamily="49" charset="0"/>
              </a:rPr>
              <a:t>* a = </a:t>
            </a:r>
            <a:r>
              <a:rPr lang="en-US" altLang="zh-CN" sz="1200" dirty="0" smtClean="0">
                <a:latin typeface="Courier New" pitchFamily="49" charset="0"/>
                <a:cs typeface="Courier New" pitchFamily="49" charset="0"/>
              </a:rPr>
              <a:t>S1</a:t>
            </a:r>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GetInstance</a:t>
            </a:r>
            <a:r>
              <a:rPr lang="en-US" altLang="zh-CN" sz="1200" dirty="0">
                <a:latin typeface="Courier New" pitchFamily="49" charset="0"/>
                <a:cs typeface="Courier New" pitchFamily="49" charset="0"/>
              </a:rPr>
              <a:t>(); </a:t>
            </a:r>
          </a:p>
          <a:p>
            <a:r>
              <a:rPr lang="en-US" altLang="zh-CN" sz="1200" dirty="0">
                <a:latin typeface="Courier New" pitchFamily="49" charset="0"/>
                <a:cs typeface="Courier New" pitchFamily="49" charset="0"/>
              </a:rPr>
              <a:t>    a-</a:t>
            </a:r>
            <a:r>
              <a:rPr lang="en-US" altLang="zh-CN" sz="1200" dirty="0" smtClean="0">
                <a:latin typeface="Courier New" pitchFamily="49" charset="0"/>
                <a:cs typeface="Courier New" pitchFamily="49" charset="0"/>
              </a:rPr>
              <a:t>&gt;</a:t>
            </a:r>
            <a:r>
              <a:rPr lang="en-US" altLang="zh-CN" sz="1200" dirty="0" err="1" smtClean="0">
                <a:latin typeface="Courier New" pitchFamily="49" charset="0"/>
                <a:cs typeface="Courier New" pitchFamily="49" charset="0"/>
              </a:rPr>
              <a:t>m_n</a:t>
            </a:r>
            <a:r>
              <a:rPr lang="en-US" altLang="zh-CN" sz="1200" dirty="0" smtClean="0">
                <a:latin typeface="Courier New" pitchFamily="49" charset="0"/>
                <a:cs typeface="Courier New" pitchFamily="49" charset="0"/>
              </a:rPr>
              <a:t> </a:t>
            </a:r>
            <a:r>
              <a:rPr lang="en-US" altLang="zh-CN" sz="1200" dirty="0">
                <a:latin typeface="Courier New" pitchFamily="49" charset="0"/>
                <a:cs typeface="Courier New" pitchFamily="49" charset="0"/>
              </a:rPr>
              <a:t>= 100; </a:t>
            </a:r>
          </a:p>
          <a:p>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S1</a:t>
            </a:r>
            <a:r>
              <a:rPr lang="en-US" altLang="zh-CN" sz="1200" dirty="0">
                <a:latin typeface="Courier New" pitchFamily="49" charset="0"/>
                <a:cs typeface="Courier New" pitchFamily="49" charset="0"/>
              </a:rPr>
              <a:t>* b = </a:t>
            </a:r>
            <a:r>
              <a:rPr lang="en-US" altLang="zh-CN" sz="1200" dirty="0" smtClean="0">
                <a:latin typeface="Courier New" pitchFamily="49" charset="0"/>
                <a:cs typeface="Courier New" pitchFamily="49" charset="0"/>
              </a:rPr>
              <a:t>S1</a:t>
            </a:r>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GetInstance</a:t>
            </a:r>
            <a:r>
              <a:rPr lang="en-US" altLang="zh-CN" sz="1200" dirty="0">
                <a:latin typeface="Courier New" pitchFamily="49" charset="0"/>
                <a:cs typeface="Courier New" pitchFamily="49" charset="0"/>
              </a:rPr>
              <a:t>(); </a:t>
            </a:r>
          </a:p>
          <a:p>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cout</a:t>
            </a:r>
            <a:r>
              <a:rPr lang="en-US" altLang="zh-CN" sz="1200" dirty="0">
                <a:latin typeface="Courier New" pitchFamily="49" charset="0"/>
                <a:cs typeface="Courier New" pitchFamily="49" charset="0"/>
              </a:rPr>
              <a:t> &lt;&lt; b-</a:t>
            </a:r>
            <a:r>
              <a:rPr lang="en-US" altLang="zh-CN" sz="1200" dirty="0" smtClean="0">
                <a:latin typeface="Courier New" pitchFamily="49" charset="0"/>
                <a:cs typeface="Courier New" pitchFamily="49" charset="0"/>
              </a:rPr>
              <a:t>&gt;</a:t>
            </a:r>
            <a:r>
              <a:rPr lang="en-US" altLang="zh-CN" sz="1200" dirty="0" err="1" smtClean="0">
                <a:latin typeface="Courier New" pitchFamily="49" charset="0"/>
                <a:cs typeface="Courier New" pitchFamily="49" charset="0"/>
              </a:rPr>
              <a:t>m_n</a:t>
            </a:r>
            <a:r>
              <a:rPr lang="en-US" altLang="zh-CN" sz="1200" dirty="0" smtClean="0">
                <a:latin typeface="Courier New" pitchFamily="49" charset="0"/>
                <a:cs typeface="Courier New" pitchFamily="49" charset="0"/>
              </a:rPr>
              <a:t> </a:t>
            </a:r>
            <a:r>
              <a:rPr lang="en-US" altLang="zh-CN" sz="1200" dirty="0">
                <a:latin typeface="Courier New" pitchFamily="49" charset="0"/>
                <a:cs typeface="Courier New" pitchFamily="49" charset="0"/>
              </a:rPr>
              <a:t>&lt;&lt; </a:t>
            </a:r>
            <a:r>
              <a:rPr lang="en-US" altLang="zh-CN" sz="1200" dirty="0" err="1">
                <a:latin typeface="Courier New" pitchFamily="49" charset="0"/>
                <a:cs typeface="Courier New" pitchFamily="49" charset="0"/>
              </a:rPr>
              <a:t>endl</a:t>
            </a:r>
            <a:r>
              <a:rPr lang="en-US" altLang="zh-CN" sz="1200" dirty="0">
                <a:latin typeface="Courier New" pitchFamily="49" charset="0"/>
                <a:cs typeface="Courier New" pitchFamily="49" charset="0"/>
              </a:rPr>
              <a:t>; </a:t>
            </a:r>
          </a:p>
          <a:p>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  system</a:t>
            </a:r>
            <a:r>
              <a:rPr lang="en-US" altLang="zh-CN" sz="1200" dirty="0">
                <a:latin typeface="Courier New" pitchFamily="49" charset="0"/>
                <a:cs typeface="Courier New" pitchFamily="49" charset="0"/>
              </a:rPr>
              <a:t>("pause");  </a:t>
            </a:r>
          </a:p>
          <a:p>
            <a:r>
              <a:rPr lang="en-US" altLang="zh-CN" sz="1200" dirty="0">
                <a:latin typeface="Courier New" pitchFamily="49" charset="0"/>
                <a:cs typeface="Courier New" pitchFamily="49" charset="0"/>
              </a:rPr>
              <a:t>  </a:t>
            </a:r>
          </a:p>
          <a:p>
            <a:r>
              <a:rPr lang="en-US" altLang="zh-CN" sz="1200" dirty="0">
                <a:latin typeface="Courier New" pitchFamily="49" charset="0"/>
                <a:cs typeface="Courier New" pitchFamily="49" charset="0"/>
              </a:rPr>
              <a:t>    return 0; </a:t>
            </a:r>
            <a:endParaRPr lang="en-US" altLang="zh-CN" sz="1200" dirty="0" smtClean="0">
              <a:latin typeface="Courier New" pitchFamily="49" charset="0"/>
              <a:cs typeface="Courier New" pitchFamily="49" charset="0"/>
            </a:endParaRPr>
          </a:p>
          <a:p>
            <a:r>
              <a:rPr lang="en-US" altLang="zh-CN" sz="1200" dirty="0" smtClean="0">
                <a:latin typeface="Courier New" pitchFamily="49" charset="0"/>
                <a:cs typeface="Courier New" pitchFamily="49" charset="0"/>
              </a:rPr>
              <a:t>}</a:t>
            </a:r>
          </a:p>
          <a:p>
            <a:endParaRPr lang="en-US" altLang="zh-CN" sz="1200" dirty="0">
              <a:latin typeface="Courier New" pitchFamily="49" charset="0"/>
              <a:cs typeface="Courier New" pitchFamily="49" charset="0"/>
            </a:endParaRPr>
          </a:p>
          <a:p>
            <a:r>
              <a:rPr lang="zh-CN" altLang="en-US" sz="1200" dirty="0" smtClean="0">
                <a:latin typeface="Courier New" pitchFamily="49" charset="0"/>
                <a:cs typeface="Courier New" pitchFamily="49" charset="0"/>
              </a:rPr>
              <a:t>以上代码是否有问题？</a:t>
            </a:r>
            <a:endParaRPr lang="zh-CN" altLang="en-US" sz="1200" dirty="0">
              <a:latin typeface="Courier New" pitchFamily="49" charset="0"/>
              <a:cs typeface="Courier New" pitchFamily="49"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五边形 6"/>
          <p:cNvSpPr/>
          <p:nvPr/>
        </p:nvSpPr>
        <p:spPr>
          <a:xfrm>
            <a:off x="500034" y="171428"/>
            <a:ext cx="785818" cy="714380"/>
          </a:xfrm>
          <a:prstGeom prst="pentagon">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sz="2800" dirty="0">
                <a:solidFill>
                  <a:schemeClr val="bg1"/>
                </a:solidFill>
              </a:rPr>
              <a:t>2</a:t>
            </a:r>
            <a:endParaRPr lang="zh-CN" altLang="en-US" sz="2800" dirty="0">
              <a:solidFill>
                <a:schemeClr val="bg1"/>
              </a:solidFill>
            </a:endParaRPr>
          </a:p>
        </p:txBody>
      </p:sp>
      <p:sp>
        <p:nvSpPr>
          <p:cNvPr id="9221" name="TextBox 7"/>
          <p:cNvSpPr txBox="1">
            <a:spLocks noChangeArrowheads="1"/>
          </p:cNvSpPr>
          <p:nvPr/>
        </p:nvSpPr>
        <p:spPr bwMode="auto">
          <a:xfrm>
            <a:off x="7572375" y="357188"/>
            <a:ext cx="1571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smtClean="0">
                <a:solidFill>
                  <a:schemeClr val="bg1"/>
                </a:solidFill>
                <a:latin typeface="Adobe 黑体 Std R" pitchFamily="34" charset="-122"/>
                <a:ea typeface="Adobe 黑体 Std R" pitchFamily="34" charset="-122"/>
              </a:rPr>
              <a:t>单例模式</a:t>
            </a:r>
            <a:endParaRPr lang="zh-CN" altLang="en-US" sz="2400" dirty="0">
              <a:solidFill>
                <a:schemeClr val="bg1"/>
              </a:solidFill>
              <a:latin typeface="Adobe 黑体 Std R" pitchFamily="34" charset="-122"/>
              <a:ea typeface="Adobe 黑体 Std R" pitchFamily="34" charset="-122"/>
            </a:endParaRPr>
          </a:p>
        </p:txBody>
      </p:sp>
      <p:sp>
        <p:nvSpPr>
          <p:cNvPr id="9222" name="TextBox 14"/>
          <p:cNvSpPr txBox="1">
            <a:spLocks noChangeArrowheads="1"/>
          </p:cNvSpPr>
          <p:nvPr/>
        </p:nvSpPr>
        <p:spPr bwMode="auto">
          <a:xfrm>
            <a:off x="714375" y="1285875"/>
            <a:ext cx="8143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pitchFamily="34" charset="0"/>
            </a:endParaRPr>
          </a:p>
        </p:txBody>
      </p:sp>
      <p:sp>
        <p:nvSpPr>
          <p:cNvPr id="10" name="TextBox 9"/>
          <p:cNvSpPr txBox="1"/>
          <p:nvPr/>
        </p:nvSpPr>
        <p:spPr>
          <a:xfrm>
            <a:off x="500063" y="1357313"/>
            <a:ext cx="7715250" cy="338554"/>
          </a:xfrm>
          <a:prstGeom prst="rect">
            <a:avLst/>
          </a:prstGeom>
          <a:noFill/>
        </p:spPr>
        <p:txBody>
          <a:bodyPr>
            <a:spAutoFit/>
          </a:bodyPr>
          <a:lstStyle/>
          <a:p>
            <a:pPr indent="457200">
              <a:tabLst>
                <a:tab pos="720000" algn="l"/>
              </a:tabLst>
              <a:defRPr/>
            </a:pPr>
            <a:r>
              <a:rPr lang="zh-CN" altLang="en-US" sz="1600" dirty="0" smtClean="0">
                <a:solidFill>
                  <a:schemeClr val="bg2">
                    <a:lumMod val="25000"/>
                  </a:schemeClr>
                </a:solidFill>
                <a:latin typeface="微软雅黑" pitchFamily="34" charset="-122"/>
                <a:ea typeface="微软雅黑" pitchFamily="34" charset="-122"/>
              </a:rPr>
              <a:t>实现方法二：使用智能指针释放内存</a:t>
            </a:r>
            <a:endParaRPr lang="zh-CN" altLang="en-US" sz="1600" dirty="0">
              <a:solidFill>
                <a:schemeClr val="bg2">
                  <a:lumMod val="25000"/>
                </a:schemeClr>
              </a:solidFill>
              <a:latin typeface="微软雅黑" pitchFamily="34" charset="-122"/>
              <a:ea typeface="微软雅黑" pitchFamily="34" charset="-122"/>
            </a:endParaRPr>
          </a:p>
        </p:txBody>
      </p:sp>
      <p:sp>
        <p:nvSpPr>
          <p:cNvPr id="8" name="TextBox 7"/>
          <p:cNvSpPr txBox="1"/>
          <p:nvPr/>
        </p:nvSpPr>
        <p:spPr>
          <a:xfrm>
            <a:off x="1043608" y="1904280"/>
            <a:ext cx="7128792" cy="5047536"/>
          </a:xfrm>
          <a:prstGeom prst="rect">
            <a:avLst/>
          </a:prstGeom>
          <a:noFill/>
        </p:spPr>
        <p:txBody>
          <a:bodyPr wrap="square">
            <a:spAutoFit/>
          </a:bodyPr>
          <a:lstStyle/>
          <a:p>
            <a:pPr>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a:t>
            </a:r>
            <a:r>
              <a:rPr lang="en-US" altLang="zh-CN" sz="1400" b="1" dirty="0">
                <a:solidFill>
                  <a:schemeClr val="bg2">
                    <a:lumMod val="25000"/>
                  </a:schemeClr>
                </a:solidFill>
                <a:latin typeface="Courier New" pitchFamily="49" charset="0"/>
                <a:ea typeface="微软雅黑" pitchFamily="34" charset="-122"/>
                <a:cs typeface="Courier New" pitchFamily="49" charset="0"/>
              </a:rPr>
              <a:t>include &lt;</a:t>
            </a:r>
            <a:r>
              <a:rPr lang="en-US" altLang="zh-CN" sz="1400" b="1" dirty="0" err="1">
                <a:solidFill>
                  <a:schemeClr val="bg2">
                    <a:lumMod val="25000"/>
                  </a:schemeClr>
                </a:solidFill>
                <a:latin typeface="Courier New" pitchFamily="49" charset="0"/>
                <a:ea typeface="微软雅黑" pitchFamily="34" charset="-122"/>
                <a:cs typeface="Courier New" pitchFamily="49" charset="0"/>
              </a:rPr>
              <a:t>iostream</a:t>
            </a:r>
            <a:r>
              <a:rPr lang="en-US" altLang="zh-CN" sz="1400" b="1" dirty="0">
                <a:solidFill>
                  <a:schemeClr val="bg2">
                    <a:lumMod val="25000"/>
                  </a:schemeClr>
                </a:solidFill>
                <a:latin typeface="Courier New" pitchFamily="49" charset="0"/>
                <a:ea typeface="微软雅黑" pitchFamily="34" charset="-122"/>
                <a:cs typeface="Courier New" pitchFamily="49" charset="0"/>
              </a:rPr>
              <a:t>&gt;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#include &lt;</a:t>
            </a:r>
            <a:r>
              <a:rPr lang="en-US" altLang="zh-CN" sz="1400" b="1" dirty="0" err="1">
                <a:solidFill>
                  <a:schemeClr val="bg2">
                    <a:lumMod val="25000"/>
                  </a:schemeClr>
                </a:solidFill>
                <a:latin typeface="Courier New" pitchFamily="49" charset="0"/>
                <a:ea typeface="微软雅黑" pitchFamily="34" charset="-122"/>
                <a:cs typeface="Courier New" pitchFamily="49" charset="0"/>
              </a:rPr>
              <a:t>Windows.h</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&gt;</a:t>
            </a:r>
            <a:r>
              <a:rPr lang="en-US" altLang="zh-CN" sz="1400" b="1" dirty="0" smtClean="0">
                <a:solidFill>
                  <a:srgbClr val="00B050"/>
                </a:solidFill>
                <a:latin typeface="Courier New" pitchFamily="49" charset="0"/>
                <a:ea typeface="微软雅黑" pitchFamily="34" charset="-122"/>
                <a:cs typeface="Courier New" pitchFamily="49" charset="0"/>
              </a:rPr>
              <a:t> </a:t>
            </a:r>
            <a:endParaRPr lang="en-US" altLang="zh-CN" sz="1400" b="1" dirty="0">
              <a:solidFill>
                <a:srgbClr val="00B050"/>
              </a:solidFill>
              <a:latin typeface="Courier New" pitchFamily="49" charset="0"/>
              <a:ea typeface="微软雅黑" pitchFamily="34" charset="-122"/>
              <a:cs typeface="Courier New" pitchFamily="49" charset="0"/>
            </a:endParaRPr>
          </a:p>
          <a:p>
            <a:pPr>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a:t>
            </a:r>
            <a:r>
              <a:rPr lang="en-US" altLang="zh-CN" sz="1400" b="1" dirty="0">
                <a:solidFill>
                  <a:schemeClr val="bg2">
                    <a:lumMod val="25000"/>
                  </a:schemeClr>
                </a:solidFill>
                <a:latin typeface="Courier New" pitchFamily="49" charset="0"/>
                <a:ea typeface="微软雅黑" pitchFamily="34" charset="-122"/>
                <a:cs typeface="Courier New" pitchFamily="49" charset="0"/>
              </a:rPr>
              <a:t>include &lt;memory&gt;  </a:t>
            </a:r>
            <a:endParaRPr lang="en-US" altLang="zh-CN" sz="1400" b="1" dirty="0" smtClean="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endParaRPr lang="en-US" altLang="zh-CN" sz="1400" b="1" dirty="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using namespace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std</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class </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S2  </a:t>
            </a:r>
            <a:endParaRPr lang="en-US" altLang="zh-CN" sz="1400" b="1" dirty="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public</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a:t>
            </a:r>
          </a:p>
          <a:p>
            <a:pPr>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    </a:t>
            </a:r>
            <a:r>
              <a:rPr lang="en-US" altLang="zh-CN" sz="1400" b="1" dirty="0" err="1" smtClean="0">
                <a:solidFill>
                  <a:schemeClr val="bg2">
                    <a:lumMod val="25000"/>
                  </a:schemeClr>
                </a:solidFill>
                <a:latin typeface="Courier New" pitchFamily="49" charset="0"/>
                <a:ea typeface="微软雅黑" pitchFamily="34" charset="-122"/>
                <a:cs typeface="Courier New" pitchFamily="49" charset="0"/>
              </a:rPr>
              <a:t>int</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 </a:t>
            </a:r>
            <a:r>
              <a:rPr lang="en-US" altLang="zh-CN" sz="1400" b="1" dirty="0" err="1" smtClean="0">
                <a:solidFill>
                  <a:schemeClr val="bg2">
                    <a:lumMod val="25000"/>
                  </a:schemeClr>
                </a:solidFill>
                <a:latin typeface="Courier New" pitchFamily="49" charset="0"/>
                <a:ea typeface="微软雅黑" pitchFamily="34" charset="-122"/>
                <a:cs typeface="Courier New" pitchFamily="49" charset="0"/>
              </a:rPr>
              <a:t>m_n</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a:t>
            </a:r>
            <a:endParaRPr lang="en-US" altLang="zh-CN" sz="1400" b="1" dirty="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static </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S2 </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GetInstance</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if (NULL ==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instance.get</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instance.reset</a:t>
            </a:r>
            <a:r>
              <a:rPr lang="en-US" altLang="zh-CN" sz="1400" b="1" dirty="0">
                <a:solidFill>
                  <a:schemeClr val="bg2">
                    <a:lumMod val="25000"/>
                  </a:schemeClr>
                </a:solidFill>
                <a:latin typeface="Courier New" pitchFamily="49" charset="0"/>
                <a:ea typeface="微软雅黑" pitchFamily="34" charset="-122"/>
                <a:cs typeface="Courier New" pitchFamily="49" charset="0"/>
              </a:rPr>
              <a:t>(new </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S2</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return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instance.get</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  </a:t>
            </a:r>
          </a:p>
          <a:p>
            <a:pPr>
              <a:tabLst>
                <a:tab pos="720000" algn="l"/>
              </a:tabLst>
              <a:defRPr/>
            </a:pPr>
            <a:endParaRPr lang="en-US" altLang="zh-CN" sz="1400" b="1" dirty="0" smtClean="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private</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endParaRPr lang="en-US" altLang="zh-CN" sz="1400" b="1" dirty="0" smtClean="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    S2() {};</a:t>
            </a:r>
            <a:endParaRPr lang="en-US" altLang="zh-CN" sz="1400" b="1" dirty="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static </a:t>
            </a:r>
            <a:r>
              <a:rPr lang="en-US" altLang="zh-CN" sz="1400" b="1" dirty="0" err="1" smtClean="0">
                <a:solidFill>
                  <a:schemeClr val="bg2">
                    <a:lumMod val="25000"/>
                  </a:schemeClr>
                </a:solidFill>
                <a:latin typeface="Courier New" pitchFamily="49" charset="0"/>
                <a:ea typeface="微软雅黑" pitchFamily="34" charset="-122"/>
                <a:cs typeface="Courier New" pitchFamily="49" charset="0"/>
              </a:rPr>
              <a:t>shared_ptr</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&lt;S2</a:t>
            </a:r>
            <a:r>
              <a:rPr lang="en-US" altLang="zh-CN" sz="1400" b="1" dirty="0">
                <a:solidFill>
                  <a:schemeClr val="bg2">
                    <a:lumMod val="25000"/>
                  </a:schemeClr>
                </a:solidFill>
                <a:latin typeface="Courier New" pitchFamily="49" charset="0"/>
                <a:ea typeface="微软雅黑" pitchFamily="34" charset="-122"/>
                <a:cs typeface="Courier New" pitchFamily="49" charset="0"/>
              </a:rPr>
              <a:t>&gt; instance</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   virtual </a:t>
            </a:r>
            <a:r>
              <a:rPr lang="en-US" altLang="zh-CN" sz="1400" b="1" dirty="0">
                <a:solidFill>
                  <a:schemeClr val="bg2">
                    <a:lumMod val="25000"/>
                  </a:schemeClr>
                </a:solidFill>
                <a:latin typeface="Courier New" pitchFamily="49" charset="0"/>
                <a:ea typeface="微软雅黑" pitchFamily="34" charset="-122"/>
                <a:cs typeface="Courier New" pitchFamily="49" charset="0"/>
              </a:rPr>
              <a:t>~</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S2(void){}; </a:t>
            </a:r>
            <a:endParaRPr lang="en-US" altLang="zh-CN" sz="1400" b="1" dirty="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p:txBody>
      </p:sp>
      <p:sp>
        <p:nvSpPr>
          <p:cNvPr id="9" name="TextBox 8"/>
          <p:cNvSpPr txBox="1"/>
          <p:nvPr/>
        </p:nvSpPr>
        <p:spPr>
          <a:xfrm>
            <a:off x="5405859" y="3645024"/>
            <a:ext cx="3452391" cy="2492990"/>
          </a:xfrm>
          <a:prstGeom prst="rect">
            <a:avLst/>
          </a:prstGeom>
          <a:solidFill>
            <a:schemeClr val="accent5">
              <a:lumMod val="40000"/>
              <a:lumOff val="60000"/>
            </a:schemeClr>
          </a:solidFill>
        </p:spPr>
        <p:txBody>
          <a:bodyPr wrap="square" rtlCol="0">
            <a:spAutoFit/>
          </a:bodyPr>
          <a:lstStyle/>
          <a:p>
            <a:r>
              <a:rPr lang="en-US" altLang="zh-CN" sz="1200" dirty="0" err="1">
                <a:latin typeface="Courier New" pitchFamily="49" charset="0"/>
                <a:cs typeface="Courier New" pitchFamily="49" charset="0"/>
              </a:rPr>
              <a:t>int</a:t>
            </a:r>
            <a:r>
              <a:rPr lang="en-US" altLang="zh-CN" sz="1200" dirty="0">
                <a:latin typeface="Courier New" pitchFamily="49" charset="0"/>
                <a:cs typeface="Courier New" pitchFamily="49" charset="0"/>
              </a:rPr>
              <a:t> _</a:t>
            </a:r>
            <a:r>
              <a:rPr lang="en-US" altLang="zh-CN" sz="1200" dirty="0" err="1">
                <a:latin typeface="Courier New" pitchFamily="49" charset="0"/>
                <a:cs typeface="Courier New" pitchFamily="49" charset="0"/>
              </a:rPr>
              <a:t>tmain</a:t>
            </a:r>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int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argc</a:t>
            </a:r>
            <a:r>
              <a:rPr lang="en-US" altLang="zh-CN" sz="1200" dirty="0">
                <a:latin typeface="Courier New" pitchFamily="49" charset="0"/>
                <a:cs typeface="Courier New" pitchFamily="49" charset="0"/>
              </a:rPr>
              <a:t>, _TCHAR* </a:t>
            </a:r>
            <a:r>
              <a:rPr lang="en-US" altLang="zh-CN" sz="1200" dirty="0" err="1">
                <a:latin typeface="Courier New" pitchFamily="49" charset="0"/>
                <a:cs typeface="Courier New" pitchFamily="49" charset="0"/>
              </a:rPr>
              <a:t>argv</a:t>
            </a:r>
            <a:r>
              <a:rPr lang="en-US" altLang="zh-CN" sz="1200" dirty="0">
                <a:latin typeface="Courier New" pitchFamily="49" charset="0"/>
                <a:cs typeface="Courier New" pitchFamily="49" charset="0"/>
              </a:rPr>
              <a:t>[])  </a:t>
            </a:r>
          </a:p>
          <a:p>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 </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S1</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a2 </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S2::</a:t>
            </a:r>
            <a:r>
              <a:rPr lang="en-US" altLang="zh-CN" sz="1200" dirty="0" err="1">
                <a:latin typeface="Courier New" pitchFamily="49" charset="0"/>
                <a:cs typeface="Courier New" pitchFamily="49" charset="0"/>
              </a:rPr>
              <a:t>GetInstance</a:t>
            </a:r>
            <a:r>
              <a:rPr lang="en-US" altLang="zh-CN" sz="1200" dirty="0">
                <a:latin typeface="Courier New" pitchFamily="49" charset="0"/>
                <a:cs typeface="Courier New" pitchFamily="49" charset="0"/>
              </a:rPr>
              <a:t>(); </a:t>
            </a:r>
          </a:p>
          <a:p>
            <a:r>
              <a:rPr lang="en-US" altLang="zh-CN" sz="1200" dirty="0">
                <a:latin typeface="Courier New" pitchFamily="49" charset="0"/>
                <a:cs typeface="Courier New" pitchFamily="49" charset="0"/>
              </a:rPr>
              <a:t>    a-</a:t>
            </a:r>
            <a:r>
              <a:rPr lang="en-US" altLang="zh-CN" sz="1200" dirty="0" smtClean="0">
                <a:latin typeface="Courier New" pitchFamily="49" charset="0"/>
                <a:cs typeface="Courier New" pitchFamily="49" charset="0"/>
              </a:rPr>
              <a:t>&gt;</a:t>
            </a:r>
            <a:r>
              <a:rPr lang="en-US" altLang="zh-CN" sz="1200" dirty="0" err="1" smtClean="0">
                <a:latin typeface="Courier New" pitchFamily="49" charset="0"/>
                <a:cs typeface="Courier New" pitchFamily="49" charset="0"/>
              </a:rPr>
              <a:t>m_n</a:t>
            </a:r>
            <a:r>
              <a:rPr lang="en-US" altLang="zh-CN" sz="1200" dirty="0" smtClean="0">
                <a:latin typeface="Courier New" pitchFamily="49" charset="0"/>
                <a:cs typeface="Courier New" pitchFamily="49" charset="0"/>
              </a:rPr>
              <a:t> </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200</a:t>
            </a:r>
            <a:r>
              <a:rPr lang="en-US" altLang="zh-CN" sz="1200" dirty="0">
                <a:latin typeface="Courier New" pitchFamily="49" charset="0"/>
                <a:cs typeface="Courier New" pitchFamily="49" charset="0"/>
              </a:rPr>
              <a:t>; </a:t>
            </a:r>
          </a:p>
          <a:p>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S1</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b2 </a:t>
            </a:r>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S2::</a:t>
            </a:r>
            <a:r>
              <a:rPr lang="en-US" altLang="zh-CN" sz="1200" dirty="0" err="1">
                <a:latin typeface="Courier New" pitchFamily="49" charset="0"/>
                <a:cs typeface="Courier New" pitchFamily="49" charset="0"/>
              </a:rPr>
              <a:t>GetInstance</a:t>
            </a:r>
            <a:r>
              <a:rPr lang="en-US" altLang="zh-CN" sz="1200" dirty="0">
                <a:latin typeface="Courier New" pitchFamily="49" charset="0"/>
                <a:cs typeface="Courier New" pitchFamily="49" charset="0"/>
              </a:rPr>
              <a:t>(); </a:t>
            </a:r>
          </a:p>
          <a:p>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cout</a:t>
            </a:r>
            <a:r>
              <a:rPr lang="en-US" altLang="zh-CN" sz="1200" dirty="0">
                <a:latin typeface="Courier New" pitchFamily="49" charset="0"/>
                <a:cs typeface="Courier New" pitchFamily="49" charset="0"/>
              </a:rPr>
              <a:t> &lt;&lt; </a:t>
            </a:r>
            <a:r>
              <a:rPr lang="en-US" altLang="zh-CN" sz="1200" dirty="0" smtClean="0">
                <a:latin typeface="Courier New" pitchFamily="49" charset="0"/>
                <a:cs typeface="Courier New" pitchFamily="49" charset="0"/>
              </a:rPr>
              <a:t>b-&gt;</a:t>
            </a:r>
            <a:r>
              <a:rPr lang="en-US" altLang="zh-CN" sz="1200" dirty="0" err="1" smtClean="0">
                <a:latin typeface="Courier New" pitchFamily="49" charset="0"/>
                <a:cs typeface="Courier New" pitchFamily="49" charset="0"/>
              </a:rPr>
              <a:t>m_n</a:t>
            </a:r>
            <a:r>
              <a:rPr lang="en-US" altLang="zh-CN" sz="1200" dirty="0" smtClean="0">
                <a:latin typeface="Courier New" pitchFamily="49" charset="0"/>
                <a:cs typeface="Courier New" pitchFamily="49" charset="0"/>
              </a:rPr>
              <a:t> </a:t>
            </a:r>
            <a:r>
              <a:rPr lang="en-US" altLang="zh-CN" sz="1200" dirty="0">
                <a:latin typeface="Courier New" pitchFamily="49" charset="0"/>
                <a:cs typeface="Courier New" pitchFamily="49" charset="0"/>
              </a:rPr>
              <a:t>&lt;&lt; </a:t>
            </a:r>
            <a:r>
              <a:rPr lang="en-US" altLang="zh-CN" sz="1200" dirty="0" err="1">
                <a:latin typeface="Courier New" pitchFamily="49" charset="0"/>
                <a:cs typeface="Courier New" pitchFamily="49" charset="0"/>
              </a:rPr>
              <a:t>endl</a:t>
            </a:r>
            <a:r>
              <a:rPr lang="en-US" altLang="zh-CN" sz="1200" dirty="0">
                <a:latin typeface="Courier New" pitchFamily="49" charset="0"/>
                <a:cs typeface="Courier New" pitchFamily="49" charset="0"/>
              </a:rPr>
              <a:t>; </a:t>
            </a:r>
          </a:p>
          <a:p>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  </a:t>
            </a:r>
            <a:r>
              <a:rPr lang="en-US" altLang="zh-CN" sz="1200" dirty="0" smtClean="0">
                <a:latin typeface="Courier New" pitchFamily="49" charset="0"/>
                <a:cs typeface="Courier New" pitchFamily="49" charset="0"/>
              </a:rPr>
              <a:t>  system</a:t>
            </a:r>
            <a:r>
              <a:rPr lang="en-US" altLang="zh-CN" sz="1200" dirty="0">
                <a:latin typeface="Courier New" pitchFamily="49" charset="0"/>
                <a:cs typeface="Courier New" pitchFamily="49" charset="0"/>
              </a:rPr>
              <a:t>("pause");  </a:t>
            </a:r>
          </a:p>
          <a:p>
            <a:r>
              <a:rPr lang="en-US" altLang="zh-CN" sz="1200" dirty="0">
                <a:latin typeface="Courier New" pitchFamily="49" charset="0"/>
                <a:cs typeface="Courier New" pitchFamily="49" charset="0"/>
              </a:rPr>
              <a:t>  </a:t>
            </a:r>
          </a:p>
          <a:p>
            <a:r>
              <a:rPr lang="en-US" altLang="zh-CN" sz="1200" dirty="0">
                <a:latin typeface="Courier New" pitchFamily="49" charset="0"/>
                <a:cs typeface="Courier New" pitchFamily="49" charset="0"/>
              </a:rPr>
              <a:t>    return 0; </a:t>
            </a:r>
            <a:endParaRPr lang="en-US" altLang="zh-CN" sz="1200" dirty="0" smtClean="0">
              <a:latin typeface="Courier New" pitchFamily="49" charset="0"/>
              <a:cs typeface="Courier New" pitchFamily="49" charset="0"/>
            </a:endParaRPr>
          </a:p>
          <a:p>
            <a:r>
              <a:rPr lang="en-US" altLang="zh-CN" sz="1200" dirty="0" smtClean="0">
                <a:latin typeface="Courier New" pitchFamily="49" charset="0"/>
                <a:cs typeface="Courier New" pitchFamily="49" charset="0"/>
              </a:rPr>
              <a:t>}</a:t>
            </a:r>
          </a:p>
          <a:p>
            <a:endParaRPr lang="en-US" altLang="zh-CN" sz="1200" dirty="0" smtClean="0">
              <a:latin typeface="Courier New" pitchFamily="49" charset="0"/>
              <a:cs typeface="Courier New" pitchFamily="49" charset="0"/>
            </a:endParaRPr>
          </a:p>
          <a:p>
            <a:r>
              <a:rPr lang="zh-CN" altLang="en-US" sz="1200" dirty="0">
                <a:latin typeface="Courier New" pitchFamily="49" charset="0"/>
                <a:cs typeface="Courier New" pitchFamily="49" charset="0"/>
              </a:rPr>
              <a:t>以上代码是否有问题</a:t>
            </a:r>
            <a:r>
              <a:rPr lang="zh-CN" altLang="en-US" sz="1200" dirty="0" smtClean="0">
                <a:latin typeface="Courier New" pitchFamily="49" charset="0"/>
                <a:cs typeface="Courier New" pitchFamily="49" charset="0"/>
              </a:rPr>
              <a:t>？</a:t>
            </a:r>
            <a:endParaRPr lang="zh-CN" altLang="en-US" sz="1200" dirty="0">
              <a:latin typeface="Courier New" pitchFamily="49" charset="0"/>
              <a:cs typeface="Courier New" pitchFamily="49" charset="0"/>
            </a:endParaRPr>
          </a:p>
        </p:txBody>
      </p:sp>
    </p:spTree>
    <p:extLst>
      <p:ext uri="{BB962C8B-B14F-4D97-AF65-F5344CB8AC3E}">
        <p14:creationId xmlns:p14="http://schemas.microsoft.com/office/powerpoint/2010/main" val="94326651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五边形 6"/>
          <p:cNvSpPr/>
          <p:nvPr/>
        </p:nvSpPr>
        <p:spPr>
          <a:xfrm>
            <a:off x="500034" y="171428"/>
            <a:ext cx="785818" cy="714380"/>
          </a:xfrm>
          <a:prstGeom prst="pentagon">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sz="2800" dirty="0">
                <a:solidFill>
                  <a:schemeClr val="bg1"/>
                </a:solidFill>
              </a:rPr>
              <a:t>2</a:t>
            </a:r>
            <a:endParaRPr lang="zh-CN" altLang="en-US" sz="2800" dirty="0">
              <a:solidFill>
                <a:schemeClr val="bg1"/>
              </a:solidFill>
            </a:endParaRPr>
          </a:p>
        </p:txBody>
      </p:sp>
      <p:sp>
        <p:nvSpPr>
          <p:cNvPr id="9221" name="TextBox 7"/>
          <p:cNvSpPr txBox="1">
            <a:spLocks noChangeArrowheads="1"/>
          </p:cNvSpPr>
          <p:nvPr/>
        </p:nvSpPr>
        <p:spPr bwMode="auto">
          <a:xfrm>
            <a:off x="7572375" y="357188"/>
            <a:ext cx="1571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smtClean="0">
                <a:solidFill>
                  <a:schemeClr val="bg1"/>
                </a:solidFill>
                <a:latin typeface="Adobe 黑体 Std R" pitchFamily="34" charset="-122"/>
                <a:ea typeface="Adobe 黑体 Std R" pitchFamily="34" charset="-122"/>
              </a:rPr>
              <a:t>单例模式</a:t>
            </a:r>
            <a:endParaRPr lang="zh-CN" altLang="en-US" sz="2400" dirty="0">
              <a:solidFill>
                <a:schemeClr val="bg1"/>
              </a:solidFill>
              <a:latin typeface="Adobe 黑体 Std R" pitchFamily="34" charset="-122"/>
              <a:ea typeface="Adobe 黑体 Std R" pitchFamily="34" charset="-122"/>
            </a:endParaRPr>
          </a:p>
        </p:txBody>
      </p:sp>
      <p:sp>
        <p:nvSpPr>
          <p:cNvPr id="9222" name="TextBox 14"/>
          <p:cNvSpPr txBox="1">
            <a:spLocks noChangeArrowheads="1"/>
          </p:cNvSpPr>
          <p:nvPr/>
        </p:nvSpPr>
        <p:spPr bwMode="auto">
          <a:xfrm>
            <a:off x="714375" y="1285875"/>
            <a:ext cx="8143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pitchFamily="34" charset="0"/>
            </a:endParaRPr>
          </a:p>
        </p:txBody>
      </p:sp>
      <p:sp>
        <p:nvSpPr>
          <p:cNvPr id="10" name="TextBox 9"/>
          <p:cNvSpPr txBox="1"/>
          <p:nvPr/>
        </p:nvSpPr>
        <p:spPr>
          <a:xfrm>
            <a:off x="500063" y="1357313"/>
            <a:ext cx="7715250" cy="338554"/>
          </a:xfrm>
          <a:prstGeom prst="rect">
            <a:avLst/>
          </a:prstGeom>
          <a:noFill/>
        </p:spPr>
        <p:txBody>
          <a:bodyPr>
            <a:spAutoFit/>
          </a:bodyPr>
          <a:lstStyle/>
          <a:p>
            <a:pPr indent="457200">
              <a:tabLst>
                <a:tab pos="720000" algn="l"/>
              </a:tabLst>
              <a:defRPr/>
            </a:pPr>
            <a:r>
              <a:rPr lang="zh-CN" altLang="en-US" sz="1600" dirty="0" smtClean="0">
                <a:solidFill>
                  <a:schemeClr val="bg2">
                    <a:lumMod val="25000"/>
                  </a:schemeClr>
                </a:solidFill>
                <a:latin typeface="微软雅黑" pitchFamily="34" charset="-122"/>
                <a:ea typeface="微软雅黑" pitchFamily="34" charset="-122"/>
              </a:rPr>
              <a:t>实现方法三</a:t>
            </a:r>
            <a:endParaRPr lang="zh-CN" altLang="en-US" sz="1600" dirty="0">
              <a:solidFill>
                <a:schemeClr val="bg2">
                  <a:lumMod val="25000"/>
                </a:schemeClr>
              </a:solidFill>
              <a:latin typeface="微软雅黑" pitchFamily="34" charset="-122"/>
              <a:ea typeface="微软雅黑" pitchFamily="34" charset="-122"/>
            </a:endParaRPr>
          </a:p>
        </p:txBody>
      </p:sp>
      <p:sp>
        <p:nvSpPr>
          <p:cNvPr id="8" name="TextBox 7"/>
          <p:cNvSpPr txBox="1"/>
          <p:nvPr/>
        </p:nvSpPr>
        <p:spPr>
          <a:xfrm>
            <a:off x="1043608" y="1904280"/>
            <a:ext cx="7128792" cy="5047536"/>
          </a:xfrm>
          <a:prstGeom prst="rect">
            <a:avLst/>
          </a:prstGeom>
          <a:noFill/>
        </p:spPr>
        <p:txBody>
          <a:bodyPr wrap="square">
            <a:spAutoFit/>
          </a:bodyPr>
          <a:lstStyle/>
          <a:p>
            <a:pPr>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template </a:t>
            </a:r>
            <a:r>
              <a:rPr lang="en-US" altLang="zh-CN" sz="1400" b="1" dirty="0">
                <a:solidFill>
                  <a:schemeClr val="bg2">
                    <a:lumMod val="25000"/>
                  </a:schemeClr>
                </a:solidFill>
                <a:latin typeface="Courier New" pitchFamily="49" charset="0"/>
                <a:ea typeface="微软雅黑" pitchFamily="34" charset="-122"/>
                <a:cs typeface="Courier New" pitchFamily="49" charset="0"/>
              </a:rPr>
              <a:t>&lt;class T&gt;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class Singleton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public: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static T*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GetInstance</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private: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Singleton(){}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~Singleton(){}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Singleton(</a:t>
            </a:r>
            <a:r>
              <a:rPr lang="en-US" altLang="zh-CN" sz="1400" b="1" dirty="0" err="1">
                <a:solidFill>
                  <a:schemeClr val="bg2">
                    <a:lumMod val="25000"/>
                  </a:schemeClr>
                </a:solidFill>
                <a:latin typeface="Courier New" pitchFamily="49" charset="0"/>
                <a:ea typeface="微软雅黑" pitchFamily="34" charset="-122"/>
                <a:cs typeface="Courier New" pitchFamily="49" charset="0"/>
              </a:rPr>
              <a:t>const</a:t>
            </a:r>
            <a:r>
              <a:rPr lang="en-US" altLang="zh-CN" sz="1400" b="1" dirty="0">
                <a:solidFill>
                  <a:schemeClr val="bg2">
                    <a:lumMod val="25000"/>
                  </a:schemeClr>
                </a:solidFill>
                <a:latin typeface="Courier New" pitchFamily="49" charset="0"/>
                <a:ea typeface="微软雅黑" pitchFamily="34" charset="-122"/>
                <a:cs typeface="Courier New" pitchFamily="49" charset="0"/>
              </a:rPr>
              <a:t> Singleton&amp;){}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Singleton&amp; </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operator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const</a:t>
            </a:r>
            <a:r>
              <a:rPr lang="en-US" altLang="zh-CN" sz="1400" b="1" dirty="0">
                <a:solidFill>
                  <a:schemeClr val="bg2">
                    <a:lumMod val="25000"/>
                  </a:schemeClr>
                </a:solidFill>
                <a:latin typeface="Courier New" pitchFamily="49" charset="0"/>
                <a:ea typeface="微软雅黑" pitchFamily="34" charset="-122"/>
                <a:cs typeface="Courier New" pitchFamily="49" charset="0"/>
              </a:rPr>
              <a:t> Singleton&amp;){}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static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shared_ptr</a:t>
            </a:r>
            <a:r>
              <a:rPr lang="en-US" altLang="zh-CN" sz="1400" b="1" dirty="0">
                <a:solidFill>
                  <a:schemeClr val="bg2">
                    <a:lumMod val="25000"/>
                  </a:schemeClr>
                </a:solidFill>
                <a:latin typeface="Courier New" pitchFamily="49" charset="0"/>
                <a:ea typeface="微软雅黑" pitchFamily="34" charset="-122"/>
                <a:cs typeface="Courier New" pitchFamily="49" charset="0"/>
              </a:rPr>
              <a:t>&lt;T&gt; instance;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a:t>
            </a:r>
            <a:endParaRPr lang="en-US" altLang="zh-CN" sz="1400" b="1" dirty="0" smtClean="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endParaRPr lang="en-US" altLang="zh-CN" sz="1400" b="1" dirty="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template &lt;class T&gt;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T* Singleton&lt;T&gt;::</a:t>
            </a:r>
            <a:r>
              <a:rPr lang="en-US" altLang="zh-CN" sz="1400" b="1" dirty="0" err="1">
                <a:solidFill>
                  <a:schemeClr val="bg2">
                    <a:lumMod val="25000"/>
                  </a:schemeClr>
                </a:solidFill>
                <a:latin typeface="Courier New" pitchFamily="49" charset="0"/>
                <a:ea typeface="微软雅黑" pitchFamily="34" charset="-122"/>
                <a:cs typeface="Courier New" pitchFamily="49" charset="0"/>
              </a:rPr>
              <a:t>GetInstance</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if (NULL =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instance.get</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instance.reset</a:t>
            </a:r>
            <a:r>
              <a:rPr lang="en-US" altLang="zh-CN" sz="1400" b="1" dirty="0">
                <a:solidFill>
                  <a:schemeClr val="bg2">
                    <a:lumMod val="25000"/>
                  </a:schemeClr>
                </a:solidFill>
                <a:latin typeface="Courier New" pitchFamily="49" charset="0"/>
                <a:ea typeface="微软雅黑" pitchFamily="34" charset="-122"/>
                <a:cs typeface="Courier New" pitchFamily="49" charset="0"/>
              </a:rPr>
              <a:t>(new Singleton());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return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instance.get</a:t>
            </a: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p:txBody>
      </p:sp>
    </p:spTree>
    <p:extLst>
      <p:ext uri="{BB962C8B-B14F-4D97-AF65-F5344CB8AC3E}">
        <p14:creationId xmlns:p14="http://schemas.microsoft.com/office/powerpoint/2010/main" val="12374465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五边形 6"/>
          <p:cNvSpPr/>
          <p:nvPr/>
        </p:nvSpPr>
        <p:spPr>
          <a:xfrm>
            <a:off x="500034" y="171428"/>
            <a:ext cx="785818" cy="714380"/>
          </a:xfrm>
          <a:prstGeom prst="pentagon">
            <a:avLst/>
          </a:prstGeom>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en-US" altLang="zh-CN" sz="2800" dirty="0">
                <a:solidFill>
                  <a:schemeClr val="bg1"/>
                </a:solidFill>
              </a:rPr>
              <a:t>2</a:t>
            </a:r>
            <a:endParaRPr lang="zh-CN" altLang="en-US" sz="2800" dirty="0">
              <a:solidFill>
                <a:schemeClr val="bg1"/>
              </a:solidFill>
            </a:endParaRPr>
          </a:p>
        </p:txBody>
      </p:sp>
      <p:sp>
        <p:nvSpPr>
          <p:cNvPr id="9221" name="TextBox 7"/>
          <p:cNvSpPr txBox="1">
            <a:spLocks noChangeArrowheads="1"/>
          </p:cNvSpPr>
          <p:nvPr/>
        </p:nvSpPr>
        <p:spPr bwMode="auto">
          <a:xfrm>
            <a:off x="7572375" y="357188"/>
            <a:ext cx="1571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smtClean="0">
                <a:solidFill>
                  <a:schemeClr val="bg1"/>
                </a:solidFill>
                <a:latin typeface="Adobe 黑体 Std R" pitchFamily="34" charset="-122"/>
                <a:ea typeface="Adobe 黑体 Std R" pitchFamily="34" charset="-122"/>
              </a:rPr>
              <a:t>单例模式</a:t>
            </a:r>
            <a:endParaRPr lang="zh-CN" altLang="en-US" sz="2400" dirty="0">
              <a:solidFill>
                <a:schemeClr val="bg1"/>
              </a:solidFill>
              <a:latin typeface="Adobe 黑体 Std R" pitchFamily="34" charset="-122"/>
              <a:ea typeface="Adobe 黑体 Std R" pitchFamily="34" charset="-122"/>
            </a:endParaRPr>
          </a:p>
        </p:txBody>
      </p:sp>
      <p:sp>
        <p:nvSpPr>
          <p:cNvPr id="9222" name="TextBox 14"/>
          <p:cNvSpPr txBox="1">
            <a:spLocks noChangeArrowheads="1"/>
          </p:cNvSpPr>
          <p:nvPr/>
        </p:nvSpPr>
        <p:spPr bwMode="auto">
          <a:xfrm>
            <a:off x="714375" y="1285875"/>
            <a:ext cx="8143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pitchFamily="34" charset="0"/>
            </a:endParaRPr>
          </a:p>
        </p:txBody>
      </p:sp>
      <p:sp>
        <p:nvSpPr>
          <p:cNvPr id="10" name="TextBox 9"/>
          <p:cNvSpPr txBox="1"/>
          <p:nvPr/>
        </p:nvSpPr>
        <p:spPr>
          <a:xfrm>
            <a:off x="500063" y="1357313"/>
            <a:ext cx="7715250" cy="338554"/>
          </a:xfrm>
          <a:prstGeom prst="rect">
            <a:avLst/>
          </a:prstGeom>
          <a:noFill/>
        </p:spPr>
        <p:txBody>
          <a:bodyPr>
            <a:spAutoFit/>
          </a:bodyPr>
          <a:lstStyle/>
          <a:p>
            <a:pPr indent="457200">
              <a:tabLst>
                <a:tab pos="720000" algn="l"/>
              </a:tabLst>
              <a:defRPr/>
            </a:pPr>
            <a:r>
              <a:rPr lang="zh-CN" altLang="en-US" sz="1600" dirty="0" smtClean="0">
                <a:solidFill>
                  <a:schemeClr val="bg2">
                    <a:lumMod val="25000"/>
                  </a:schemeClr>
                </a:solidFill>
                <a:latin typeface="微软雅黑" pitchFamily="34" charset="-122"/>
                <a:ea typeface="微软雅黑" pitchFamily="34" charset="-122"/>
              </a:rPr>
              <a:t>实现方法四：简约主义</a:t>
            </a:r>
            <a:endParaRPr lang="zh-CN" altLang="en-US" sz="1600" dirty="0">
              <a:solidFill>
                <a:schemeClr val="bg2">
                  <a:lumMod val="25000"/>
                </a:schemeClr>
              </a:solidFill>
              <a:latin typeface="微软雅黑" pitchFamily="34" charset="-122"/>
              <a:ea typeface="微软雅黑" pitchFamily="34" charset="-122"/>
            </a:endParaRPr>
          </a:p>
        </p:txBody>
      </p:sp>
      <p:sp>
        <p:nvSpPr>
          <p:cNvPr id="8" name="TextBox 7"/>
          <p:cNvSpPr txBox="1"/>
          <p:nvPr/>
        </p:nvSpPr>
        <p:spPr>
          <a:xfrm>
            <a:off x="1043608" y="1904280"/>
            <a:ext cx="7128792" cy="3754874"/>
          </a:xfrm>
          <a:prstGeom prst="rect">
            <a:avLst/>
          </a:prstGeom>
          <a:noFill/>
        </p:spPr>
        <p:txBody>
          <a:bodyPr wrap="square">
            <a:spAutoFit/>
          </a:bodyPr>
          <a:lstStyle/>
          <a:p>
            <a:pPr>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class </a:t>
            </a:r>
            <a:r>
              <a:rPr lang="en-US" altLang="zh-CN" sz="1400" b="1" dirty="0">
                <a:solidFill>
                  <a:schemeClr val="bg2">
                    <a:lumMod val="25000"/>
                  </a:schemeClr>
                </a:solidFill>
                <a:latin typeface="Courier New" pitchFamily="49" charset="0"/>
                <a:ea typeface="微软雅黑" pitchFamily="34" charset="-122"/>
                <a:cs typeface="Courier New" pitchFamily="49" charset="0"/>
              </a:rPr>
              <a:t>S</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public:</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static S&amp;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getInstance</a:t>
            </a:r>
            <a:r>
              <a:rPr lang="en-US" altLang="zh-CN" sz="1400" b="1" dirty="0">
                <a:solidFill>
                  <a:schemeClr val="bg2">
                    <a:lumMod val="25000"/>
                  </a:schemeClr>
                </a:solidFill>
                <a:latin typeface="Courier New" pitchFamily="49" charset="0"/>
                <a:ea typeface="微软雅黑" pitchFamily="34" charset="-122"/>
                <a:cs typeface="Courier New" pitchFamily="49" charset="0"/>
              </a:rPr>
              <a:t>()</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static S    instance;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return instance;</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private:</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S() {};                   // </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Constructor</a:t>
            </a:r>
          </a:p>
          <a:p>
            <a:pPr>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	 ~S</a:t>
            </a:r>
            <a:r>
              <a:rPr lang="en-US" altLang="zh-CN" sz="1400" b="1" dirty="0">
                <a:solidFill>
                  <a:schemeClr val="bg2">
                    <a:lumMod val="25000"/>
                  </a:schemeClr>
                </a:solidFill>
                <a:latin typeface="Courier New" pitchFamily="49" charset="0"/>
                <a:ea typeface="微软雅黑" pitchFamily="34" charset="-122"/>
                <a:cs typeface="Courier New" pitchFamily="49" charset="0"/>
              </a:rPr>
              <a:t>() {};                  </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 De-constructor</a:t>
            </a:r>
            <a:endParaRPr lang="en-US" altLang="zh-CN" sz="1400" b="1" dirty="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S(S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const</a:t>
            </a:r>
            <a:r>
              <a:rPr lang="en-US" altLang="zh-CN" sz="1400" b="1" dirty="0">
                <a:solidFill>
                  <a:schemeClr val="bg2">
                    <a:lumMod val="25000"/>
                  </a:schemeClr>
                </a:solidFill>
                <a:latin typeface="Courier New" pitchFamily="49" charset="0"/>
                <a:ea typeface="微软雅黑" pitchFamily="34" charset="-122"/>
                <a:cs typeface="Courier New" pitchFamily="49" charset="0"/>
              </a:rPr>
              <a:t>&amp;);              // Don't Implement</a:t>
            </a:r>
          </a:p>
          <a:p>
            <a:pPr>
              <a:tabLst>
                <a:tab pos="720000" algn="l"/>
              </a:tabLst>
              <a:defRPr/>
            </a:pPr>
            <a:r>
              <a:rPr lang="en-US" altLang="zh-CN" sz="1400" b="1" dirty="0">
                <a:solidFill>
                  <a:schemeClr val="bg2">
                    <a:lumMod val="25000"/>
                  </a:schemeClr>
                </a:solidFill>
                <a:latin typeface="Courier New" pitchFamily="49" charset="0"/>
                <a:ea typeface="微软雅黑" pitchFamily="34" charset="-122"/>
                <a:cs typeface="Courier New" pitchFamily="49" charset="0"/>
              </a:rPr>
              <a:t>        void </a:t>
            </a: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operator =(</a:t>
            </a:r>
            <a:r>
              <a:rPr lang="en-US" altLang="zh-CN" sz="1400" b="1" dirty="0">
                <a:solidFill>
                  <a:schemeClr val="bg2">
                    <a:lumMod val="25000"/>
                  </a:schemeClr>
                </a:solidFill>
                <a:latin typeface="Courier New" pitchFamily="49" charset="0"/>
                <a:ea typeface="微软雅黑" pitchFamily="34" charset="-122"/>
                <a:cs typeface="Courier New" pitchFamily="49" charset="0"/>
              </a:rPr>
              <a:t>S </a:t>
            </a:r>
            <a:r>
              <a:rPr lang="en-US" altLang="zh-CN" sz="1400" b="1" dirty="0" err="1">
                <a:solidFill>
                  <a:schemeClr val="bg2">
                    <a:lumMod val="25000"/>
                  </a:schemeClr>
                </a:solidFill>
                <a:latin typeface="Courier New" pitchFamily="49" charset="0"/>
                <a:ea typeface="微软雅黑" pitchFamily="34" charset="-122"/>
                <a:cs typeface="Courier New" pitchFamily="49" charset="0"/>
              </a:rPr>
              <a:t>const</a:t>
            </a:r>
            <a:r>
              <a:rPr lang="en-US" altLang="zh-CN" sz="1400" b="1" dirty="0">
                <a:solidFill>
                  <a:schemeClr val="bg2">
                    <a:lumMod val="25000"/>
                  </a:schemeClr>
                </a:solidFill>
                <a:latin typeface="Courier New" pitchFamily="49" charset="0"/>
                <a:ea typeface="微软雅黑" pitchFamily="34" charset="-122"/>
                <a:cs typeface="Courier New" pitchFamily="49" charset="0"/>
              </a:rPr>
              <a:t>&amp;); // Don't implement</a:t>
            </a:r>
          </a:p>
          <a:p>
            <a:pPr>
              <a:tabLst>
                <a:tab pos="720000" algn="l"/>
              </a:tabLst>
              <a:defRPr/>
            </a:pPr>
            <a:r>
              <a:rPr lang="en-US" altLang="zh-CN" sz="1400" b="1" dirty="0" smtClean="0">
                <a:solidFill>
                  <a:schemeClr val="bg2">
                    <a:lumMod val="25000"/>
                  </a:schemeClr>
                </a:solidFill>
                <a:latin typeface="Courier New" pitchFamily="49" charset="0"/>
                <a:ea typeface="微软雅黑" pitchFamily="34" charset="-122"/>
                <a:cs typeface="Courier New" pitchFamily="49" charset="0"/>
              </a:rPr>
              <a:t>};</a:t>
            </a:r>
          </a:p>
          <a:p>
            <a:pPr>
              <a:tabLst>
                <a:tab pos="720000" algn="l"/>
              </a:tabLst>
              <a:defRPr/>
            </a:pPr>
            <a:endParaRPr lang="en-US" altLang="zh-CN" sz="1400" b="1" dirty="0">
              <a:solidFill>
                <a:schemeClr val="bg2">
                  <a:lumMod val="25000"/>
                </a:schemeClr>
              </a:solidFill>
              <a:latin typeface="Courier New" pitchFamily="49" charset="0"/>
              <a:ea typeface="微软雅黑" pitchFamily="34" charset="-122"/>
              <a:cs typeface="Courier New" pitchFamily="49" charset="0"/>
            </a:endParaRPr>
          </a:p>
          <a:p>
            <a:pPr>
              <a:tabLst>
                <a:tab pos="720000" algn="l"/>
              </a:tabLst>
              <a:defRPr/>
            </a:pPr>
            <a:r>
              <a:rPr lang="zh-CN" altLang="en-US" sz="1400" b="1" dirty="0">
                <a:solidFill>
                  <a:schemeClr val="bg2">
                    <a:lumMod val="25000"/>
                  </a:schemeClr>
                </a:solidFill>
                <a:latin typeface="Courier New" pitchFamily="49" charset="0"/>
                <a:ea typeface="微软雅黑" pitchFamily="34" charset="-122"/>
                <a:cs typeface="Courier New" pitchFamily="49" charset="0"/>
              </a:rPr>
              <a:t>使用了</a:t>
            </a:r>
            <a:r>
              <a:rPr lang="en-US" altLang="zh-CN" sz="1400" b="1" dirty="0">
                <a:solidFill>
                  <a:schemeClr val="bg2">
                    <a:lumMod val="25000"/>
                  </a:schemeClr>
                </a:solidFill>
                <a:latin typeface="Courier New" pitchFamily="49" charset="0"/>
                <a:ea typeface="微软雅黑" pitchFamily="34" charset="-122"/>
                <a:cs typeface="Courier New" pitchFamily="49" charset="0"/>
              </a:rPr>
              <a:t>C++</a:t>
            </a:r>
            <a:r>
              <a:rPr lang="zh-CN" altLang="en-US" sz="1400" b="1" dirty="0">
                <a:solidFill>
                  <a:schemeClr val="bg2">
                    <a:lumMod val="25000"/>
                  </a:schemeClr>
                </a:solidFill>
                <a:latin typeface="Courier New" pitchFamily="49" charset="0"/>
                <a:ea typeface="微软雅黑" pitchFamily="34" charset="-122"/>
                <a:cs typeface="Courier New" pitchFamily="49" charset="0"/>
              </a:rPr>
              <a:t>中成员函数的静态变量的特点：静态局部变量在第一次使用时初始化，并不会销毁直到程序退出。</a:t>
            </a:r>
          </a:p>
        </p:txBody>
      </p:sp>
      <p:grpSp>
        <p:nvGrpSpPr>
          <p:cNvPr id="4" name="组合 3"/>
          <p:cNvGrpSpPr/>
          <p:nvPr/>
        </p:nvGrpSpPr>
        <p:grpSpPr>
          <a:xfrm>
            <a:off x="2915816" y="1859125"/>
            <a:ext cx="5942434" cy="777787"/>
            <a:chOff x="2915816" y="1859125"/>
            <a:chExt cx="5942434" cy="777787"/>
          </a:xfrm>
        </p:grpSpPr>
        <p:sp>
          <p:nvSpPr>
            <p:cNvPr id="9" name="TextBox 8"/>
            <p:cNvSpPr txBox="1"/>
            <p:nvPr/>
          </p:nvSpPr>
          <p:spPr>
            <a:xfrm>
              <a:off x="5405859" y="1859125"/>
              <a:ext cx="3452391" cy="276999"/>
            </a:xfrm>
            <a:prstGeom prst="rect">
              <a:avLst/>
            </a:prstGeom>
            <a:solidFill>
              <a:schemeClr val="accent5">
                <a:lumMod val="40000"/>
                <a:lumOff val="60000"/>
              </a:schemeClr>
            </a:solidFill>
          </p:spPr>
          <p:txBody>
            <a:bodyPr wrap="square" rtlCol="0">
              <a:spAutoFit/>
            </a:bodyPr>
            <a:lstStyle/>
            <a:p>
              <a:r>
                <a:rPr lang="zh-CN" altLang="en-US" sz="1200" dirty="0" smtClean="0">
                  <a:latin typeface="Courier New" pitchFamily="49" charset="0"/>
                  <a:cs typeface="Courier New" pitchFamily="49" charset="0"/>
                </a:rPr>
                <a:t>为何这里返回的是引用而不是指针？</a:t>
              </a:r>
              <a:endParaRPr lang="en-US" altLang="zh-CN" sz="1200" dirty="0" smtClean="0">
                <a:latin typeface="Courier New" pitchFamily="49" charset="0"/>
                <a:cs typeface="Courier New" pitchFamily="49" charset="0"/>
              </a:endParaRPr>
            </a:p>
          </p:txBody>
        </p:sp>
        <p:cxnSp>
          <p:nvCxnSpPr>
            <p:cNvPr id="3" name="直接箭头连接符 2"/>
            <p:cNvCxnSpPr>
              <a:endCxn id="9" idx="1"/>
            </p:cNvCxnSpPr>
            <p:nvPr/>
          </p:nvCxnSpPr>
          <p:spPr>
            <a:xfrm flipV="1">
              <a:off x="2915816" y="1997625"/>
              <a:ext cx="2490043" cy="639287"/>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63680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上海维宏电子科技股份有限备用模板-R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上海维宏电子科技股份有限备用模板-R1</Template>
  <TotalTime>507</TotalTime>
  <Words>1758</Words>
  <Application>Microsoft Office PowerPoint</Application>
  <PresentationFormat>全屏显示(4:3)</PresentationFormat>
  <Paragraphs>369</Paragraphs>
  <Slides>23</Slides>
  <Notes>10</Notes>
  <HiddenSlides>0</HiddenSlides>
  <MMClips>1</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上海维宏电子科技股份有限备用模板-R1</vt:lpstr>
      <vt:lpstr>设计模式与代码赏析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进步始于交流， 收获源于分享！</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专业、专注、专心</dc:title>
  <dc:creator>WIN7-7</dc:creator>
  <cp:lastModifiedBy>WIN7-7</cp:lastModifiedBy>
  <cp:revision>225</cp:revision>
  <dcterms:created xsi:type="dcterms:W3CDTF">2017-02-13T09:29:57Z</dcterms:created>
  <dcterms:modified xsi:type="dcterms:W3CDTF">2017-02-14T07:43:46Z</dcterms:modified>
</cp:coreProperties>
</file>