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62" r:id="rId2"/>
    <p:sldMasterId id="2147483674" r:id="rId3"/>
  </p:sldMasterIdLst>
  <p:notesMasterIdLst>
    <p:notesMasterId r:id="rId23"/>
  </p:notesMasterIdLst>
  <p:sldIdLst>
    <p:sldId id="661" r:id="rId4"/>
    <p:sldId id="662" r:id="rId5"/>
    <p:sldId id="597" r:id="rId6"/>
    <p:sldId id="598" r:id="rId7"/>
    <p:sldId id="665" r:id="rId8"/>
    <p:sldId id="666" r:id="rId9"/>
    <p:sldId id="660" r:id="rId10"/>
    <p:sldId id="596" r:id="rId11"/>
    <p:sldId id="667" r:id="rId12"/>
    <p:sldId id="599" r:id="rId13"/>
    <p:sldId id="668" r:id="rId14"/>
    <p:sldId id="669" r:id="rId15"/>
    <p:sldId id="670" r:id="rId16"/>
    <p:sldId id="671" r:id="rId17"/>
    <p:sldId id="673" r:id="rId18"/>
    <p:sldId id="674" r:id="rId19"/>
    <p:sldId id="675" r:id="rId20"/>
    <p:sldId id="681" r:id="rId21"/>
    <p:sldId id="601" r:id="rId22"/>
  </p:sldIdLst>
  <p:sldSz cx="9144000" cy="6858000" type="screen4x3"/>
  <p:notesSz cx="7315200" cy="9601200"/>
  <p:defaultTextStyle>
    <a:defPPr>
      <a:defRPr lang="en-GB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Arial" charset="0"/>
        <a:ea typeface="+mn-ea"/>
        <a:cs typeface="Arial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Arial" charset="0"/>
        <a:ea typeface="+mn-ea"/>
        <a:cs typeface="Arial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Arial" charset="0"/>
        <a:ea typeface="+mn-ea"/>
        <a:cs typeface="Arial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Arial" charset="0"/>
        <a:ea typeface="+mn-ea"/>
        <a:cs typeface="Arial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6600"/>
    <a:srgbClr val="66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61" autoAdjust="0"/>
    <p:restoredTop sz="94660"/>
  </p:normalViewPr>
  <p:slideViewPr>
    <p:cSldViewPr>
      <p:cViewPr varScale="1">
        <p:scale>
          <a:sx n="63" d="100"/>
          <a:sy n="63" d="100"/>
        </p:scale>
        <p:origin x="1524" y="72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AutoShape 1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36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27000"/>
              </a:lnSpc>
              <a:buClr>
                <a:srgbClr val="000000"/>
              </a:buClr>
              <a:buSzPct val="100000"/>
              <a:buFont typeface="Arial" charset="0"/>
              <a:buNone/>
              <a:defRPr/>
            </a:pPr>
            <a:endParaRPr lang="en-US">
              <a:cs typeface="+mn-cs"/>
            </a:endParaRPr>
          </a:p>
        </p:txBody>
      </p:sp>
      <p:sp>
        <p:nvSpPr>
          <p:cNvPr id="2050" name="AutoShape 2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27000"/>
              </a:lnSpc>
              <a:buClr>
                <a:srgbClr val="000000"/>
              </a:buClr>
              <a:buSzPct val="100000"/>
              <a:buFont typeface="Arial" charset="0"/>
              <a:buNone/>
              <a:defRPr/>
            </a:pPr>
            <a:endParaRPr lang="en-US">
              <a:cs typeface="+mn-cs"/>
            </a:endParaRPr>
          </a:p>
        </p:txBody>
      </p:sp>
      <p:sp>
        <p:nvSpPr>
          <p:cNvPr id="2051" name="AutoShape 3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27000"/>
              </a:lnSpc>
              <a:buClr>
                <a:srgbClr val="000000"/>
              </a:buClr>
              <a:buSzPct val="100000"/>
              <a:buFont typeface="Arial" charset="0"/>
              <a:buNone/>
              <a:defRPr/>
            </a:pPr>
            <a:endParaRPr lang="en-US">
              <a:cs typeface="+mn-cs"/>
            </a:endParaRPr>
          </a:p>
        </p:txBody>
      </p:sp>
      <p:sp>
        <p:nvSpPr>
          <p:cNvPr id="2052" name="AutoShape 4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27000"/>
              </a:lnSpc>
              <a:buClr>
                <a:srgbClr val="000000"/>
              </a:buClr>
              <a:buSzPct val="100000"/>
              <a:buFont typeface="Arial" charset="0"/>
              <a:buNone/>
              <a:defRPr/>
            </a:pPr>
            <a:endParaRPr lang="en-US">
              <a:cs typeface="+mn-cs"/>
            </a:endParaRPr>
          </a:p>
        </p:txBody>
      </p:sp>
      <p:sp>
        <p:nvSpPr>
          <p:cNvPr id="2053" name="AutoShape 5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27000"/>
              </a:lnSpc>
              <a:buClr>
                <a:srgbClr val="000000"/>
              </a:buClr>
              <a:buSzPct val="100000"/>
              <a:buFont typeface="Arial" charset="0"/>
              <a:buNone/>
              <a:defRPr/>
            </a:pPr>
            <a:endParaRPr lang="en-US">
              <a:cs typeface="+mn-cs"/>
            </a:endParaRPr>
          </a:p>
        </p:txBody>
      </p:sp>
      <p:sp>
        <p:nvSpPr>
          <p:cNvPr id="2054" name="AutoShape 6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27000"/>
              </a:lnSpc>
              <a:buClr>
                <a:srgbClr val="000000"/>
              </a:buClr>
              <a:buSzPct val="100000"/>
              <a:buFont typeface="Arial" charset="0"/>
              <a:buNone/>
              <a:defRPr/>
            </a:pPr>
            <a:endParaRPr lang="en-US">
              <a:cs typeface="+mn-cs"/>
            </a:endParaRPr>
          </a:p>
        </p:txBody>
      </p:sp>
      <p:sp>
        <p:nvSpPr>
          <p:cNvPr id="2055" name="AutoShape 7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27000"/>
              </a:lnSpc>
              <a:buClr>
                <a:srgbClr val="000000"/>
              </a:buClr>
              <a:buSzPct val="100000"/>
              <a:buFont typeface="Arial" charset="0"/>
              <a:buNone/>
              <a:defRPr/>
            </a:pPr>
            <a:endParaRPr lang="en-US">
              <a:cs typeface="+mn-cs"/>
            </a:endParaRPr>
          </a:p>
        </p:txBody>
      </p:sp>
      <p:sp>
        <p:nvSpPr>
          <p:cNvPr id="2056" name="AutoShape 8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27000"/>
              </a:lnSpc>
              <a:buClr>
                <a:srgbClr val="000000"/>
              </a:buClr>
              <a:buSzPct val="100000"/>
              <a:buFont typeface="Arial" charset="0"/>
              <a:buNone/>
              <a:defRPr/>
            </a:pPr>
            <a:endParaRPr lang="en-US">
              <a:cs typeface="+mn-cs"/>
            </a:endParaRPr>
          </a:p>
        </p:txBody>
      </p:sp>
      <p:sp>
        <p:nvSpPr>
          <p:cNvPr id="2057" name="AutoShape 9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27000"/>
              </a:lnSpc>
              <a:buClr>
                <a:srgbClr val="000000"/>
              </a:buClr>
              <a:buSzPct val="100000"/>
              <a:buFont typeface="Arial" charset="0"/>
              <a:buNone/>
              <a:defRPr/>
            </a:pPr>
            <a:endParaRPr lang="en-US">
              <a:cs typeface="+mn-cs"/>
            </a:endParaRPr>
          </a:p>
        </p:txBody>
      </p:sp>
      <p:sp>
        <p:nvSpPr>
          <p:cNvPr id="2058" name="AutoShape 10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27000"/>
              </a:lnSpc>
              <a:buClr>
                <a:srgbClr val="000000"/>
              </a:buClr>
              <a:buSzPct val="100000"/>
              <a:buFont typeface="Arial" charset="0"/>
              <a:buNone/>
              <a:defRPr/>
            </a:pPr>
            <a:endParaRPr lang="en-US">
              <a:cs typeface="+mn-cs"/>
            </a:endParaRPr>
          </a:p>
        </p:txBody>
      </p:sp>
      <p:sp>
        <p:nvSpPr>
          <p:cNvPr id="2059" name="AutoShape 11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27000"/>
              </a:lnSpc>
              <a:buClr>
                <a:srgbClr val="000000"/>
              </a:buClr>
              <a:buSzPct val="100000"/>
              <a:buFont typeface="Arial" charset="0"/>
              <a:buNone/>
              <a:defRPr/>
            </a:pPr>
            <a:endParaRPr lang="en-US">
              <a:cs typeface="+mn-cs"/>
            </a:endParaRPr>
          </a:p>
        </p:txBody>
      </p:sp>
      <p:sp>
        <p:nvSpPr>
          <p:cNvPr id="2060" name="AutoShape 12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27000"/>
              </a:lnSpc>
              <a:buClr>
                <a:srgbClr val="000000"/>
              </a:buClr>
              <a:buSzPct val="100000"/>
              <a:buFont typeface="Arial" charset="0"/>
              <a:buNone/>
              <a:defRPr/>
            </a:pPr>
            <a:endParaRPr lang="en-US">
              <a:cs typeface="+mn-cs"/>
            </a:endParaRPr>
          </a:p>
        </p:txBody>
      </p:sp>
      <p:sp>
        <p:nvSpPr>
          <p:cNvPr id="2061" name="AutoShape 13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27000"/>
              </a:lnSpc>
              <a:buClr>
                <a:srgbClr val="000000"/>
              </a:buClr>
              <a:buSzPct val="100000"/>
              <a:buFont typeface="Arial" charset="0"/>
              <a:buNone/>
              <a:defRPr/>
            </a:pPr>
            <a:endParaRPr lang="en-US">
              <a:cs typeface="+mn-cs"/>
            </a:endParaRPr>
          </a:p>
        </p:txBody>
      </p:sp>
      <p:sp>
        <p:nvSpPr>
          <p:cNvPr id="2062" name="AutoShape 14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27000"/>
              </a:lnSpc>
              <a:buClr>
                <a:srgbClr val="000000"/>
              </a:buClr>
              <a:buSzPct val="100000"/>
              <a:buFont typeface="Arial" charset="0"/>
              <a:buNone/>
              <a:defRPr/>
            </a:pPr>
            <a:endParaRPr lang="en-US">
              <a:cs typeface="+mn-cs"/>
            </a:endParaRPr>
          </a:p>
        </p:txBody>
      </p:sp>
      <p:sp>
        <p:nvSpPr>
          <p:cNvPr id="2063" name="AutoShape 15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27000"/>
              </a:lnSpc>
              <a:buClr>
                <a:srgbClr val="000000"/>
              </a:buClr>
              <a:buSzPct val="100000"/>
              <a:buFont typeface="Arial" charset="0"/>
              <a:buNone/>
              <a:defRPr/>
            </a:pPr>
            <a:endParaRPr lang="en-US">
              <a:cs typeface="+mn-cs"/>
            </a:endParaRPr>
          </a:p>
        </p:txBody>
      </p:sp>
      <p:sp>
        <p:nvSpPr>
          <p:cNvPr id="2064" name="AutoShape 16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27000"/>
              </a:lnSpc>
              <a:buClr>
                <a:srgbClr val="000000"/>
              </a:buClr>
              <a:buSzPct val="100000"/>
              <a:buFont typeface="Arial" charset="0"/>
              <a:buNone/>
              <a:defRPr/>
            </a:pPr>
            <a:endParaRPr lang="en-US">
              <a:cs typeface="+mn-cs"/>
            </a:endParaRPr>
          </a:p>
        </p:txBody>
      </p:sp>
      <p:sp>
        <p:nvSpPr>
          <p:cNvPr id="2065" name="AutoShape 17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27000"/>
              </a:lnSpc>
              <a:buClr>
                <a:srgbClr val="000000"/>
              </a:buClr>
              <a:buSzPct val="100000"/>
              <a:buFont typeface="Arial" charset="0"/>
              <a:buNone/>
              <a:defRPr/>
            </a:pPr>
            <a:endParaRPr lang="en-US">
              <a:cs typeface="+mn-cs"/>
            </a:endParaRPr>
          </a:p>
        </p:txBody>
      </p:sp>
      <p:sp>
        <p:nvSpPr>
          <p:cNvPr id="2066" name="AutoShape 18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27000"/>
              </a:lnSpc>
              <a:buClr>
                <a:srgbClr val="000000"/>
              </a:buClr>
              <a:buSzPct val="100000"/>
              <a:buFont typeface="Arial" charset="0"/>
              <a:buNone/>
              <a:defRPr/>
            </a:pPr>
            <a:endParaRPr lang="en-US">
              <a:cs typeface="+mn-cs"/>
            </a:endParaRPr>
          </a:p>
        </p:txBody>
      </p:sp>
      <p:sp>
        <p:nvSpPr>
          <p:cNvPr id="2067" name="AutoShape 19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27000"/>
              </a:lnSpc>
              <a:buClr>
                <a:srgbClr val="000000"/>
              </a:buClr>
              <a:buSzPct val="100000"/>
              <a:buFont typeface="Arial" charset="0"/>
              <a:buNone/>
              <a:defRPr/>
            </a:pPr>
            <a:endParaRPr lang="en-US">
              <a:cs typeface="+mn-cs"/>
            </a:endParaRPr>
          </a:p>
        </p:txBody>
      </p:sp>
      <p:sp>
        <p:nvSpPr>
          <p:cNvPr id="2068" name="AutoShape 20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27000"/>
              </a:lnSpc>
              <a:buClr>
                <a:srgbClr val="000000"/>
              </a:buClr>
              <a:buSzPct val="100000"/>
              <a:buFont typeface="Arial" charset="0"/>
              <a:buNone/>
              <a:defRPr/>
            </a:pPr>
            <a:endParaRPr lang="en-US">
              <a:cs typeface="+mn-cs"/>
            </a:endParaRPr>
          </a:p>
        </p:txBody>
      </p:sp>
      <p:sp>
        <p:nvSpPr>
          <p:cNvPr id="2069" name="Rectangle 21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135313" cy="4714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5139" tIns="49472" rIns="95139" bIns="49472" numCol="1" anchor="t" anchorCtr="0" compatLnSpc="1">
            <a:prstTxWarp prst="textNoShape">
              <a:avLst/>
            </a:prstTxWarp>
          </a:bodyPr>
          <a:lstStyle>
            <a:lvl1pPr defTabSz="482600">
              <a:lnSpc>
                <a:spcPct val="100000"/>
              </a:lnSpc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82600" algn="l"/>
                <a:tab pos="966788" algn="l"/>
                <a:tab pos="1449388" algn="l"/>
                <a:tab pos="1933575" algn="l"/>
                <a:tab pos="2416175" algn="l"/>
                <a:tab pos="2900363" algn="l"/>
                <a:tab pos="3382963" algn="l"/>
                <a:tab pos="3867150" algn="l"/>
                <a:tab pos="4349750" algn="l"/>
                <a:tab pos="4832350" algn="l"/>
                <a:tab pos="5316538" algn="l"/>
                <a:tab pos="5799138" algn="l"/>
                <a:tab pos="6283325" algn="l"/>
                <a:tab pos="6765925" algn="l"/>
                <a:tab pos="7250113" algn="l"/>
                <a:tab pos="7732713" algn="l"/>
                <a:tab pos="8216900" algn="l"/>
                <a:tab pos="8699500" algn="l"/>
                <a:tab pos="9182100" algn="l"/>
                <a:tab pos="9666288" algn="l"/>
              </a:tabLst>
              <a:defRPr sz="1300">
                <a:solidFill>
                  <a:srgbClr val="000000"/>
                </a:solidFill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070" name="Rectangle 22"/>
          <p:cNvSpPr>
            <a:spLocks noGrp="1" noChangeArrowheads="1"/>
          </p:cNvSpPr>
          <p:nvPr>
            <p:ph type="dt"/>
          </p:nvPr>
        </p:nvSpPr>
        <p:spPr bwMode="auto">
          <a:xfrm>
            <a:off x="4143375" y="0"/>
            <a:ext cx="3136900" cy="4714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5139" tIns="49472" rIns="95139" bIns="49472" numCol="1" anchor="t" anchorCtr="0" compatLnSpc="1">
            <a:prstTxWarp prst="textNoShape">
              <a:avLst/>
            </a:prstTxWarp>
          </a:bodyPr>
          <a:lstStyle>
            <a:lvl1pPr algn="r" defTabSz="482600">
              <a:lnSpc>
                <a:spcPct val="100000"/>
              </a:lnSpc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82600" algn="l"/>
                <a:tab pos="966788" algn="l"/>
                <a:tab pos="1449388" algn="l"/>
                <a:tab pos="1933575" algn="l"/>
                <a:tab pos="2416175" algn="l"/>
                <a:tab pos="2900363" algn="l"/>
                <a:tab pos="3382963" algn="l"/>
                <a:tab pos="3867150" algn="l"/>
                <a:tab pos="4349750" algn="l"/>
                <a:tab pos="4832350" algn="l"/>
                <a:tab pos="5316538" algn="l"/>
                <a:tab pos="5799138" algn="l"/>
                <a:tab pos="6283325" algn="l"/>
                <a:tab pos="6765925" algn="l"/>
                <a:tab pos="7250113" algn="l"/>
                <a:tab pos="7732713" algn="l"/>
                <a:tab pos="8216900" algn="l"/>
                <a:tab pos="8699500" algn="l"/>
                <a:tab pos="9182100" algn="l"/>
                <a:tab pos="9666288" algn="l"/>
              </a:tabLst>
              <a:defRPr sz="1300">
                <a:solidFill>
                  <a:srgbClr val="000000"/>
                </a:solidFill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4056" name="Rectangle 23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46188" y="720725"/>
            <a:ext cx="4787900" cy="359092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72" name="Rectangle 24"/>
          <p:cNvSpPr>
            <a:spLocks noGrp="1" noChangeArrowheads="1"/>
          </p:cNvSpPr>
          <p:nvPr>
            <p:ph type="body"/>
          </p:nvPr>
        </p:nvSpPr>
        <p:spPr bwMode="auto">
          <a:xfrm>
            <a:off x="731838" y="4560888"/>
            <a:ext cx="5818187" cy="431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5139" tIns="49472" rIns="95139" bIns="49472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smtClean="0"/>
          </a:p>
        </p:txBody>
      </p:sp>
      <p:sp>
        <p:nvSpPr>
          <p:cNvPr id="2073" name="Rectangle 25"/>
          <p:cNvSpPr>
            <a:spLocks noGrp="1" noChangeArrowheads="1"/>
          </p:cNvSpPr>
          <p:nvPr>
            <p:ph type="ftr"/>
          </p:nvPr>
        </p:nvSpPr>
        <p:spPr bwMode="auto">
          <a:xfrm>
            <a:off x="0" y="9120188"/>
            <a:ext cx="3135313" cy="44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5139" tIns="49472" rIns="95139" bIns="49472" numCol="1" anchor="b" anchorCtr="0" compatLnSpc="1">
            <a:prstTxWarp prst="textNoShape">
              <a:avLst/>
            </a:prstTxWarp>
          </a:bodyPr>
          <a:lstStyle>
            <a:lvl1pPr defTabSz="482600">
              <a:lnSpc>
                <a:spcPct val="100000"/>
              </a:lnSpc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82600" algn="l"/>
                <a:tab pos="966788" algn="l"/>
                <a:tab pos="1449388" algn="l"/>
                <a:tab pos="1933575" algn="l"/>
                <a:tab pos="2416175" algn="l"/>
                <a:tab pos="2900363" algn="l"/>
                <a:tab pos="3382963" algn="l"/>
                <a:tab pos="3867150" algn="l"/>
                <a:tab pos="4349750" algn="l"/>
                <a:tab pos="4832350" algn="l"/>
                <a:tab pos="5316538" algn="l"/>
                <a:tab pos="5799138" algn="l"/>
                <a:tab pos="6283325" algn="l"/>
                <a:tab pos="6765925" algn="l"/>
                <a:tab pos="7250113" algn="l"/>
                <a:tab pos="7732713" algn="l"/>
                <a:tab pos="8216900" algn="l"/>
                <a:tab pos="8699500" algn="l"/>
                <a:tab pos="9182100" algn="l"/>
                <a:tab pos="9666288" algn="l"/>
              </a:tabLst>
              <a:defRPr sz="1300">
                <a:solidFill>
                  <a:srgbClr val="000000"/>
                </a:solidFill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074" name="Rectangle 26"/>
          <p:cNvSpPr>
            <a:spLocks noGrp="1" noChangeArrowheads="1"/>
          </p:cNvSpPr>
          <p:nvPr>
            <p:ph type="sldNum"/>
          </p:nvPr>
        </p:nvSpPr>
        <p:spPr bwMode="auto">
          <a:xfrm>
            <a:off x="4143375" y="9120188"/>
            <a:ext cx="3136900" cy="44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5139" tIns="49472" rIns="95139" bIns="49472" numCol="1" anchor="b" anchorCtr="0" compatLnSpc="1">
            <a:prstTxWarp prst="textNoShape">
              <a:avLst/>
            </a:prstTxWarp>
          </a:bodyPr>
          <a:lstStyle>
            <a:lvl1pPr algn="r" defTabSz="482600">
              <a:lnSpc>
                <a:spcPct val="100000"/>
              </a:lnSpc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82600" algn="l"/>
                <a:tab pos="966788" algn="l"/>
                <a:tab pos="1449388" algn="l"/>
                <a:tab pos="1933575" algn="l"/>
                <a:tab pos="2416175" algn="l"/>
                <a:tab pos="2900363" algn="l"/>
                <a:tab pos="3382963" algn="l"/>
                <a:tab pos="3867150" algn="l"/>
                <a:tab pos="4349750" algn="l"/>
                <a:tab pos="4832350" algn="l"/>
                <a:tab pos="5316538" algn="l"/>
                <a:tab pos="5799138" algn="l"/>
                <a:tab pos="6283325" algn="l"/>
                <a:tab pos="6765925" algn="l"/>
                <a:tab pos="7250113" algn="l"/>
                <a:tab pos="7732713" algn="l"/>
                <a:tab pos="8216900" algn="l"/>
                <a:tab pos="8699500" algn="l"/>
                <a:tab pos="9182100" algn="l"/>
                <a:tab pos="9666288" algn="l"/>
              </a:tabLst>
              <a:defRPr sz="1300">
                <a:solidFill>
                  <a:srgbClr val="000000"/>
                </a:solidFill>
                <a:cs typeface="+mn-cs"/>
              </a:defRPr>
            </a:lvl1pPr>
          </a:lstStyle>
          <a:p>
            <a:pPr>
              <a:defRPr/>
            </a:pPr>
            <a:fld id="{4C8AA8BB-99E7-4648-BB08-A261E9BEDA3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661314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E554866E-55A0-425D-A239-0E98A11CADCC}" type="slidenum">
              <a:rPr lang="en-GB" smtClean="0"/>
              <a:pPr/>
              <a:t>1</a:t>
            </a:fld>
            <a:endParaRPr lang="en-GB" smtClean="0"/>
          </a:p>
        </p:txBody>
      </p:sp>
      <p:sp>
        <p:nvSpPr>
          <p:cNvPr id="45059" name="Text Box 1"/>
          <p:cNvSpPr txBox="1">
            <a:spLocks noChangeArrowheads="1"/>
          </p:cNvSpPr>
          <p:nvPr/>
        </p:nvSpPr>
        <p:spPr bwMode="auto">
          <a:xfrm>
            <a:off x="1219200" y="720725"/>
            <a:ext cx="4876800" cy="36004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27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endParaRPr lang="en-US"/>
          </a:p>
        </p:txBody>
      </p:sp>
      <p:sp>
        <p:nvSpPr>
          <p:cNvPr id="45060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731838" y="4560888"/>
            <a:ext cx="5819775" cy="4313237"/>
          </a:xfrm>
          <a:noFill/>
          <a:ln/>
        </p:spPr>
        <p:txBody>
          <a:bodyPr wrap="none" lIns="96661" tIns="48331" rIns="96661" bIns="48331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2384314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5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91B0E2D-57F6-40F3-95CB-47DFB58B0280}" type="slidenum">
              <a:rPr lang="en-GB"/>
              <a:pPr/>
              <a:t>3</a:t>
            </a:fld>
            <a:endParaRPr lang="en-GB"/>
          </a:p>
        </p:txBody>
      </p:sp>
      <p:sp>
        <p:nvSpPr>
          <p:cNvPr id="231426" name="Text Box 2"/>
          <p:cNvSpPr txBox="1">
            <a:spLocks noChangeArrowheads="1"/>
          </p:cNvSpPr>
          <p:nvPr/>
        </p:nvSpPr>
        <p:spPr bwMode="auto">
          <a:xfrm>
            <a:off x="1219200" y="720725"/>
            <a:ext cx="4876800" cy="36004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1427" name="Rectangle 3"/>
          <p:cNvSpPr txBox="1">
            <a:spLocks noGrp="1" noChangeArrowheads="1"/>
          </p:cNvSpPr>
          <p:nvPr>
            <p:ph type="body"/>
          </p:nvPr>
        </p:nvSpPr>
        <p:spPr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3787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5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6B64143-522B-4618-9A81-52BFBA94BD2E}" type="slidenum">
              <a:rPr lang="en-GB"/>
              <a:pPr/>
              <a:t>4</a:t>
            </a:fld>
            <a:endParaRPr lang="en-GB"/>
          </a:p>
        </p:txBody>
      </p:sp>
      <p:sp>
        <p:nvSpPr>
          <p:cNvPr id="233474" name="Text Box 2"/>
          <p:cNvSpPr txBox="1">
            <a:spLocks noChangeArrowheads="1"/>
          </p:cNvSpPr>
          <p:nvPr/>
        </p:nvSpPr>
        <p:spPr bwMode="auto">
          <a:xfrm>
            <a:off x="1219200" y="720725"/>
            <a:ext cx="4876800" cy="36004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3475" name="Rectangle 3"/>
          <p:cNvSpPr txBox="1">
            <a:spLocks noGrp="1" noChangeArrowheads="1"/>
          </p:cNvSpPr>
          <p:nvPr>
            <p:ph type="body"/>
          </p:nvPr>
        </p:nvSpPr>
        <p:spPr>
          <a:xfrm>
            <a:off x="731838" y="4560888"/>
            <a:ext cx="5829300" cy="4319587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7577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5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D1DFEBA-638D-49A6-B689-36BDF6541905}" type="slidenum">
              <a:rPr lang="en-GB"/>
              <a:pPr/>
              <a:t>10</a:t>
            </a:fld>
            <a:endParaRPr lang="en-GB"/>
          </a:p>
        </p:txBody>
      </p:sp>
      <p:sp>
        <p:nvSpPr>
          <p:cNvPr id="280578" name="Text Box 2"/>
          <p:cNvSpPr txBox="1">
            <a:spLocks noChangeArrowheads="1"/>
          </p:cNvSpPr>
          <p:nvPr/>
        </p:nvSpPr>
        <p:spPr bwMode="auto">
          <a:xfrm>
            <a:off x="1300163" y="757238"/>
            <a:ext cx="5202237" cy="3779837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0579" name="Rectangle 3"/>
          <p:cNvSpPr txBox="1">
            <a:spLocks noGrp="1" noChangeArrowheads="1"/>
          </p:cNvSpPr>
          <p:nvPr>
            <p:ph type="body"/>
          </p:nvPr>
        </p:nvSpPr>
        <p:spPr>
          <a:xfrm>
            <a:off x="731838" y="4560888"/>
            <a:ext cx="5822950" cy="4316412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990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xfrm>
            <a:off x="3124200" y="6400800"/>
            <a:ext cx="2863850" cy="460375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ns-3 training, June 2016</a:t>
            </a:r>
            <a:endParaRPr lang="en-GB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xfrm>
            <a:off x="6965950" y="6397625"/>
            <a:ext cx="2101850" cy="460375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01A23D-B3FF-4502-901F-6DD3E2262DF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8" name="PlaceHolder 3"/>
          <p:cNvSpPr>
            <a:spLocks noGrp="1"/>
          </p:cNvSpPr>
          <p:nvPr>
            <p:ph type="dt" idx="10"/>
          </p:nvPr>
        </p:nvSpPr>
        <p:spPr>
          <a:xfrm>
            <a:off x="6578640" y="6489720"/>
            <a:ext cx="2010960" cy="272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9" name="PlaceHolder 4"/>
          <p:cNvSpPr>
            <a:spLocks noGrp="1"/>
          </p:cNvSpPr>
          <p:nvPr>
            <p:ph type="ftr" idx="3"/>
          </p:nvPr>
        </p:nvSpPr>
        <p:spPr>
          <a:xfrm>
            <a:off x="1349280" y="6488280"/>
            <a:ext cx="5217840" cy="27252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100" b="1" smtClean="0">
                <a:solidFill>
                  <a:srgbClr val="FFFFFF"/>
                </a:solidFill>
                <a:latin typeface="Arial"/>
                <a:ea typeface="ＭＳ Ｐゴシック"/>
              </a:rPr>
              <a:t>ns-3 training, June 2016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10" name="PlaceHolder 5"/>
          <p:cNvSpPr>
            <a:spLocks noGrp="1"/>
          </p:cNvSpPr>
          <p:nvPr>
            <p:ph type="sldNum" idx="4"/>
          </p:nvPr>
        </p:nvSpPr>
        <p:spPr>
          <a:xfrm>
            <a:off x="8618400" y="6488280"/>
            <a:ext cx="525240" cy="27252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100">
                <a:solidFill>
                  <a:srgbClr val="FFFFFF"/>
                </a:solidFill>
                <a:latin typeface="Arial"/>
                <a:ea typeface="ＭＳ Ｐゴシック"/>
              </a:rPr>
              <a:t>- </a:t>
            </a:r>
            <a:fld id="{21F1A1B1-E1B1-4141-A1C1-E191F191C1B1}" type="slidenum">
              <a:rPr lang="en-US" sz="1100">
                <a:solidFill>
                  <a:srgbClr val="FFFFFF"/>
                </a:solidFill>
                <a:latin typeface="Arial"/>
                <a:ea typeface="ＭＳ Ｐゴシック"/>
              </a:rPr>
              <a:pPr/>
              <a:t>‹#›</a:t>
            </a:fld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62115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8" name="PlaceHolder 3"/>
          <p:cNvSpPr>
            <a:spLocks noGrp="1"/>
          </p:cNvSpPr>
          <p:nvPr>
            <p:ph type="dt" idx="10"/>
          </p:nvPr>
        </p:nvSpPr>
        <p:spPr>
          <a:xfrm>
            <a:off x="6578640" y="6489720"/>
            <a:ext cx="2010960" cy="272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9" name="PlaceHolder 4"/>
          <p:cNvSpPr>
            <a:spLocks noGrp="1"/>
          </p:cNvSpPr>
          <p:nvPr>
            <p:ph type="ftr" idx="3"/>
          </p:nvPr>
        </p:nvSpPr>
        <p:spPr>
          <a:xfrm>
            <a:off x="1349280" y="6488280"/>
            <a:ext cx="5217840" cy="27252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100" b="1" smtClean="0">
                <a:solidFill>
                  <a:srgbClr val="FFFFFF"/>
                </a:solidFill>
                <a:latin typeface="Arial"/>
                <a:ea typeface="ＭＳ Ｐゴシック"/>
              </a:rPr>
              <a:t>ns-3 training, June 2016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10" name="PlaceHolder 5"/>
          <p:cNvSpPr>
            <a:spLocks noGrp="1"/>
          </p:cNvSpPr>
          <p:nvPr>
            <p:ph type="sldNum" idx="4"/>
          </p:nvPr>
        </p:nvSpPr>
        <p:spPr>
          <a:xfrm>
            <a:off x="8618400" y="6488280"/>
            <a:ext cx="525240" cy="27252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100">
                <a:solidFill>
                  <a:srgbClr val="FFFFFF"/>
                </a:solidFill>
                <a:latin typeface="Arial"/>
                <a:ea typeface="ＭＳ Ｐゴシック"/>
              </a:rPr>
              <a:t>- </a:t>
            </a:r>
            <a:fld id="{21F1A1B1-E1B1-4141-A1C1-E191F191C1B1}" type="slidenum">
              <a:rPr lang="en-US" sz="1100">
                <a:solidFill>
                  <a:srgbClr val="FFFFFF"/>
                </a:solidFill>
                <a:latin typeface="Arial"/>
                <a:ea typeface="ＭＳ Ｐゴシック"/>
              </a:rPr>
              <a:pPr/>
              <a:t>‹#›</a:t>
            </a:fld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70222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PlaceHolder 3"/>
          <p:cNvSpPr>
            <a:spLocks noGrp="1"/>
          </p:cNvSpPr>
          <p:nvPr>
            <p:ph type="dt" idx="2"/>
          </p:nvPr>
        </p:nvSpPr>
        <p:spPr>
          <a:xfrm>
            <a:off x="6578640" y="6489720"/>
            <a:ext cx="2010960" cy="272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8" name="PlaceHolder 4"/>
          <p:cNvSpPr>
            <a:spLocks noGrp="1"/>
          </p:cNvSpPr>
          <p:nvPr>
            <p:ph type="ftr" idx="3"/>
          </p:nvPr>
        </p:nvSpPr>
        <p:spPr>
          <a:xfrm>
            <a:off x="1349280" y="6488280"/>
            <a:ext cx="5217840" cy="27252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100" b="1" smtClean="0">
                <a:solidFill>
                  <a:srgbClr val="FFFFFF"/>
                </a:solidFill>
                <a:latin typeface="Arial"/>
                <a:ea typeface="ＭＳ Ｐゴシック"/>
              </a:rPr>
              <a:t>ns-3 training, June 2016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9" name="PlaceHolder 5"/>
          <p:cNvSpPr>
            <a:spLocks noGrp="1"/>
          </p:cNvSpPr>
          <p:nvPr>
            <p:ph type="sldNum" idx="4"/>
          </p:nvPr>
        </p:nvSpPr>
        <p:spPr>
          <a:xfrm>
            <a:off x="8618400" y="6488280"/>
            <a:ext cx="525240" cy="27252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100">
                <a:solidFill>
                  <a:srgbClr val="FFFFFF"/>
                </a:solidFill>
                <a:latin typeface="Arial"/>
                <a:ea typeface="ＭＳ Ｐゴシック"/>
              </a:rPr>
              <a:t>- </a:t>
            </a:r>
            <a:fld id="{21F1A1B1-E1B1-4141-A1C1-E191F191C1B1}" type="slidenum">
              <a:rPr lang="en-US" sz="1100">
                <a:solidFill>
                  <a:srgbClr val="FFFFFF"/>
                </a:solidFill>
                <a:latin typeface="Arial"/>
                <a:ea typeface="ＭＳ Ｐゴシック"/>
              </a:rPr>
              <a:pPr/>
              <a:t>‹#›</a:t>
            </a:fld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01608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PlaceHolder 3"/>
          <p:cNvSpPr>
            <a:spLocks noGrp="1"/>
          </p:cNvSpPr>
          <p:nvPr>
            <p:ph type="dt" idx="2"/>
          </p:nvPr>
        </p:nvSpPr>
        <p:spPr>
          <a:xfrm>
            <a:off x="6578640" y="6489720"/>
            <a:ext cx="2010960" cy="272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8" name="PlaceHolder 4"/>
          <p:cNvSpPr>
            <a:spLocks noGrp="1"/>
          </p:cNvSpPr>
          <p:nvPr>
            <p:ph type="ftr" idx="3"/>
          </p:nvPr>
        </p:nvSpPr>
        <p:spPr>
          <a:xfrm>
            <a:off x="1349280" y="6488280"/>
            <a:ext cx="5217840" cy="27252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100" b="1" smtClean="0">
                <a:solidFill>
                  <a:srgbClr val="FFFFFF"/>
                </a:solidFill>
                <a:latin typeface="Arial"/>
                <a:ea typeface="ＭＳ Ｐゴシック"/>
              </a:rPr>
              <a:t>ns-3 training, June 2016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9" name="PlaceHolder 5"/>
          <p:cNvSpPr>
            <a:spLocks noGrp="1"/>
          </p:cNvSpPr>
          <p:nvPr>
            <p:ph type="sldNum" idx="4"/>
          </p:nvPr>
        </p:nvSpPr>
        <p:spPr>
          <a:xfrm>
            <a:off x="8618400" y="6488280"/>
            <a:ext cx="525240" cy="27252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100">
                <a:solidFill>
                  <a:srgbClr val="FFFFFF"/>
                </a:solidFill>
                <a:latin typeface="Arial"/>
                <a:ea typeface="ＭＳ Ｐゴシック"/>
              </a:rPr>
              <a:t>- </a:t>
            </a:r>
            <a:fld id="{21F1A1B1-E1B1-4141-A1C1-E191F191C1B1}" type="slidenum">
              <a:rPr lang="en-US" sz="1100">
                <a:solidFill>
                  <a:srgbClr val="FFFFFF"/>
                </a:solidFill>
                <a:latin typeface="Arial"/>
                <a:ea typeface="ＭＳ Ｐゴシック"/>
              </a:rPr>
              <a:pPr/>
              <a:t>‹#›</a:t>
            </a:fld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78682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/>
          <p:cNvPicPr/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3640" cy="6857640"/>
          </a:xfrm>
          <a:prstGeom prst="rect">
            <a:avLst/>
          </a:prstGeom>
        </p:spPr>
      </p:pic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1006560" y="2924280"/>
            <a:ext cx="7625880" cy="1976040"/>
          </a:xfrm>
          <a:prstGeom prst="rect">
            <a:avLst/>
          </a:prstGeom>
        </p:spPr>
        <p:txBody>
          <a:bodyPr lIns="0" tIns="0" rIns="0" bIns="0" anchor="b"/>
          <a:lstStyle/>
          <a:p>
            <a:pPr algn="ctr">
              <a:lnSpc>
                <a:spcPct val="100000"/>
              </a:lnSpc>
            </a:pPr>
            <a:r>
              <a:rPr lang="fr-FR" sz="2300" b="1">
                <a:solidFill>
                  <a:srgbClr val="FFFFFF"/>
                </a:solidFill>
                <a:latin typeface="Arial"/>
                <a:ea typeface="ＭＳ Ｐゴシック"/>
              </a:rPr>
              <a:t>Click to edit the title text formatCliquez pour modifier le style du titre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61942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274638"/>
            <a:ext cx="7139136" cy="1143000"/>
          </a:xfrm>
        </p:spPr>
        <p:txBody>
          <a:bodyPr/>
          <a:lstStyle>
            <a:lvl1pPr>
              <a:defRPr sz="2800" b="1">
                <a:solidFill>
                  <a:srgbClr val="CC0000"/>
                </a:solidFill>
                <a:latin typeface="+mn-lt"/>
              </a:defRPr>
            </a:lvl1pPr>
          </a:lstStyle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0"/>
          </p:nvPr>
        </p:nvSpPr>
        <p:spPr>
          <a:xfrm>
            <a:off x="6578640" y="6489720"/>
            <a:ext cx="2010960" cy="272520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ZoneTexte 5"/>
          <p:cNvSpPr txBox="1"/>
          <p:nvPr userDrawn="1"/>
        </p:nvSpPr>
        <p:spPr>
          <a:xfrm>
            <a:off x="8584196" y="6490247"/>
            <a:ext cx="504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fld id="{A2BE070B-3BF7-41AB-ABBF-C1AE037E8506}" type="slidenum">
              <a:rPr lang="en-US" sz="1200" smtClean="0">
                <a:solidFill>
                  <a:prstClr val="white"/>
                </a:solidFill>
                <a:latin typeface="Calibri"/>
                <a:cs typeface="+mn-cs"/>
              </a:rPr>
              <a:pPr defTabSz="91440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1200" dirty="0">
              <a:solidFill>
                <a:prstClr val="white"/>
              </a:solidFill>
              <a:latin typeface="Calibri"/>
              <a:cs typeface="+mn-cs"/>
            </a:endParaRPr>
          </a:p>
        </p:txBody>
      </p:sp>
      <p:sp>
        <p:nvSpPr>
          <p:cNvPr id="7" name="ZoneTexte 6"/>
          <p:cNvSpPr txBox="1"/>
          <p:nvPr userDrawn="1"/>
        </p:nvSpPr>
        <p:spPr>
          <a:xfrm>
            <a:off x="1547664" y="6490247"/>
            <a:ext cx="14607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solidFill>
                  <a:prstClr val="white"/>
                </a:solidFill>
                <a:latin typeface="Calibri"/>
                <a:cs typeface="+mn-cs"/>
              </a:rPr>
              <a:t>ns-3 - consortium</a:t>
            </a:r>
            <a:endParaRPr lang="en-US" sz="1400" dirty="0">
              <a:solidFill>
                <a:prstClr val="white"/>
              </a:solidFill>
              <a:latin typeface="Calibri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79277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7" name="PlaceHolder 3"/>
          <p:cNvSpPr>
            <a:spLocks noGrp="1"/>
          </p:cNvSpPr>
          <p:nvPr>
            <p:ph type="dt" idx="2"/>
          </p:nvPr>
        </p:nvSpPr>
        <p:spPr>
          <a:xfrm>
            <a:off x="6578640" y="6489720"/>
            <a:ext cx="2010960" cy="272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8" name="PlaceHolder 4"/>
          <p:cNvSpPr>
            <a:spLocks noGrp="1"/>
          </p:cNvSpPr>
          <p:nvPr>
            <p:ph type="ftr" idx="3"/>
          </p:nvPr>
        </p:nvSpPr>
        <p:spPr>
          <a:xfrm>
            <a:off x="1349280" y="6488280"/>
            <a:ext cx="5217840" cy="27252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100" b="1" smtClean="0">
                <a:solidFill>
                  <a:srgbClr val="FFFFFF"/>
                </a:solidFill>
                <a:latin typeface="Arial"/>
                <a:ea typeface="ＭＳ Ｐゴシック"/>
              </a:rPr>
              <a:t>ns-3 training, June 2016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9" name="PlaceHolder 5"/>
          <p:cNvSpPr>
            <a:spLocks noGrp="1"/>
          </p:cNvSpPr>
          <p:nvPr>
            <p:ph type="sldNum" idx="4"/>
          </p:nvPr>
        </p:nvSpPr>
        <p:spPr>
          <a:xfrm>
            <a:off x="8618400" y="6488280"/>
            <a:ext cx="525240" cy="27252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100">
                <a:solidFill>
                  <a:srgbClr val="FFFFFF"/>
                </a:solidFill>
                <a:latin typeface="Arial"/>
                <a:ea typeface="ＭＳ Ｐゴシック"/>
              </a:rPr>
              <a:t>- </a:t>
            </a:r>
            <a:fld id="{21F1A1B1-E1B1-4141-A1C1-E191F191C1B1}" type="slidenum">
              <a:rPr lang="en-US" sz="1100">
                <a:solidFill>
                  <a:srgbClr val="FFFFFF"/>
                </a:solidFill>
                <a:latin typeface="Arial"/>
                <a:ea typeface="ＭＳ Ｐゴシック"/>
              </a:rPr>
              <a:pPr/>
              <a:t>‹#›</a:t>
            </a:fld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72919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551856" y="1600201"/>
            <a:ext cx="3380184" cy="41330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8" name="PlaceHolder 3"/>
          <p:cNvSpPr>
            <a:spLocks noGrp="1"/>
          </p:cNvSpPr>
          <p:nvPr>
            <p:ph type="dt" idx="10"/>
          </p:nvPr>
        </p:nvSpPr>
        <p:spPr>
          <a:xfrm>
            <a:off x="6578640" y="6489720"/>
            <a:ext cx="2010960" cy="272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9" name="PlaceHolder 4"/>
          <p:cNvSpPr>
            <a:spLocks noGrp="1"/>
          </p:cNvSpPr>
          <p:nvPr>
            <p:ph type="ftr" idx="3"/>
          </p:nvPr>
        </p:nvSpPr>
        <p:spPr>
          <a:xfrm>
            <a:off x="1349280" y="6488280"/>
            <a:ext cx="5217840" cy="27252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100" b="1" smtClean="0">
                <a:solidFill>
                  <a:srgbClr val="FFFFFF"/>
                </a:solidFill>
                <a:latin typeface="Arial"/>
                <a:ea typeface="ＭＳ Ｐゴシック"/>
              </a:rPr>
              <a:t>ns-3 training, June 2016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10" name="PlaceHolder 5"/>
          <p:cNvSpPr>
            <a:spLocks noGrp="1"/>
          </p:cNvSpPr>
          <p:nvPr>
            <p:ph type="sldNum" idx="4"/>
          </p:nvPr>
        </p:nvSpPr>
        <p:spPr>
          <a:xfrm>
            <a:off x="8618400" y="6488280"/>
            <a:ext cx="525240" cy="27252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100">
                <a:solidFill>
                  <a:srgbClr val="FFFFFF"/>
                </a:solidFill>
                <a:latin typeface="Arial"/>
                <a:ea typeface="ＭＳ Ｐゴシック"/>
              </a:rPr>
              <a:t>- </a:t>
            </a:r>
            <a:fld id="{21F1A1B1-E1B1-4141-A1C1-E191F191C1B1}" type="slidenum">
              <a:rPr lang="en-US" sz="1100">
                <a:solidFill>
                  <a:srgbClr val="FFFFFF"/>
                </a:solidFill>
                <a:latin typeface="Arial"/>
                <a:ea typeface="ＭＳ Ｐゴシック"/>
              </a:rPr>
              <a:pPr/>
              <a:t>‹#›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11" name="Espace réservé du contenu 2"/>
          <p:cNvSpPr>
            <a:spLocks noGrp="1"/>
          </p:cNvSpPr>
          <p:nvPr>
            <p:ph sz="half" idx="11"/>
          </p:nvPr>
        </p:nvSpPr>
        <p:spPr>
          <a:xfrm>
            <a:off x="5296272" y="1600200"/>
            <a:ext cx="3380184" cy="41330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51715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550268" y="1535113"/>
            <a:ext cx="359779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550268" y="2174875"/>
            <a:ext cx="3597796" cy="391842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10" name="PlaceHolder 3"/>
          <p:cNvSpPr>
            <a:spLocks noGrp="1"/>
          </p:cNvSpPr>
          <p:nvPr>
            <p:ph type="dt" idx="10"/>
          </p:nvPr>
        </p:nvSpPr>
        <p:spPr>
          <a:xfrm>
            <a:off x="6578640" y="6489720"/>
            <a:ext cx="2010960" cy="272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1" name="PlaceHolder 4"/>
          <p:cNvSpPr>
            <a:spLocks noGrp="1"/>
          </p:cNvSpPr>
          <p:nvPr>
            <p:ph type="ftr" idx="11"/>
          </p:nvPr>
        </p:nvSpPr>
        <p:spPr>
          <a:xfrm>
            <a:off x="1349280" y="6488280"/>
            <a:ext cx="5217840" cy="27252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100" b="1" smtClean="0">
                <a:solidFill>
                  <a:srgbClr val="FFFFFF"/>
                </a:solidFill>
                <a:latin typeface="Arial"/>
                <a:ea typeface="ＭＳ Ｐゴシック"/>
              </a:rPr>
              <a:t>ns-3 training, June 2016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12" name="PlaceHolder 5"/>
          <p:cNvSpPr>
            <a:spLocks noGrp="1"/>
          </p:cNvSpPr>
          <p:nvPr>
            <p:ph type="sldNum" idx="12"/>
          </p:nvPr>
        </p:nvSpPr>
        <p:spPr>
          <a:xfrm>
            <a:off x="8618400" y="6488280"/>
            <a:ext cx="525240" cy="27252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100">
                <a:solidFill>
                  <a:srgbClr val="FFFFFF"/>
                </a:solidFill>
                <a:latin typeface="Arial"/>
                <a:ea typeface="ＭＳ Ｐゴシック"/>
              </a:rPr>
              <a:t>- </a:t>
            </a:r>
            <a:fld id="{21F1A1B1-E1B1-4141-A1C1-E191F191C1B1}" type="slidenum">
              <a:rPr lang="en-US" sz="1100">
                <a:solidFill>
                  <a:srgbClr val="FFFFFF"/>
                </a:solidFill>
                <a:latin typeface="Arial"/>
                <a:ea typeface="ＭＳ Ｐゴシック"/>
              </a:rPr>
              <a:pPr/>
              <a:t>‹#›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13" name="Espace réservé du texte 2"/>
          <p:cNvSpPr>
            <a:spLocks noGrp="1"/>
          </p:cNvSpPr>
          <p:nvPr>
            <p:ph type="body" idx="13"/>
          </p:nvPr>
        </p:nvSpPr>
        <p:spPr>
          <a:xfrm>
            <a:off x="5222676" y="1535113"/>
            <a:ext cx="359779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</p:txBody>
      </p:sp>
      <p:sp>
        <p:nvSpPr>
          <p:cNvPr id="14" name="Espace réservé du contenu 3"/>
          <p:cNvSpPr>
            <a:spLocks noGrp="1"/>
          </p:cNvSpPr>
          <p:nvPr>
            <p:ph sz="half" idx="14"/>
          </p:nvPr>
        </p:nvSpPr>
        <p:spPr>
          <a:xfrm>
            <a:off x="5222676" y="2174875"/>
            <a:ext cx="3597796" cy="391842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5901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9" name="PlaceHolder 3"/>
          <p:cNvSpPr>
            <a:spLocks noGrp="1"/>
          </p:cNvSpPr>
          <p:nvPr>
            <p:ph type="dt" idx="2"/>
          </p:nvPr>
        </p:nvSpPr>
        <p:spPr>
          <a:xfrm>
            <a:off x="6578640" y="6489720"/>
            <a:ext cx="2010960" cy="272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0" name="PlaceHolder 4"/>
          <p:cNvSpPr>
            <a:spLocks noGrp="1"/>
          </p:cNvSpPr>
          <p:nvPr>
            <p:ph type="ftr" idx="3"/>
          </p:nvPr>
        </p:nvSpPr>
        <p:spPr>
          <a:xfrm>
            <a:off x="1349280" y="6488280"/>
            <a:ext cx="5217840" cy="27252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100" b="1" smtClean="0">
                <a:solidFill>
                  <a:srgbClr val="FFFFFF"/>
                </a:solidFill>
                <a:latin typeface="Arial"/>
                <a:ea typeface="ＭＳ Ｐゴシック"/>
              </a:rPr>
              <a:t>ns-3 training, June 2016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11" name="PlaceHolder 5"/>
          <p:cNvSpPr>
            <a:spLocks noGrp="1"/>
          </p:cNvSpPr>
          <p:nvPr>
            <p:ph type="sldNum" idx="4"/>
          </p:nvPr>
        </p:nvSpPr>
        <p:spPr>
          <a:xfrm>
            <a:off x="8618400" y="6488280"/>
            <a:ext cx="525240" cy="27252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100">
                <a:solidFill>
                  <a:srgbClr val="FFFFFF"/>
                </a:solidFill>
                <a:latin typeface="Arial"/>
                <a:ea typeface="ＭＳ Ｐゴシック"/>
              </a:rPr>
              <a:t>- </a:t>
            </a:r>
            <a:fld id="{21F1A1B1-E1B1-4141-A1C1-E191F191C1B1}" type="slidenum">
              <a:rPr lang="en-US" sz="1100">
                <a:solidFill>
                  <a:srgbClr val="FFFFFF"/>
                </a:solidFill>
                <a:latin typeface="Arial"/>
                <a:ea typeface="ＭＳ Ｐゴシック"/>
              </a:rPr>
              <a:pPr/>
              <a:t>‹#›</a:t>
            </a:fld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79147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97850" cy="855662"/>
          </a:xfrm>
        </p:spPr>
        <p:txBody>
          <a:bodyPr/>
          <a:lstStyle>
            <a:lvl1pPr>
              <a:defRPr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idx="10"/>
          </p:nvPr>
        </p:nvSpPr>
        <p:spPr>
          <a:xfrm>
            <a:off x="3124200" y="6397625"/>
            <a:ext cx="2863850" cy="460375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ns-3 training, June 2016</a:t>
            </a:r>
            <a:endParaRPr lang="en-GB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idx="11"/>
          </p:nvPr>
        </p:nvSpPr>
        <p:spPr>
          <a:xfrm>
            <a:off x="6889750" y="6397625"/>
            <a:ext cx="2101850" cy="460375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842161-B637-446D-9919-7C3A5524E6A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3"/>
          <p:cNvSpPr>
            <a:spLocks noGrp="1"/>
          </p:cNvSpPr>
          <p:nvPr>
            <p:ph type="dt" idx="2"/>
          </p:nvPr>
        </p:nvSpPr>
        <p:spPr>
          <a:xfrm>
            <a:off x="6578640" y="6489720"/>
            <a:ext cx="2010960" cy="272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6" name="PlaceHolder 4"/>
          <p:cNvSpPr>
            <a:spLocks noGrp="1"/>
          </p:cNvSpPr>
          <p:nvPr>
            <p:ph type="ftr" idx="3"/>
          </p:nvPr>
        </p:nvSpPr>
        <p:spPr>
          <a:xfrm>
            <a:off x="1349280" y="6488280"/>
            <a:ext cx="5217840" cy="27252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100" b="1" smtClean="0">
                <a:solidFill>
                  <a:srgbClr val="FFFFFF"/>
                </a:solidFill>
                <a:latin typeface="Arial"/>
                <a:ea typeface="ＭＳ Ｐゴシック"/>
              </a:rPr>
              <a:t>ns-3 training, June 2016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7" name="PlaceHolder 5"/>
          <p:cNvSpPr>
            <a:spLocks noGrp="1"/>
          </p:cNvSpPr>
          <p:nvPr>
            <p:ph type="sldNum" idx="4"/>
          </p:nvPr>
        </p:nvSpPr>
        <p:spPr>
          <a:xfrm>
            <a:off x="8618400" y="6488280"/>
            <a:ext cx="525240" cy="27252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100">
                <a:solidFill>
                  <a:srgbClr val="FFFFFF"/>
                </a:solidFill>
                <a:latin typeface="Arial"/>
                <a:ea typeface="ＭＳ Ｐゴシック"/>
              </a:rPr>
              <a:t>- </a:t>
            </a:r>
            <a:fld id="{21F1A1B1-E1B1-4141-A1C1-E191F191C1B1}" type="slidenum">
              <a:rPr lang="en-US" sz="1100">
                <a:solidFill>
                  <a:srgbClr val="FFFFFF"/>
                </a:solidFill>
                <a:latin typeface="Arial"/>
                <a:ea typeface="ＭＳ Ｐゴシック"/>
              </a:rPr>
              <a:pPr/>
              <a:t>‹#›</a:t>
            </a:fld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97095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8" name="PlaceHolder 3"/>
          <p:cNvSpPr>
            <a:spLocks noGrp="1"/>
          </p:cNvSpPr>
          <p:nvPr>
            <p:ph type="dt" idx="10"/>
          </p:nvPr>
        </p:nvSpPr>
        <p:spPr>
          <a:xfrm>
            <a:off x="6578640" y="6489720"/>
            <a:ext cx="2010960" cy="272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9" name="PlaceHolder 4"/>
          <p:cNvSpPr>
            <a:spLocks noGrp="1"/>
          </p:cNvSpPr>
          <p:nvPr>
            <p:ph type="ftr" idx="3"/>
          </p:nvPr>
        </p:nvSpPr>
        <p:spPr>
          <a:xfrm>
            <a:off x="1349280" y="6488280"/>
            <a:ext cx="5217840" cy="27252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100" b="1" smtClean="0">
                <a:solidFill>
                  <a:srgbClr val="FFFFFF"/>
                </a:solidFill>
                <a:latin typeface="Arial"/>
                <a:ea typeface="ＭＳ Ｐゴシック"/>
              </a:rPr>
              <a:t>ns-3 training, June 2016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10" name="PlaceHolder 5"/>
          <p:cNvSpPr>
            <a:spLocks noGrp="1"/>
          </p:cNvSpPr>
          <p:nvPr>
            <p:ph type="sldNum" idx="4"/>
          </p:nvPr>
        </p:nvSpPr>
        <p:spPr>
          <a:xfrm>
            <a:off x="8618400" y="6488280"/>
            <a:ext cx="525240" cy="27252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100">
                <a:solidFill>
                  <a:srgbClr val="FFFFFF"/>
                </a:solidFill>
                <a:latin typeface="Arial"/>
                <a:ea typeface="ＭＳ Ｐゴシック"/>
              </a:rPr>
              <a:t>- </a:t>
            </a:r>
            <a:fld id="{21F1A1B1-E1B1-4141-A1C1-E191F191C1B1}" type="slidenum">
              <a:rPr lang="en-US" sz="1100">
                <a:solidFill>
                  <a:srgbClr val="FFFFFF"/>
                </a:solidFill>
                <a:latin typeface="Arial"/>
                <a:ea typeface="ＭＳ Ｐゴシック"/>
              </a:rPr>
              <a:pPr/>
              <a:t>‹#›</a:t>
            </a:fld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64199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8" name="PlaceHolder 3"/>
          <p:cNvSpPr>
            <a:spLocks noGrp="1"/>
          </p:cNvSpPr>
          <p:nvPr>
            <p:ph type="dt" idx="10"/>
          </p:nvPr>
        </p:nvSpPr>
        <p:spPr>
          <a:xfrm>
            <a:off x="6578640" y="6489720"/>
            <a:ext cx="2010960" cy="272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9" name="PlaceHolder 4"/>
          <p:cNvSpPr>
            <a:spLocks noGrp="1"/>
          </p:cNvSpPr>
          <p:nvPr>
            <p:ph type="ftr" idx="3"/>
          </p:nvPr>
        </p:nvSpPr>
        <p:spPr>
          <a:xfrm>
            <a:off x="1349280" y="6488280"/>
            <a:ext cx="5217840" cy="27252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100" b="1" smtClean="0">
                <a:solidFill>
                  <a:srgbClr val="FFFFFF"/>
                </a:solidFill>
                <a:latin typeface="Arial"/>
                <a:ea typeface="ＭＳ Ｐゴシック"/>
              </a:rPr>
              <a:t>ns-3 training, June 2016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10" name="PlaceHolder 5"/>
          <p:cNvSpPr>
            <a:spLocks noGrp="1"/>
          </p:cNvSpPr>
          <p:nvPr>
            <p:ph type="sldNum" idx="4"/>
          </p:nvPr>
        </p:nvSpPr>
        <p:spPr>
          <a:xfrm>
            <a:off x="8618400" y="6488280"/>
            <a:ext cx="525240" cy="27252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100">
                <a:solidFill>
                  <a:srgbClr val="FFFFFF"/>
                </a:solidFill>
                <a:latin typeface="Arial"/>
                <a:ea typeface="ＭＳ Ｐゴシック"/>
              </a:rPr>
              <a:t>- </a:t>
            </a:r>
            <a:fld id="{21F1A1B1-E1B1-4141-A1C1-E191F191C1B1}" type="slidenum">
              <a:rPr lang="en-US" sz="1100">
                <a:solidFill>
                  <a:srgbClr val="FFFFFF"/>
                </a:solidFill>
                <a:latin typeface="Arial"/>
                <a:ea typeface="ＭＳ Ｐゴシック"/>
              </a:rPr>
              <a:pPr/>
              <a:t>‹#›</a:t>
            </a:fld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41309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PlaceHolder 3"/>
          <p:cNvSpPr>
            <a:spLocks noGrp="1"/>
          </p:cNvSpPr>
          <p:nvPr>
            <p:ph type="dt" idx="2"/>
          </p:nvPr>
        </p:nvSpPr>
        <p:spPr>
          <a:xfrm>
            <a:off x="6578640" y="6489720"/>
            <a:ext cx="2010960" cy="272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8" name="PlaceHolder 4"/>
          <p:cNvSpPr>
            <a:spLocks noGrp="1"/>
          </p:cNvSpPr>
          <p:nvPr>
            <p:ph type="ftr" idx="3"/>
          </p:nvPr>
        </p:nvSpPr>
        <p:spPr>
          <a:xfrm>
            <a:off x="1349280" y="6488280"/>
            <a:ext cx="5217840" cy="27252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100" b="1" smtClean="0">
                <a:solidFill>
                  <a:srgbClr val="FFFFFF"/>
                </a:solidFill>
                <a:latin typeface="Arial"/>
                <a:ea typeface="ＭＳ Ｐゴシック"/>
              </a:rPr>
              <a:t>ns-3 training, June 2016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9" name="PlaceHolder 5"/>
          <p:cNvSpPr>
            <a:spLocks noGrp="1"/>
          </p:cNvSpPr>
          <p:nvPr>
            <p:ph type="sldNum" idx="4"/>
          </p:nvPr>
        </p:nvSpPr>
        <p:spPr>
          <a:xfrm>
            <a:off x="8618400" y="6488280"/>
            <a:ext cx="525240" cy="27252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100">
                <a:solidFill>
                  <a:srgbClr val="FFFFFF"/>
                </a:solidFill>
                <a:latin typeface="Arial"/>
                <a:ea typeface="ＭＳ Ｐゴシック"/>
              </a:rPr>
              <a:t>- </a:t>
            </a:r>
            <a:fld id="{21F1A1B1-E1B1-4141-A1C1-E191F191C1B1}" type="slidenum">
              <a:rPr lang="en-US" sz="1100">
                <a:solidFill>
                  <a:srgbClr val="FFFFFF"/>
                </a:solidFill>
                <a:latin typeface="Arial"/>
                <a:ea typeface="ＭＳ Ｐゴシック"/>
              </a:rPr>
              <a:pPr/>
              <a:t>‹#›</a:t>
            </a:fld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15012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PlaceHolder 3"/>
          <p:cNvSpPr>
            <a:spLocks noGrp="1"/>
          </p:cNvSpPr>
          <p:nvPr>
            <p:ph type="dt" idx="2"/>
          </p:nvPr>
        </p:nvSpPr>
        <p:spPr>
          <a:xfrm>
            <a:off x="6578640" y="6489720"/>
            <a:ext cx="2010960" cy="272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8" name="PlaceHolder 4"/>
          <p:cNvSpPr>
            <a:spLocks noGrp="1"/>
          </p:cNvSpPr>
          <p:nvPr>
            <p:ph type="ftr" idx="3"/>
          </p:nvPr>
        </p:nvSpPr>
        <p:spPr>
          <a:xfrm>
            <a:off x="1349280" y="6488280"/>
            <a:ext cx="5217840" cy="27252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100" b="1" smtClean="0">
                <a:solidFill>
                  <a:srgbClr val="FFFFFF"/>
                </a:solidFill>
                <a:latin typeface="Arial"/>
                <a:ea typeface="ＭＳ Ｐゴシック"/>
              </a:rPr>
              <a:t>ns-3 training, June 2016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9" name="PlaceHolder 5"/>
          <p:cNvSpPr>
            <a:spLocks noGrp="1"/>
          </p:cNvSpPr>
          <p:nvPr>
            <p:ph type="sldNum" idx="4"/>
          </p:nvPr>
        </p:nvSpPr>
        <p:spPr>
          <a:xfrm>
            <a:off x="8618400" y="6488280"/>
            <a:ext cx="525240" cy="27252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100">
                <a:solidFill>
                  <a:srgbClr val="FFFFFF"/>
                </a:solidFill>
                <a:latin typeface="Arial"/>
                <a:ea typeface="ＭＳ Ｐゴシック"/>
              </a:rPr>
              <a:t>- </a:t>
            </a:r>
            <a:fld id="{21F1A1B1-E1B1-4141-A1C1-E191F191C1B1}" type="slidenum">
              <a:rPr lang="en-US" sz="1100">
                <a:solidFill>
                  <a:srgbClr val="FFFFFF"/>
                </a:solidFill>
                <a:latin typeface="Arial"/>
                <a:ea typeface="ＭＳ Ｐゴシック"/>
              </a:rPr>
              <a:pPr/>
              <a:t>‹#›</a:t>
            </a:fld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30413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/>
          <p:cNvPicPr/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3640" cy="6857640"/>
          </a:xfrm>
          <a:prstGeom prst="rect">
            <a:avLst/>
          </a:prstGeom>
        </p:spPr>
      </p:pic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1006560" y="2924280"/>
            <a:ext cx="7625880" cy="1976040"/>
          </a:xfrm>
          <a:prstGeom prst="rect">
            <a:avLst/>
          </a:prstGeom>
        </p:spPr>
        <p:txBody>
          <a:bodyPr lIns="0" tIns="0" rIns="0" bIns="0" anchor="b"/>
          <a:lstStyle/>
          <a:p>
            <a:pPr algn="ctr">
              <a:lnSpc>
                <a:spcPct val="100000"/>
              </a:lnSpc>
            </a:pPr>
            <a:r>
              <a:rPr lang="fr-FR" sz="2300" b="1">
                <a:solidFill>
                  <a:srgbClr val="FFFFFF"/>
                </a:solidFill>
                <a:latin typeface="Arial"/>
                <a:ea typeface="ＭＳ Ｐゴシック"/>
              </a:rPr>
              <a:t>Click to edit the title text formatCliquez pour modifier le style du titre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723527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274638"/>
            <a:ext cx="7139136" cy="1143000"/>
          </a:xfrm>
        </p:spPr>
        <p:txBody>
          <a:bodyPr/>
          <a:lstStyle>
            <a:lvl1pPr>
              <a:defRPr sz="2800" b="1">
                <a:solidFill>
                  <a:srgbClr val="CC0000"/>
                </a:solidFill>
                <a:latin typeface="+mn-lt"/>
              </a:defRPr>
            </a:lvl1pPr>
          </a:lstStyle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0"/>
          </p:nvPr>
        </p:nvSpPr>
        <p:spPr>
          <a:xfrm>
            <a:off x="6578640" y="6489720"/>
            <a:ext cx="2010960" cy="272520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ZoneTexte 5"/>
          <p:cNvSpPr txBox="1"/>
          <p:nvPr userDrawn="1"/>
        </p:nvSpPr>
        <p:spPr>
          <a:xfrm>
            <a:off x="8584196" y="6490247"/>
            <a:ext cx="504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fld id="{A2BE070B-3BF7-41AB-ABBF-C1AE037E8506}" type="slidenum">
              <a:rPr lang="en-US" sz="1200" smtClean="0">
                <a:solidFill>
                  <a:prstClr val="white"/>
                </a:solidFill>
                <a:latin typeface="Calibri"/>
                <a:cs typeface="+mn-cs"/>
              </a:rPr>
              <a:pPr defTabSz="91440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1200" dirty="0">
              <a:solidFill>
                <a:prstClr val="white"/>
              </a:solidFill>
              <a:latin typeface="Calibri"/>
              <a:cs typeface="+mn-cs"/>
            </a:endParaRPr>
          </a:p>
        </p:txBody>
      </p:sp>
      <p:sp>
        <p:nvSpPr>
          <p:cNvPr id="7" name="ZoneTexte 6"/>
          <p:cNvSpPr txBox="1"/>
          <p:nvPr userDrawn="1"/>
        </p:nvSpPr>
        <p:spPr>
          <a:xfrm>
            <a:off x="1547664" y="6490247"/>
            <a:ext cx="13178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solidFill>
                  <a:prstClr val="white"/>
                </a:solidFill>
                <a:latin typeface="Calibri"/>
                <a:cs typeface="+mn-cs"/>
              </a:rPr>
              <a:t>RESCOM - 2013</a:t>
            </a:r>
            <a:endParaRPr lang="en-US" sz="1400" dirty="0">
              <a:solidFill>
                <a:prstClr val="white"/>
              </a:solidFill>
              <a:latin typeface="Calibri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397292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7" name="PlaceHolder 3"/>
          <p:cNvSpPr>
            <a:spLocks noGrp="1"/>
          </p:cNvSpPr>
          <p:nvPr>
            <p:ph type="dt" idx="2"/>
          </p:nvPr>
        </p:nvSpPr>
        <p:spPr>
          <a:xfrm>
            <a:off x="6578640" y="6489720"/>
            <a:ext cx="2010960" cy="272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8" name="PlaceHolder 4"/>
          <p:cNvSpPr>
            <a:spLocks noGrp="1"/>
          </p:cNvSpPr>
          <p:nvPr>
            <p:ph type="ftr" idx="3"/>
          </p:nvPr>
        </p:nvSpPr>
        <p:spPr>
          <a:xfrm>
            <a:off x="1349280" y="6488280"/>
            <a:ext cx="5217840" cy="27252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100" b="1" smtClean="0">
                <a:solidFill>
                  <a:srgbClr val="FFFFFF"/>
                </a:solidFill>
                <a:latin typeface="Arial"/>
                <a:ea typeface="ＭＳ Ｐゴシック"/>
              </a:rPr>
              <a:t>ns-3 training, June 2016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PlaceHolder 5"/>
          <p:cNvSpPr>
            <a:spLocks noGrp="1"/>
          </p:cNvSpPr>
          <p:nvPr>
            <p:ph type="sldNum" idx="4"/>
          </p:nvPr>
        </p:nvSpPr>
        <p:spPr>
          <a:xfrm>
            <a:off x="8618400" y="6488280"/>
            <a:ext cx="525240" cy="27252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100">
                <a:solidFill>
                  <a:srgbClr val="FFFFFF"/>
                </a:solidFill>
                <a:latin typeface="Arial"/>
                <a:ea typeface="ＭＳ Ｐゴシック"/>
              </a:rPr>
              <a:t>- </a:t>
            </a:r>
            <a:fld id="{21F1A1B1-E1B1-4141-A1C1-E191F191C1B1}" type="slidenum">
              <a:rPr lang="en-US" sz="1100">
                <a:solidFill>
                  <a:srgbClr val="FFFFFF"/>
                </a:solidFill>
                <a:latin typeface="Arial"/>
                <a:ea typeface="ＭＳ Ｐゴシック"/>
              </a:rPr>
              <a:pPr/>
              <a:t>‹#›</a:t>
            </a:fld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23250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551856" y="1600201"/>
            <a:ext cx="3380184" cy="41330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8" name="PlaceHolder 3"/>
          <p:cNvSpPr>
            <a:spLocks noGrp="1"/>
          </p:cNvSpPr>
          <p:nvPr>
            <p:ph type="dt" idx="10"/>
          </p:nvPr>
        </p:nvSpPr>
        <p:spPr>
          <a:xfrm>
            <a:off x="6578640" y="6489720"/>
            <a:ext cx="2010960" cy="272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9" name="PlaceHolder 4"/>
          <p:cNvSpPr>
            <a:spLocks noGrp="1"/>
          </p:cNvSpPr>
          <p:nvPr>
            <p:ph type="ftr" idx="3"/>
          </p:nvPr>
        </p:nvSpPr>
        <p:spPr>
          <a:xfrm>
            <a:off x="1349280" y="6488280"/>
            <a:ext cx="5217840" cy="27252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fr-FR" sz="1100" b="1" smtClean="0">
                <a:solidFill>
                  <a:srgbClr val="FFFFFF"/>
                </a:solidFill>
                <a:latin typeface="Arial"/>
                <a:ea typeface="ＭＳ Ｐゴシック"/>
              </a:rPr>
              <a:t>ns-3 training, June 2016</a:t>
            </a:r>
            <a:endParaRPr lang="fr-FR" sz="1100" dirty="0" smtClean="0">
              <a:solidFill>
                <a:prstClr val="black"/>
              </a:solidFill>
            </a:endParaRPr>
          </a:p>
        </p:txBody>
      </p:sp>
      <p:sp>
        <p:nvSpPr>
          <p:cNvPr id="10" name="PlaceHolder 5"/>
          <p:cNvSpPr>
            <a:spLocks noGrp="1"/>
          </p:cNvSpPr>
          <p:nvPr>
            <p:ph type="sldNum" idx="4"/>
          </p:nvPr>
        </p:nvSpPr>
        <p:spPr>
          <a:xfrm>
            <a:off x="8618400" y="6488280"/>
            <a:ext cx="525240" cy="27252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100">
                <a:solidFill>
                  <a:srgbClr val="FFFFFF"/>
                </a:solidFill>
                <a:latin typeface="Arial"/>
                <a:ea typeface="ＭＳ Ｐゴシック"/>
              </a:rPr>
              <a:t>- </a:t>
            </a:r>
            <a:fld id="{21F1A1B1-E1B1-4141-A1C1-E191F191C1B1}" type="slidenum">
              <a:rPr lang="en-US" sz="1100">
                <a:solidFill>
                  <a:srgbClr val="FFFFFF"/>
                </a:solidFill>
                <a:latin typeface="Arial"/>
                <a:ea typeface="ＭＳ Ｐゴシック"/>
              </a:rPr>
              <a:pPr/>
              <a:t>‹#›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11" name="Espace réservé du contenu 2"/>
          <p:cNvSpPr>
            <a:spLocks noGrp="1"/>
          </p:cNvSpPr>
          <p:nvPr>
            <p:ph sz="half" idx="11"/>
          </p:nvPr>
        </p:nvSpPr>
        <p:spPr>
          <a:xfrm>
            <a:off x="5296272" y="1600200"/>
            <a:ext cx="3380184" cy="41330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53067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550268" y="1535113"/>
            <a:ext cx="359779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550268" y="2174875"/>
            <a:ext cx="3597796" cy="391842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10" name="PlaceHolder 3"/>
          <p:cNvSpPr>
            <a:spLocks noGrp="1"/>
          </p:cNvSpPr>
          <p:nvPr>
            <p:ph type="dt" idx="10"/>
          </p:nvPr>
        </p:nvSpPr>
        <p:spPr>
          <a:xfrm>
            <a:off x="6578640" y="6489720"/>
            <a:ext cx="2010960" cy="272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1" name="PlaceHolder 4"/>
          <p:cNvSpPr>
            <a:spLocks noGrp="1"/>
          </p:cNvSpPr>
          <p:nvPr>
            <p:ph type="ftr" idx="11"/>
          </p:nvPr>
        </p:nvSpPr>
        <p:spPr>
          <a:xfrm>
            <a:off x="1349280" y="6488280"/>
            <a:ext cx="5217840" cy="27252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100" b="1" smtClean="0">
                <a:solidFill>
                  <a:srgbClr val="FFFFFF"/>
                </a:solidFill>
                <a:latin typeface="Arial"/>
                <a:ea typeface="ＭＳ Ｐゴシック"/>
              </a:rPr>
              <a:t>ns-3 training, June 2016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12" name="PlaceHolder 5"/>
          <p:cNvSpPr>
            <a:spLocks noGrp="1"/>
          </p:cNvSpPr>
          <p:nvPr>
            <p:ph type="sldNum" idx="12"/>
          </p:nvPr>
        </p:nvSpPr>
        <p:spPr>
          <a:xfrm>
            <a:off x="8618400" y="6488280"/>
            <a:ext cx="525240" cy="27252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100">
                <a:solidFill>
                  <a:srgbClr val="FFFFFF"/>
                </a:solidFill>
                <a:latin typeface="Arial"/>
                <a:ea typeface="ＭＳ Ｐゴシック"/>
              </a:rPr>
              <a:t>- </a:t>
            </a:r>
            <a:fld id="{21F1A1B1-E1B1-4141-A1C1-E191F191C1B1}" type="slidenum">
              <a:rPr lang="en-US" sz="1100">
                <a:solidFill>
                  <a:srgbClr val="FFFFFF"/>
                </a:solidFill>
                <a:latin typeface="Arial"/>
                <a:ea typeface="ＭＳ Ｐゴシック"/>
              </a:rPr>
              <a:pPr/>
              <a:t>‹#›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13" name="Espace réservé du texte 2"/>
          <p:cNvSpPr>
            <a:spLocks noGrp="1"/>
          </p:cNvSpPr>
          <p:nvPr>
            <p:ph type="body" idx="13"/>
          </p:nvPr>
        </p:nvSpPr>
        <p:spPr>
          <a:xfrm>
            <a:off x="5222676" y="1535113"/>
            <a:ext cx="359779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</p:txBody>
      </p:sp>
      <p:sp>
        <p:nvSpPr>
          <p:cNvPr id="14" name="Espace réservé du contenu 3"/>
          <p:cNvSpPr>
            <a:spLocks noGrp="1"/>
          </p:cNvSpPr>
          <p:nvPr>
            <p:ph sz="half" idx="14"/>
          </p:nvPr>
        </p:nvSpPr>
        <p:spPr>
          <a:xfrm>
            <a:off x="5222676" y="2174875"/>
            <a:ext cx="3597796" cy="391842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29794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9" name="PlaceHolder 3"/>
          <p:cNvSpPr>
            <a:spLocks noGrp="1"/>
          </p:cNvSpPr>
          <p:nvPr>
            <p:ph type="dt" idx="2"/>
          </p:nvPr>
        </p:nvSpPr>
        <p:spPr>
          <a:xfrm>
            <a:off x="6578640" y="6489720"/>
            <a:ext cx="2010960" cy="272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0" name="PlaceHolder 4"/>
          <p:cNvSpPr>
            <a:spLocks noGrp="1"/>
          </p:cNvSpPr>
          <p:nvPr>
            <p:ph type="ftr" idx="3"/>
          </p:nvPr>
        </p:nvSpPr>
        <p:spPr>
          <a:xfrm>
            <a:off x="1349280" y="6488280"/>
            <a:ext cx="5217840" cy="27252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100" b="1" smtClean="0">
                <a:solidFill>
                  <a:srgbClr val="FFFFFF"/>
                </a:solidFill>
                <a:latin typeface="Arial"/>
                <a:ea typeface="ＭＳ Ｐゴシック"/>
              </a:rPr>
              <a:t>ns-3 training, June 2016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11" name="PlaceHolder 5"/>
          <p:cNvSpPr>
            <a:spLocks noGrp="1"/>
          </p:cNvSpPr>
          <p:nvPr>
            <p:ph type="sldNum" idx="4"/>
          </p:nvPr>
        </p:nvSpPr>
        <p:spPr>
          <a:xfrm>
            <a:off x="8618400" y="6488280"/>
            <a:ext cx="525240" cy="27252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100">
                <a:solidFill>
                  <a:srgbClr val="FFFFFF"/>
                </a:solidFill>
                <a:latin typeface="Arial"/>
                <a:ea typeface="ＭＳ Ｐゴシック"/>
              </a:rPr>
              <a:t>- </a:t>
            </a:r>
            <a:fld id="{21F1A1B1-E1B1-4141-A1C1-E191F191C1B1}" type="slidenum">
              <a:rPr lang="en-US" sz="1100">
                <a:solidFill>
                  <a:srgbClr val="FFFFFF"/>
                </a:solidFill>
                <a:latin typeface="Arial"/>
                <a:ea typeface="ＭＳ Ｐゴシック"/>
              </a:rPr>
              <a:pPr/>
              <a:t>‹#›</a:t>
            </a:fld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39640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3"/>
          <p:cNvSpPr>
            <a:spLocks noGrp="1"/>
          </p:cNvSpPr>
          <p:nvPr>
            <p:ph type="dt" idx="2"/>
          </p:nvPr>
        </p:nvSpPr>
        <p:spPr>
          <a:xfrm>
            <a:off x="6578640" y="6489720"/>
            <a:ext cx="2010960" cy="272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6" name="PlaceHolder 4"/>
          <p:cNvSpPr>
            <a:spLocks noGrp="1"/>
          </p:cNvSpPr>
          <p:nvPr>
            <p:ph type="ftr" idx="3"/>
          </p:nvPr>
        </p:nvSpPr>
        <p:spPr>
          <a:xfrm>
            <a:off x="1349280" y="6488280"/>
            <a:ext cx="5217840" cy="27252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100" b="1" smtClean="0">
                <a:solidFill>
                  <a:srgbClr val="FFFFFF"/>
                </a:solidFill>
                <a:latin typeface="Arial"/>
                <a:ea typeface="ＭＳ Ｐゴシック"/>
              </a:rPr>
              <a:t>ns-3 training, June 2016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7" name="PlaceHolder 5"/>
          <p:cNvSpPr>
            <a:spLocks noGrp="1"/>
          </p:cNvSpPr>
          <p:nvPr>
            <p:ph type="sldNum" idx="4"/>
          </p:nvPr>
        </p:nvSpPr>
        <p:spPr>
          <a:xfrm>
            <a:off x="8618400" y="6488280"/>
            <a:ext cx="525240" cy="27252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100">
                <a:solidFill>
                  <a:srgbClr val="FFFFFF"/>
                </a:solidFill>
                <a:latin typeface="Arial"/>
                <a:ea typeface="ＭＳ Ｐゴシック"/>
              </a:rPr>
              <a:t>- </a:t>
            </a:r>
            <a:fld id="{21F1A1B1-E1B1-4141-A1C1-E191F191C1B1}" type="slidenum">
              <a:rPr lang="en-US" sz="1100">
                <a:solidFill>
                  <a:srgbClr val="FFFFFF"/>
                </a:solidFill>
                <a:latin typeface="Arial"/>
                <a:ea typeface="ＭＳ Ｐゴシック"/>
              </a:rPr>
              <a:pPr/>
              <a:t>‹#›</a:t>
            </a:fld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7712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197850" cy="85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 smtClean="0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295400"/>
            <a:ext cx="8197850" cy="48720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 smtClean="0"/>
              <a:t>Click to edit the outline text format</a:t>
            </a:r>
          </a:p>
          <a:p>
            <a:pPr lvl="1"/>
            <a:r>
              <a:rPr lang="en-GB" dirty="0" smtClean="0"/>
              <a:t>Second Outline Level</a:t>
            </a:r>
          </a:p>
          <a:p>
            <a:pPr lvl="2"/>
            <a:r>
              <a:rPr lang="en-GB" dirty="0" smtClean="0"/>
              <a:t>Third Outline Level</a:t>
            </a:r>
          </a:p>
          <a:p>
            <a:pPr lvl="3"/>
            <a:r>
              <a:rPr lang="en-GB" dirty="0" smtClean="0"/>
              <a:t>Fourth Outline Level</a:t>
            </a:r>
          </a:p>
          <a:p>
            <a:pPr lvl="4"/>
            <a:r>
              <a:rPr lang="en-GB" dirty="0" smtClean="0"/>
              <a:t>Fifth Outline Level</a:t>
            </a:r>
          </a:p>
          <a:p>
            <a:pPr lvl="4"/>
            <a:r>
              <a:rPr lang="en-GB" dirty="0" smtClean="0"/>
              <a:t>Sixth Outline Level</a:t>
            </a:r>
          </a:p>
          <a:p>
            <a:pPr lvl="4"/>
            <a:r>
              <a:rPr lang="en-GB" dirty="0" smtClean="0"/>
              <a:t>Seventh Outline Level</a:t>
            </a:r>
          </a:p>
          <a:p>
            <a:pPr lvl="4"/>
            <a:r>
              <a:rPr lang="en-GB" dirty="0" smtClean="0"/>
              <a:t>Eighth Outline Level</a:t>
            </a:r>
          </a:p>
          <a:p>
            <a:pPr lvl="4"/>
            <a:r>
              <a:rPr lang="en-GB" dirty="0" smtClean="0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3124200" y="6245225"/>
            <a:ext cx="2863850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b="1">
                <a:solidFill>
                  <a:srgbClr val="000000"/>
                </a:solidFill>
                <a:cs typeface="+mn-cs"/>
              </a:defRPr>
            </a:lvl1pPr>
          </a:lstStyle>
          <a:p>
            <a:pPr>
              <a:defRPr/>
            </a:pPr>
            <a:r>
              <a:rPr lang="en-GB" smtClean="0"/>
              <a:t>ns-3 training, June 2016</a:t>
            </a:r>
            <a:endParaRPr lang="en-GB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45225"/>
            <a:ext cx="2101850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cs typeface="+mn-cs"/>
              </a:defRPr>
            </a:lvl1pPr>
          </a:lstStyle>
          <a:p>
            <a:pPr>
              <a:defRPr/>
            </a:pPr>
            <a:fld id="{97F4F442-ECC2-4426-9D1B-1D6079B1B57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>
            <a:off x="304800" y="1219200"/>
            <a:ext cx="8534400" cy="1588"/>
          </a:xfrm>
          <a:prstGeom prst="line">
            <a:avLst/>
          </a:prstGeom>
          <a:noFill/>
          <a:ln w="38160">
            <a:solidFill>
              <a:srgbClr val="006600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27000"/>
              </a:lnSpc>
              <a:buClr>
                <a:srgbClr val="000000"/>
              </a:buClr>
              <a:buSzPct val="100000"/>
              <a:buFont typeface="Arial" charset="0"/>
              <a:buNone/>
              <a:defRPr/>
            </a:pPr>
            <a:endParaRPr lang="en-US">
              <a:cs typeface="+mn-cs"/>
            </a:endParaRPr>
          </a:p>
        </p:txBody>
      </p:sp>
      <p:pic>
        <p:nvPicPr>
          <p:cNvPr id="8" name="Picture 7" descr="ns-3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152400" y="6204277"/>
            <a:ext cx="1143000" cy="65372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1" r:id="rId2"/>
  </p:sldLayoutIdLst>
  <p:hf hdr="0" dt="0"/>
  <p:txStyles>
    <p:titleStyle>
      <a:lvl1pPr algn="l" defTabSz="457200" rtl="0" eaLnBrk="0" fontAlgn="base" hangingPunct="0">
        <a:lnSpc>
          <a:spcPct val="100000"/>
        </a:lnSpc>
        <a:spcBef>
          <a:spcPct val="0"/>
        </a:spcBef>
        <a:spcAft>
          <a:spcPct val="0"/>
        </a:spcAft>
        <a:buClr>
          <a:srgbClr val="6600FF"/>
        </a:buClr>
        <a:buSzPct val="100000"/>
        <a:buFont typeface="Arial" charset="0"/>
        <a:defRPr sz="3200" b="1">
          <a:solidFill>
            <a:srgbClr val="006600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lnSpc>
          <a:spcPct val="27000"/>
        </a:lnSpc>
        <a:spcBef>
          <a:spcPct val="0"/>
        </a:spcBef>
        <a:spcAft>
          <a:spcPct val="0"/>
        </a:spcAft>
        <a:buClr>
          <a:srgbClr val="6600FF"/>
        </a:buClr>
        <a:buSzPct val="100000"/>
        <a:buFont typeface="Arial" charset="0"/>
        <a:defRPr sz="3200" b="1">
          <a:solidFill>
            <a:srgbClr val="6600FF"/>
          </a:solidFill>
          <a:latin typeface="Arial" charset="0"/>
        </a:defRPr>
      </a:lvl2pPr>
      <a:lvl3pPr algn="l" defTabSz="457200" rtl="0" eaLnBrk="0" fontAlgn="base" hangingPunct="0">
        <a:lnSpc>
          <a:spcPct val="27000"/>
        </a:lnSpc>
        <a:spcBef>
          <a:spcPct val="0"/>
        </a:spcBef>
        <a:spcAft>
          <a:spcPct val="0"/>
        </a:spcAft>
        <a:buClr>
          <a:srgbClr val="6600FF"/>
        </a:buClr>
        <a:buSzPct val="100000"/>
        <a:buFont typeface="Arial" charset="0"/>
        <a:defRPr sz="3200" b="1">
          <a:solidFill>
            <a:srgbClr val="6600FF"/>
          </a:solidFill>
          <a:latin typeface="Arial" charset="0"/>
        </a:defRPr>
      </a:lvl3pPr>
      <a:lvl4pPr algn="l" defTabSz="457200" rtl="0" eaLnBrk="0" fontAlgn="base" hangingPunct="0">
        <a:lnSpc>
          <a:spcPct val="27000"/>
        </a:lnSpc>
        <a:spcBef>
          <a:spcPct val="0"/>
        </a:spcBef>
        <a:spcAft>
          <a:spcPct val="0"/>
        </a:spcAft>
        <a:buClr>
          <a:srgbClr val="6600FF"/>
        </a:buClr>
        <a:buSzPct val="100000"/>
        <a:buFont typeface="Arial" charset="0"/>
        <a:defRPr sz="3200" b="1">
          <a:solidFill>
            <a:srgbClr val="6600FF"/>
          </a:solidFill>
          <a:latin typeface="Arial" charset="0"/>
        </a:defRPr>
      </a:lvl4pPr>
      <a:lvl5pPr algn="l" defTabSz="457200" rtl="0" eaLnBrk="0" fontAlgn="base" hangingPunct="0">
        <a:lnSpc>
          <a:spcPct val="27000"/>
        </a:lnSpc>
        <a:spcBef>
          <a:spcPct val="0"/>
        </a:spcBef>
        <a:spcAft>
          <a:spcPct val="0"/>
        </a:spcAft>
        <a:buClr>
          <a:srgbClr val="6600FF"/>
        </a:buClr>
        <a:buSzPct val="100000"/>
        <a:buFont typeface="Arial" charset="0"/>
        <a:defRPr sz="3200" b="1">
          <a:solidFill>
            <a:srgbClr val="6600FF"/>
          </a:solidFill>
          <a:latin typeface="Arial" charset="0"/>
        </a:defRPr>
      </a:lvl5pPr>
      <a:lvl6pPr marL="457200" algn="l" defTabSz="457200" rtl="0" fontAlgn="base">
        <a:lnSpc>
          <a:spcPct val="27000"/>
        </a:lnSpc>
        <a:spcBef>
          <a:spcPct val="0"/>
        </a:spcBef>
        <a:spcAft>
          <a:spcPct val="0"/>
        </a:spcAft>
        <a:buClr>
          <a:srgbClr val="6600FF"/>
        </a:buClr>
        <a:buSzPct val="100000"/>
        <a:buFont typeface="Arial" charset="0"/>
        <a:defRPr sz="3200" b="1">
          <a:solidFill>
            <a:srgbClr val="6600FF"/>
          </a:solidFill>
          <a:latin typeface="Arial" charset="0"/>
        </a:defRPr>
      </a:lvl6pPr>
      <a:lvl7pPr marL="914400" algn="l" defTabSz="457200" rtl="0" fontAlgn="base">
        <a:lnSpc>
          <a:spcPct val="27000"/>
        </a:lnSpc>
        <a:spcBef>
          <a:spcPct val="0"/>
        </a:spcBef>
        <a:spcAft>
          <a:spcPct val="0"/>
        </a:spcAft>
        <a:buClr>
          <a:srgbClr val="6600FF"/>
        </a:buClr>
        <a:buSzPct val="100000"/>
        <a:buFont typeface="Arial" charset="0"/>
        <a:defRPr sz="3200" b="1">
          <a:solidFill>
            <a:srgbClr val="6600FF"/>
          </a:solidFill>
          <a:latin typeface="Arial" charset="0"/>
        </a:defRPr>
      </a:lvl7pPr>
      <a:lvl8pPr marL="1371600" algn="l" defTabSz="457200" rtl="0" fontAlgn="base">
        <a:lnSpc>
          <a:spcPct val="27000"/>
        </a:lnSpc>
        <a:spcBef>
          <a:spcPct val="0"/>
        </a:spcBef>
        <a:spcAft>
          <a:spcPct val="0"/>
        </a:spcAft>
        <a:buClr>
          <a:srgbClr val="6600FF"/>
        </a:buClr>
        <a:buSzPct val="100000"/>
        <a:buFont typeface="Arial" charset="0"/>
        <a:defRPr sz="3200" b="1">
          <a:solidFill>
            <a:srgbClr val="6600FF"/>
          </a:solidFill>
          <a:latin typeface="Arial" charset="0"/>
        </a:defRPr>
      </a:lvl8pPr>
      <a:lvl9pPr marL="1828800" algn="l" defTabSz="457200" rtl="0" fontAlgn="base">
        <a:lnSpc>
          <a:spcPct val="27000"/>
        </a:lnSpc>
        <a:spcBef>
          <a:spcPct val="0"/>
        </a:spcBef>
        <a:spcAft>
          <a:spcPct val="0"/>
        </a:spcAft>
        <a:buClr>
          <a:srgbClr val="6600FF"/>
        </a:buClr>
        <a:buSzPct val="100000"/>
        <a:buFont typeface="Arial" charset="0"/>
        <a:defRPr sz="3200" b="1">
          <a:solidFill>
            <a:srgbClr val="6600FF"/>
          </a:solidFill>
          <a:latin typeface="Arial" charset="0"/>
        </a:defRPr>
      </a:lvl9pPr>
    </p:titleStyle>
    <p:bodyStyle>
      <a:lvl1pPr marL="311150" indent="-311150" algn="l" defTabSz="457200" rtl="0" eaLnBrk="0" fontAlgn="base" hangingPunct="0">
        <a:lnSpc>
          <a:spcPct val="100000"/>
        </a:lnSpc>
        <a:spcBef>
          <a:spcPts val="800"/>
        </a:spcBef>
        <a:spcAft>
          <a:spcPct val="0"/>
        </a:spcAft>
        <a:buClr>
          <a:srgbClr val="000000"/>
        </a:buClr>
        <a:buSzPct val="100000"/>
        <a:buFont typeface="Arial" charset="0"/>
        <a:buChar char="•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11200" indent="-254000" algn="l" defTabSz="457200" rtl="0" eaLnBrk="0" fontAlgn="base" hangingPunct="0">
        <a:lnSpc>
          <a:spcPct val="100000"/>
        </a:lnSpc>
        <a:spcBef>
          <a:spcPts val="700"/>
        </a:spcBef>
        <a:spcAft>
          <a:spcPct val="0"/>
        </a:spcAft>
        <a:buClr>
          <a:srgbClr val="000000"/>
        </a:buClr>
        <a:buSzPct val="100000"/>
        <a:buFont typeface="Arial" charset="0"/>
        <a:buChar char="–"/>
        <a:defRPr sz="2800">
          <a:solidFill>
            <a:srgbClr val="000000"/>
          </a:solidFill>
          <a:latin typeface="+mn-lt"/>
        </a:defRPr>
      </a:lvl2pPr>
      <a:lvl3pPr marL="1143000" indent="-228600" algn="l" defTabSz="457200" rtl="0" eaLnBrk="0" fontAlgn="base" hangingPunct="0">
        <a:lnSpc>
          <a:spcPct val="100000"/>
        </a:lnSpc>
        <a:spcBef>
          <a:spcPts val="600"/>
        </a:spcBef>
        <a:spcAft>
          <a:spcPct val="0"/>
        </a:spcAft>
        <a:buClr>
          <a:srgbClr val="000000"/>
        </a:buClr>
        <a:buSzPct val="100000"/>
        <a:buFont typeface="Arial" charset="0"/>
        <a:buChar char="•"/>
        <a:defRPr sz="2400">
          <a:solidFill>
            <a:srgbClr val="000000"/>
          </a:solidFill>
          <a:latin typeface="+mn-lt"/>
        </a:defRPr>
      </a:lvl3pPr>
      <a:lvl4pPr marL="1600200" indent="-228600" algn="l" defTabSz="457200" rtl="0" eaLnBrk="0" fontAlgn="base" hangingPunct="0">
        <a:lnSpc>
          <a:spcPct val="100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–"/>
        <a:defRPr sz="2000">
          <a:solidFill>
            <a:srgbClr val="000000"/>
          </a:solidFill>
          <a:latin typeface="+mn-lt"/>
        </a:defRPr>
      </a:lvl4pPr>
      <a:lvl5pPr marL="2057400" indent="-228600" algn="l" defTabSz="457200" rtl="0" eaLnBrk="0" fontAlgn="base" hangingPunct="0">
        <a:lnSpc>
          <a:spcPct val="100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rgbClr val="000000"/>
          </a:solidFill>
          <a:latin typeface="+mn-lt"/>
        </a:defRPr>
      </a:lvl5pPr>
      <a:lvl6pPr marL="2514600" indent="-228600" algn="l" defTabSz="457200" rtl="0" fontAlgn="base">
        <a:lnSpc>
          <a:spcPct val="27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rgbClr val="000000"/>
          </a:solidFill>
          <a:latin typeface="+mn-lt"/>
        </a:defRPr>
      </a:lvl6pPr>
      <a:lvl7pPr marL="2971800" indent="-228600" algn="l" defTabSz="457200" rtl="0" fontAlgn="base">
        <a:lnSpc>
          <a:spcPct val="27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rgbClr val="000000"/>
          </a:solidFill>
          <a:latin typeface="+mn-lt"/>
        </a:defRPr>
      </a:lvl7pPr>
      <a:lvl8pPr marL="3429000" indent="-228600" algn="l" defTabSz="457200" rtl="0" fontAlgn="base">
        <a:lnSpc>
          <a:spcPct val="27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rgbClr val="000000"/>
          </a:solidFill>
          <a:latin typeface="+mn-lt"/>
        </a:defRPr>
      </a:lvl8pPr>
      <a:lvl9pPr marL="3886200" indent="-228600" algn="l" defTabSz="457200" rtl="0" fontAlgn="base">
        <a:lnSpc>
          <a:spcPct val="27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/>
          <p:nvPr userDrawn="1"/>
        </p:nvPicPr>
        <p:blipFill>
          <a:blip r:embed="rId13"/>
          <a:stretch>
            <a:fillRect/>
          </a:stretch>
        </p:blipFill>
        <p:spPr>
          <a:xfrm>
            <a:off x="0" y="5778360"/>
            <a:ext cx="9143640" cy="1079280"/>
          </a:xfrm>
          <a:prstGeom prst="rect">
            <a:avLst/>
          </a:prstGeom>
        </p:spPr>
      </p:pic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1249288" y="274638"/>
            <a:ext cx="734660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249288" y="1628800"/>
            <a:ext cx="728315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9" name="PlaceHolder 3"/>
          <p:cNvSpPr>
            <a:spLocks noGrp="1"/>
          </p:cNvSpPr>
          <p:nvPr>
            <p:ph type="dt" idx="2"/>
          </p:nvPr>
        </p:nvSpPr>
        <p:spPr>
          <a:xfrm>
            <a:off x="6578640" y="6489720"/>
            <a:ext cx="2010960" cy="272520"/>
          </a:xfrm>
          <a:prstGeom prst="rect">
            <a:avLst/>
          </a:prstGeom>
        </p:spPr>
        <p:txBody>
          <a:bodyPr lIns="0" tIns="0" rIns="0" bIns="0" anchor="ctr"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endParaRPr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10" name="PlaceHolder 4"/>
          <p:cNvSpPr>
            <a:spLocks noGrp="1"/>
          </p:cNvSpPr>
          <p:nvPr>
            <p:ph type="ftr" idx="3"/>
          </p:nvPr>
        </p:nvSpPr>
        <p:spPr>
          <a:xfrm>
            <a:off x="1349280" y="6488280"/>
            <a:ext cx="5217840" cy="272520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/>
            </a:lvl1pPr>
          </a:lstStyle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r>
              <a:rPr lang="en-US" sz="1100" b="1" smtClean="0">
                <a:solidFill>
                  <a:srgbClr val="FFFFFF"/>
                </a:solidFill>
                <a:latin typeface="Arial"/>
                <a:ea typeface="ＭＳ Ｐゴシック"/>
                <a:cs typeface="+mn-cs"/>
              </a:rPr>
              <a:t>ns-3 training, June 2016</a:t>
            </a:r>
            <a:endParaRPr lang="en-US" sz="1100" dirty="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11" name="PlaceHolder 5"/>
          <p:cNvSpPr>
            <a:spLocks noGrp="1"/>
          </p:cNvSpPr>
          <p:nvPr>
            <p:ph type="sldNum" idx="4"/>
          </p:nvPr>
        </p:nvSpPr>
        <p:spPr>
          <a:xfrm>
            <a:off x="8618400" y="6488280"/>
            <a:ext cx="525240" cy="272520"/>
          </a:xfrm>
          <a:prstGeom prst="rect">
            <a:avLst/>
          </a:prstGeom>
        </p:spPr>
        <p:txBody>
          <a:bodyPr lIns="0" tIns="0" rIns="0" bIns="0" anchor="ctr"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FFFFFF"/>
                </a:solidFill>
                <a:latin typeface="Arial"/>
                <a:ea typeface="ＭＳ Ｐゴシック"/>
                <a:cs typeface="+mn-cs"/>
              </a:rPr>
              <a:t>- </a:t>
            </a:r>
            <a:fld id="{42976740-5196-4190-938F-EBF8FBB0EDF3}" type="slidenum">
              <a:rPr lang="en-US" sz="1100" smtClean="0">
                <a:solidFill>
                  <a:srgbClr val="FFFFFF"/>
                </a:solidFill>
                <a:latin typeface="Arial"/>
                <a:ea typeface="ＭＳ Ｐゴシック"/>
                <a:cs typeface="+mn-cs"/>
              </a:rPr>
              <a:pPr defTabSz="91440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dirty="0">
              <a:solidFill>
                <a:prstClr val="black"/>
              </a:solidFill>
              <a:latin typeface="Calibri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67350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2800" b="1" kern="1200">
          <a:solidFill>
            <a:srgbClr val="CC000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E20000"/>
        </a:buClr>
        <a:buFont typeface="Courier New" pitchFamily="49" charset="0"/>
        <a:buChar char="o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E20000"/>
        </a:buClr>
        <a:buSzPct val="111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E20000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E20000"/>
        </a:buClr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E20000"/>
        </a:buClr>
        <a:buFont typeface="Arial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/>
          <p:nvPr userDrawn="1"/>
        </p:nvPicPr>
        <p:blipFill>
          <a:blip r:embed="rId13"/>
          <a:stretch>
            <a:fillRect/>
          </a:stretch>
        </p:blipFill>
        <p:spPr>
          <a:xfrm>
            <a:off x="0" y="5778360"/>
            <a:ext cx="9143640" cy="1079280"/>
          </a:xfrm>
          <a:prstGeom prst="rect">
            <a:avLst/>
          </a:prstGeom>
        </p:spPr>
      </p:pic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1249288" y="274638"/>
            <a:ext cx="734660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249288" y="1628800"/>
            <a:ext cx="728315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9" name="PlaceHolder 3"/>
          <p:cNvSpPr>
            <a:spLocks noGrp="1"/>
          </p:cNvSpPr>
          <p:nvPr>
            <p:ph type="dt" idx="2"/>
          </p:nvPr>
        </p:nvSpPr>
        <p:spPr>
          <a:xfrm>
            <a:off x="6578640" y="6489720"/>
            <a:ext cx="2010960" cy="272520"/>
          </a:xfrm>
          <a:prstGeom prst="rect">
            <a:avLst/>
          </a:prstGeom>
        </p:spPr>
        <p:txBody>
          <a:bodyPr lIns="0" tIns="0" rIns="0" bIns="0" anchor="ctr"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endParaRPr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10" name="PlaceHolder 4"/>
          <p:cNvSpPr>
            <a:spLocks noGrp="1"/>
          </p:cNvSpPr>
          <p:nvPr>
            <p:ph type="ftr" idx="3"/>
          </p:nvPr>
        </p:nvSpPr>
        <p:spPr>
          <a:xfrm>
            <a:off x="1349280" y="6488280"/>
            <a:ext cx="5217840" cy="272520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/>
            </a:lvl1pPr>
          </a:lstStyle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r>
              <a:rPr lang="fr-FR" sz="1100" b="1" smtClean="0">
                <a:solidFill>
                  <a:srgbClr val="FFFFFF"/>
                </a:solidFill>
                <a:latin typeface="Arial"/>
                <a:ea typeface="ＭＳ Ｐゴシック"/>
                <a:cs typeface="+mn-cs"/>
              </a:rPr>
              <a:t>ns-3 training, June 2016</a:t>
            </a:r>
            <a:endParaRPr lang="en-US" dirty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11" name="PlaceHolder 5"/>
          <p:cNvSpPr>
            <a:spLocks noGrp="1"/>
          </p:cNvSpPr>
          <p:nvPr>
            <p:ph type="sldNum" idx="4"/>
          </p:nvPr>
        </p:nvSpPr>
        <p:spPr>
          <a:xfrm>
            <a:off x="8618400" y="6488280"/>
            <a:ext cx="525240" cy="272520"/>
          </a:xfrm>
          <a:prstGeom prst="rect">
            <a:avLst/>
          </a:prstGeom>
        </p:spPr>
        <p:txBody>
          <a:bodyPr lIns="0" tIns="0" rIns="0" bIns="0" anchor="ctr"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FFFFFF"/>
                </a:solidFill>
                <a:latin typeface="Arial"/>
                <a:ea typeface="ＭＳ Ｐゴシック"/>
                <a:cs typeface="+mn-cs"/>
              </a:rPr>
              <a:t>- </a:t>
            </a:r>
            <a:fld id="{42976740-5196-4190-938F-EBF8FBB0EDF3}" type="slidenum">
              <a:rPr lang="en-US" sz="1100" smtClean="0">
                <a:solidFill>
                  <a:srgbClr val="FFFFFF"/>
                </a:solidFill>
                <a:latin typeface="Arial"/>
                <a:ea typeface="ＭＳ Ｐゴシック"/>
                <a:cs typeface="+mn-cs"/>
              </a:rPr>
              <a:pPr defTabSz="91440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dirty="0">
              <a:solidFill>
                <a:prstClr val="black"/>
              </a:solidFill>
              <a:latin typeface="Calibri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1044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2800" b="1" kern="1200">
          <a:solidFill>
            <a:srgbClr val="CC000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E20000"/>
        </a:buClr>
        <a:buFont typeface="Courier New" pitchFamily="49" charset="0"/>
        <a:buChar char="o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E20000"/>
        </a:buClr>
        <a:buSzPct val="111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E20000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E20000"/>
        </a:buClr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E20000"/>
        </a:buClr>
        <a:buFont typeface="Arial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github.com/mininet/mininet/wiki/Link-modeling-using-ns-3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Footer Placeholder 3"/>
          <p:cNvSpPr>
            <a:spLocks noGrp="1"/>
          </p:cNvSpPr>
          <p:nvPr>
            <p:ph type="ftr" idx="10"/>
          </p:nvPr>
        </p:nvSpPr>
        <p:spPr>
          <a:xfrm>
            <a:off x="723900" y="3541712"/>
            <a:ext cx="7239000" cy="1752600"/>
          </a:xfrm>
        </p:spPr>
        <p:txBody>
          <a:bodyPr/>
          <a:lstStyle/>
          <a:p>
            <a:pPr>
              <a:defRPr/>
            </a:pPr>
            <a:r>
              <a:rPr lang="en-GB" sz="2400" dirty="0" smtClean="0"/>
              <a:t>Emulation support</a:t>
            </a:r>
          </a:p>
          <a:p>
            <a:pPr>
              <a:defRPr/>
            </a:pPr>
            <a:endParaRPr lang="en-GB" sz="2400" dirty="0"/>
          </a:p>
          <a:p>
            <a:pPr>
              <a:defRPr/>
            </a:pPr>
            <a:r>
              <a:rPr lang="en-GB" sz="2400" dirty="0" smtClean="0"/>
              <a:t>ns-3 training, June 2016</a:t>
            </a:r>
            <a:endParaRPr lang="en-GB" sz="3200" dirty="0"/>
          </a:p>
        </p:txBody>
      </p:sp>
      <p:sp>
        <p:nvSpPr>
          <p:cNvPr id="3075" name="Slide Number Placeholder 3"/>
          <p:cNvSpPr>
            <a:spLocks noGrp="1"/>
          </p:cNvSpPr>
          <p:nvPr>
            <p:ph type="sldNum" idx="11"/>
          </p:nvPr>
        </p:nvSpPr>
        <p:spPr>
          <a:noFill/>
        </p:spPr>
        <p:txBody>
          <a:bodyPr/>
          <a:lstStyle/>
          <a:p>
            <a:fld id="{A03D83E0-59C4-4B67-B75E-BBECB8AFFDAF}" type="slidenum">
              <a:rPr lang="en-GB" smtClean="0"/>
              <a:pPr/>
              <a:t>1</a:t>
            </a:fld>
            <a:endParaRPr lang="en-GB" smtClean="0"/>
          </a:p>
        </p:txBody>
      </p:sp>
      <p:sp>
        <p:nvSpPr>
          <p:cNvPr id="3073" name="Rectangle 1"/>
          <p:cNvSpPr>
            <a:spLocks noGrp="1" noChangeArrowheads="1"/>
          </p:cNvSpPr>
          <p:nvPr>
            <p:ph type="subTitle" idx="4294967295"/>
          </p:nvPr>
        </p:nvSpPr>
        <p:spPr>
          <a:xfrm>
            <a:off x="533400" y="2514600"/>
            <a:ext cx="7620000" cy="1676400"/>
          </a:xfrm>
        </p:spPr>
        <p:txBody>
          <a:bodyPr anchor="t"/>
          <a:lstStyle/>
          <a:p>
            <a:pPr marL="0" indent="0" algn="ctr" eaLnBrk="1" hangingPunct="1"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/>
            </a:pPr>
            <a:r>
              <a:rPr lang="en-US" b="1" dirty="0" smtClean="0">
                <a:solidFill>
                  <a:srgbClr val="006600"/>
                </a:solidFill>
                <a:ea typeface="+mj-ea"/>
                <a:cs typeface="+mj-cs"/>
              </a:rPr>
              <a:t>ns-3 Training</a:t>
            </a:r>
            <a:endParaRPr lang="en-GB" dirty="0"/>
          </a:p>
          <a:p>
            <a:pPr algn="ctr" eaLnBrk="1" hangingPunct="1">
              <a:spcBef>
                <a:spcPts val="800"/>
              </a:spcBef>
              <a:buClr>
                <a:srgbClr val="000000"/>
              </a:buCl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9162145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15341"/>
            <a:ext cx="8229600" cy="586957"/>
          </a:xfrm>
          <a:ln/>
        </p:spPr>
        <p:txBody>
          <a:bodyPr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dirty="0"/>
              <a:t>“</a:t>
            </a:r>
            <a:r>
              <a:rPr lang="en-GB" dirty="0" err="1" smtClean="0"/>
              <a:t>TapBridge</a:t>
            </a:r>
            <a:r>
              <a:rPr lang="en-GB" dirty="0" smtClean="0"/>
              <a:t>":  </a:t>
            </a:r>
            <a:r>
              <a:rPr lang="en-GB" dirty="0" err="1"/>
              <a:t>netns</a:t>
            </a:r>
            <a:r>
              <a:rPr lang="en-GB" dirty="0"/>
              <a:t> and ns-3 integration</a:t>
            </a:r>
          </a:p>
        </p:txBody>
      </p:sp>
      <p:sp>
        <p:nvSpPr>
          <p:cNvPr id="40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 algn="ctr">
              <a:defRPr/>
            </a:pPr>
            <a:r>
              <a:rPr lang="en-GB" sz="1400" b="1" smtClean="0">
                <a:solidFill>
                  <a:schemeClr val="tx1"/>
                </a:solidFill>
              </a:rPr>
              <a:t>ns-3 training, June 2016</a:t>
            </a:r>
            <a:endParaRPr lang="en-GB" sz="1400" b="1" dirty="0">
              <a:solidFill>
                <a:schemeClr val="tx1"/>
              </a:solidFill>
            </a:endParaRPr>
          </a:p>
        </p:txBody>
      </p:sp>
      <p:sp>
        <p:nvSpPr>
          <p:cNvPr id="41" name="Slide Number Placeholder 5"/>
          <p:cNvSpPr>
            <a:spLocks noGrp="1"/>
          </p:cNvSpPr>
          <p:nvPr>
            <p:ph type="sldNum" idx="11"/>
          </p:nvPr>
        </p:nvSpPr>
        <p:spPr>
          <a:xfrm>
            <a:off x="6553200" y="6245225"/>
            <a:ext cx="2103438" cy="461963"/>
          </a:xfrm>
          <a:prstGeom prst="rect">
            <a:avLst/>
          </a:prstGeom>
        </p:spPr>
        <p:txBody>
          <a:bodyPr/>
          <a:lstStyle/>
          <a:p>
            <a:fld id="{D6D0E329-A9BF-45A9-AA66-E858A56D18D3}" type="slidenum">
              <a:rPr lang="en-GB"/>
              <a:pPr/>
              <a:t>10</a:t>
            </a:fld>
            <a:endParaRPr lang="en-GB"/>
          </a:p>
        </p:txBody>
      </p:sp>
      <p:sp>
        <p:nvSpPr>
          <p:cNvPr id="279555" name="AutoShape 3"/>
          <p:cNvSpPr>
            <a:spLocks noChangeArrowheads="1"/>
          </p:cNvSpPr>
          <p:nvPr/>
        </p:nvSpPr>
        <p:spPr bwMode="auto">
          <a:xfrm>
            <a:off x="457200" y="1371600"/>
            <a:ext cx="8001000" cy="3289300"/>
          </a:xfrm>
          <a:prstGeom prst="roundRect">
            <a:avLst>
              <a:gd name="adj" fmla="val 46"/>
            </a:avLst>
          </a:prstGeom>
          <a:solidFill>
            <a:srgbClr val="E6E6FF"/>
          </a:solidFill>
          <a:ln w="936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9556" name="Rectangle 4"/>
          <p:cNvSpPr>
            <a:spLocks noChangeArrowheads="1"/>
          </p:cNvSpPr>
          <p:nvPr/>
        </p:nvSpPr>
        <p:spPr bwMode="auto">
          <a:xfrm>
            <a:off x="685800" y="1828800"/>
            <a:ext cx="1066800" cy="1905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9557" name="Rectangle 5"/>
          <p:cNvSpPr>
            <a:spLocks noChangeArrowheads="1"/>
          </p:cNvSpPr>
          <p:nvPr/>
        </p:nvSpPr>
        <p:spPr bwMode="auto">
          <a:xfrm>
            <a:off x="762000" y="2522538"/>
            <a:ext cx="990600" cy="261937"/>
          </a:xfrm>
          <a:prstGeom prst="rect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ctr">
              <a:lnSpc>
                <a:spcPct val="80000"/>
              </a:lnSpc>
              <a:buFont typeface="Arial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400">
                <a:solidFill>
                  <a:srgbClr val="000000"/>
                </a:solidFill>
              </a:rPr>
              <a:t>Container</a:t>
            </a:r>
          </a:p>
        </p:txBody>
      </p:sp>
      <p:sp>
        <p:nvSpPr>
          <p:cNvPr id="279558" name="AutoShape 6"/>
          <p:cNvSpPr>
            <a:spLocks noChangeArrowheads="1"/>
          </p:cNvSpPr>
          <p:nvPr/>
        </p:nvSpPr>
        <p:spPr bwMode="auto">
          <a:xfrm>
            <a:off x="2082800" y="1752600"/>
            <a:ext cx="5156200" cy="2057400"/>
          </a:xfrm>
          <a:prstGeom prst="roundRect">
            <a:avLst>
              <a:gd name="adj" fmla="val 16667"/>
            </a:avLst>
          </a:prstGeom>
          <a:solidFill>
            <a:srgbClr val="E6E6E6"/>
          </a:solidFill>
          <a:ln w="936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27000"/>
              </a:lnSpc>
              <a:buFont typeface="Arial" charset="0"/>
              <a:buNone/>
            </a:pPr>
            <a:endParaRPr lang="en-US"/>
          </a:p>
        </p:txBody>
      </p:sp>
      <p:sp>
        <p:nvSpPr>
          <p:cNvPr id="279559" name="Rectangle 7"/>
          <p:cNvSpPr>
            <a:spLocks noChangeArrowheads="1"/>
          </p:cNvSpPr>
          <p:nvPr/>
        </p:nvSpPr>
        <p:spPr bwMode="auto">
          <a:xfrm>
            <a:off x="2362200" y="1828800"/>
            <a:ext cx="685800" cy="265113"/>
          </a:xfrm>
          <a:prstGeom prst="rect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ctr">
              <a:lnSpc>
                <a:spcPct val="80000"/>
              </a:lnSpc>
              <a:buFont typeface="Arial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400">
                <a:solidFill>
                  <a:srgbClr val="000000"/>
                </a:solidFill>
              </a:rPr>
              <a:t>ns-3</a:t>
            </a:r>
          </a:p>
        </p:txBody>
      </p:sp>
      <p:sp>
        <p:nvSpPr>
          <p:cNvPr id="279560" name="Line 8"/>
          <p:cNvSpPr>
            <a:spLocks noChangeShapeType="1"/>
          </p:cNvSpPr>
          <p:nvPr/>
        </p:nvSpPr>
        <p:spPr bwMode="auto">
          <a:xfrm>
            <a:off x="1066800" y="3733800"/>
            <a:ext cx="1588" cy="457200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9561" name="Line 9"/>
          <p:cNvSpPr>
            <a:spLocks noChangeShapeType="1"/>
          </p:cNvSpPr>
          <p:nvPr/>
        </p:nvSpPr>
        <p:spPr bwMode="auto">
          <a:xfrm>
            <a:off x="2667000" y="2971800"/>
            <a:ext cx="1588" cy="1219200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9562" name="Line 10"/>
          <p:cNvSpPr>
            <a:spLocks noChangeShapeType="1"/>
          </p:cNvSpPr>
          <p:nvPr/>
        </p:nvSpPr>
        <p:spPr bwMode="auto">
          <a:xfrm>
            <a:off x="1066800" y="4191000"/>
            <a:ext cx="1600200" cy="0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9563" name="Text Box 11"/>
          <p:cNvSpPr txBox="1">
            <a:spLocks noChangeArrowheads="1"/>
          </p:cNvSpPr>
          <p:nvPr/>
        </p:nvSpPr>
        <p:spPr bwMode="auto">
          <a:xfrm>
            <a:off x="661988" y="1435100"/>
            <a:ext cx="733191" cy="25566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5000" rIns="90000" bIns="45000">
            <a:spAutoFit/>
          </a:bodyPr>
          <a:lstStyle/>
          <a:p>
            <a:pPr>
              <a:lnSpc>
                <a:spcPct val="54000"/>
              </a:lnSpc>
              <a:buFont typeface="Arial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dirty="0" smtClean="0">
                <a:solidFill>
                  <a:srgbClr val="000000"/>
                </a:solidFill>
              </a:rPr>
              <a:t>Linux</a:t>
            </a: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279564" name="Text Box 12"/>
          <p:cNvSpPr txBox="1">
            <a:spLocks noChangeArrowheads="1"/>
          </p:cNvSpPr>
          <p:nvPr/>
        </p:nvSpPr>
        <p:spPr bwMode="auto">
          <a:xfrm>
            <a:off x="927100" y="3365500"/>
            <a:ext cx="654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buFont typeface="Arial" charset="0"/>
              <a:buNone/>
            </a:pPr>
            <a:r>
              <a:rPr lang="en-US">
                <a:solidFill>
                  <a:schemeClr val="tx1"/>
                </a:solidFill>
              </a:rPr>
              <a:t>tapX</a:t>
            </a:r>
          </a:p>
        </p:txBody>
      </p:sp>
      <p:sp>
        <p:nvSpPr>
          <p:cNvPr id="279565" name="Line 13"/>
          <p:cNvSpPr>
            <a:spLocks noChangeShapeType="1"/>
          </p:cNvSpPr>
          <p:nvPr/>
        </p:nvSpPr>
        <p:spPr bwMode="auto">
          <a:xfrm>
            <a:off x="698500" y="33655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9566" name="Text Box 14"/>
          <p:cNvSpPr txBox="1">
            <a:spLocks noChangeArrowheads="1"/>
          </p:cNvSpPr>
          <p:nvPr/>
        </p:nvSpPr>
        <p:spPr bwMode="auto">
          <a:xfrm>
            <a:off x="2667000" y="3810000"/>
            <a:ext cx="9334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buFont typeface="Arial" charset="0"/>
              <a:buNone/>
            </a:pPr>
            <a:r>
              <a:rPr lang="en-US" sz="1400">
                <a:solidFill>
                  <a:schemeClr val="tx1"/>
                </a:solidFill>
              </a:rPr>
              <a:t>/dev/tunX</a:t>
            </a:r>
          </a:p>
        </p:txBody>
      </p:sp>
      <p:sp>
        <p:nvSpPr>
          <p:cNvPr id="279567" name="Rectangle 15"/>
          <p:cNvSpPr>
            <a:spLocks noChangeArrowheads="1"/>
          </p:cNvSpPr>
          <p:nvPr/>
        </p:nvSpPr>
        <p:spPr bwMode="auto">
          <a:xfrm>
            <a:off x="2362200" y="2743200"/>
            <a:ext cx="1219200" cy="271463"/>
          </a:xfrm>
          <a:prstGeom prst="rect">
            <a:avLst/>
          </a:prstGeom>
          <a:solidFill>
            <a:srgbClr val="FFFFFF"/>
          </a:solidFill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ctr">
              <a:lnSpc>
                <a:spcPct val="80000"/>
              </a:lnSpc>
              <a:buFont typeface="Arial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400" dirty="0" err="1">
                <a:solidFill>
                  <a:srgbClr val="000000"/>
                </a:solidFill>
              </a:rPr>
              <a:t>TapBridge</a:t>
            </a:r>
            <a:endParaRPr lang="en-GB" sz="1400" dirty="0">
              <a:solidFill>
                <a:srgbClr val="000000"/>
              </a:solidFill>
            </a:endParaRPr>
          </a:p>
        </p:txBody>
      </p:sp>
      <p:sp>
        <p:nvSpPr>
          <p:cNvPr id="279568" name="Rectangle 16"/>
          <p:cNvSpPr>
            <a:spLocks noChangeArrowheads="1"/>
          </p:cNvSpPr>
          <p:nvPr/>
        </p:nvSpPr>
        <p:spPr bwMode="auto">
          <a:xfrm>
            <a:off x="2895600" y="3048000"/>
            <a:ext cx="685800" cy="271463"/>
          </a:xfrm>
          <a:prstGeom prst="rect">
            <a:avLst/>
          </a:prstGeom>
          <a:solidFill>
            <a:srgbClr val="FFFFFF"/>
          </a:solidFill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ctr">
              <a:lnSpc>
                <a:spcPct val="80000"/>
              </a:lnSpc>
              <a:buFont typeface="Arial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400">
                <a:solidFill>
                  <a:srgbClr val="000000"/>
                </a:solidFill>
              </a:rPr>
              <a:t>WiFi</a:t>
            </a:r>
          </a:p>
        </p:txBody>
      </p:sp>
      <p:sp>
        <p:nvSpPr>
          <p:cNvPr id="279569" name="AutoShape 17"/>
          <p:cNvSpPr>
            <a:spLocks noChangeArrowheads="1"/>
          </p:cNvSpPr>
          <p:nvPr/>
        </p:nvSpPr>
        <p:spPr bwMode="auto">
          <a:xfrm>
            <a:off x="2286000" y="2133600"/>
            <a:ext cx="1600200" cy="15240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9570" name="Text Box 18"/>
          <p:cNvSpPr txBox="1">
            <a:spLocks noChangeArrowheads="1"/>
          </p:cNvSpPr>
          <p:nvPr/>
        </p:nvSpPr>
        <p:spPr bwMode="auto">
          <a:xfrm>
            <a:off x="2362200" y="2209800"/>
            <a:ext cx="10604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buFont typeface="Arial" charset="0"/>
              <a:buNone/>
            </a:pPr>
            <a:r>
              <a:rPr lang="en-US" sz="1400" i="1">
                <a:solidFill>
                  <a:schemeClr val="tx1"/>
                </a:solidFill>
              </a:rPr>
              <a:t>ghost node</a:t>
            </a:r>
          </a:p>
        </p:txBody>
      </p:sp>
      <p:sp>
        <p:nvSpPr>
          <p:cNvPr id="279571" name="Line 19"/>
          <p:cNvSpPr>
            <a:spLocks noChangeShapeType="1"/>
          </p:cNvSpPr>
          <p:nvPr/>
        </p:nvSpPr>
        <p:spPr bwMode="auto">
          <a:xfrm>
            <a:off x="3276600" y="3276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9572" name="Line 20"/>
          <p:cNvSpPr>
            <a:spLocks noChangeShapeType="1"/>
          </p:cNvSpPr>
          <p:nvPr/>
        </p:nvSpPr>
        <p:spPr bwMode="auto">
          <a:xfrm>
            <a:off x="3276600" y="3733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9573" name="Line 21"/>
          <p:cNvSpPr>
            <a:spLocks noChangeShapeType="1"/>
          </p:cNvSpPr>
          <p:nvPr/>
        </p:nvSpPr>
        <p:spPr bwMode="auto">
          <a:xfrm>
            <a:off x="4114800" y="3429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9574" name="AutoShape 22"/>
          <p:cNvSpPr>
            <a:spLocks noChangeArrowheads="1"/>
          </p:cNvSpPr>
          <p:nvPr/>
        </p:nvSpPr>
        <p:spPr bwMode="auto">
          <a:xfrm flipV="1">
            <a:off x="4038600" y="3352800"/>
            <a:ext cx="152400" cy="1524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9575" name="AutoShape 23"/>
          <p:cNvSpPr>
            <a:spLocks noChangeArrowheads="1"/>
          </p:cNvSpPr>
          <p:nvPr/>
        </p:nvSpPr>
        <p:spPr bwMode="auto">
          <a:xfrm>
            <a:off x="3962400" y="1828800"/>
            <a:ext cx="1473200" cy="133985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>
            <a:outerShdw dist="107933" dir="2700000" algn="ctr" rotWithShape="0">
              <a:srgbClr val="808080"/>
            </a:outerShdw>
          </a:effectLst>
        </p:spPr>
        <p:txBody>
          <a:bodyPr lIns="90000" tIns="46800" rIns="90000" bIns="46800"/>
          <a:lstStyle/>
          <a:p>
            <a:pPr>
              <a:lnSpc>
                <a:spcPct val="100000"/>
              </a:lnSpc>
              <a:buFont typeface="Arial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b="1">
                <a:solidFill>
                  <a:srgbClr val="000000"/>
                </a:solidFill>
              </a:rPr>
              <a:t>             Wifi</a:t>
            </a:r>
          </a:p>
        </p:txBody>
      </p:sp>
      <p:sp>
        <p:nvSpPr>
          <p:cNvPr id="279576" name="AutoShape 24"/>
          <p:cNvSpPr>
            <a:spLocks noChangeArrowheads="1"/>
          </p:cNvSpPr>
          <p:nvPr/>
        </p:nvSpPr>
        <p:spPr bwMode="auto">
          <a:xfrm>
            <a:off x="5562600" y="2133600"/>
            <a:ext cx="1600200" cy="15240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9577" name="Text Box 25"/>
          <p:cNvSpPr txBox="1">
            <a:spLocks noChangeArrowheads="1"/>
          </p:cNvSpPr>
          <p:nvPr/>
        </p:nvSpPr>
        <p:spPr bwMode="auto">
          <a:xfrm>
            <a:off x="5715000" y="2209800"/>
            <a:ext cx="10604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buFont typeface="Arial" charset="0"/>
              <a:buNone/>
            </a:pPr>
            <a:r>
              <a:rPr lang="en-US" sz="1400" i="1">
                <a:solidFill>
                  <a:schemeClr val="tx1"/>
                </a:solidFill>
              </a:rPr>
              <a:t>ghost node</a:t>
            </a:r>
          </a:p>
        </p:txBody>
      </p:sp>
      <p:sp>
        <p:nvSpPr>
          <p:cNvPr id="279578" name="Rectangle 26"/>
          <p:cNvSpPr>
            <a:spLocks noChangeArrowheads="1"/>
          </p:cNvSpPr>
          <p:nvPr/>
        </p:nvSpPr>
        <p:spPr bwMode="auto">
          <a:xfrm>
            <a:off x="7315200" y="1828800"/>
            <a:ext cx="1066800" cy="1905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9579" name="Text Box 27"/>
          <p:cNvSpPr txBox="1">
            <a:spLocks noChangeArrowheads="1"/>
          </p:cNvSpPr>
          <p:nvPr/>
        </p:nvSpPr>
        <p:spPr bwMode="auto">
          <a:xfrm>
            <a:off x="7556500" y="3365500"/>
            <a:ext cx="654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buFont typeface="Arial" charset="0"/>
              <a:buNone/>
            </a:pPr>
            <a:r>
              <a:rPr lang="en-US">
                <a:solidFill>
                  <a:schemeClr val="tx1"/>
                </a:solidFill>
              </a:rPr>
              <a:t>tapY</a:t>
            </a:r>
          </a:p>
        </p:txBody>
      </p:sp>
      <p:sp>
        <p:nvSpPr>
          <p:cNvPr id="279580" name="Line 28"/>
          <p:cNvSpPr>
            <a:spLocks noChangeShapeType="1"/>
          </p:cNvSpPr>
          <p:nvPr/>
        </p:nvSpPr>
        <p:spPr bwMode="auto">
          <a:xfrm>
            <a:off x="7327900" y="33655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9581" name="Line 29"/>
          <p:cNvSpPr>
            <a:spLocks noChangeShapeType="1"/>
          </p:cNvSpPr>
          <p:nvPr/>
        </p:nvSpPr>
        <p:spPr bwMode="auto">
          <a:xfrm>
            <a:off x="6462712" y="4191000"/>
            <a:ext cx="1462088" cy="0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9582" name="Line 30"/>
          <p:cNvSpPr>
            <a:spLocks noChangeShapeType="1"/>
          </p:cNvSpPr>
          <p:nvPr/>
        </p:nvSpPr>
        <p:spPr bwMode="auto">
          <a:xfrm flipH="1">
            <a:off x="6453187" y="3039269"/>
            <a:ext cx="19050" cy="1151731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9583" name="Line 31"/>
          <p:cNvSpPr>
            <a:spLocks noChangeShapeType="1"/>
          </p:cNvSpPr>
          <p:nvPr/>
        </p:nvSpPr>
        <p:spPr bwMode="auto">
          <a:xfrm>
            <a:off x="7924800" y="3733800"/>
            <a:ext cx="1588" cy="457200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9584" name="Line 32"/>
          <p:cNvSpPr>
            <a:spLocks noChangeShapeType="1"/>
          </p:cNvSpPr>
          <p:nvPr/>
        </p:nvSpPr>
        <p:spPr bwMode="auto">
          <a:xfrm>
            <a:off x="5029200" y="3733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9585" name="AutoShape 33"/>
          <p:cNvSpPr>
            <a:spLocks noChangeArrowheads="1"/>
          </p:cNvSpPr>
          <p:nvPr/>
        </p:nvSpPr>
        <p:spPr bwMode="auto">
          <a:xfrm flipV="1">
            <a:off x="4953000" y="3352800"/>
            <a:ext cx="152400" cy="1524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9586" name="Line 34"/>
          <p:cNvSpPr>
            <a:spLocks noChangeShapeType="1"/>
          </p:cNvSpPr>
          <p:nvPr/>
        </p:nvSpPr>
        <p:spPr bwMode="auto">
          <a:xfrm>
            <a:off x="5029200" y="3429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9587" name="AutoShape 35"/>
          <p:cNvSpPr>
            <a:spLocks noChangeArrowheads="1"/>
          </p:cNvSpPr>
          <p:nvPr/>
        </p:nvSpPr>
        <p:spPr bwMode="auto">
          <a:xfrm>
            <a:off x="381000" y="4953000"/>
            <a:ext cx="8153400" cy="4572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9588" name="Text Box 36"/>
          <p:cNvSpPr txBox="1">
            <a:spLocks noChangeArrowheads="1"/>
          </p:cNvSpPr>
          <p:nvPr/>
        </p:nvSpPr>
        <p:spPr bwMode="auto">
          <a:xfrm>
            <a:off x="990600" y="4953000"/>
            <a:ext cx="6419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buFont typeface="Arial" charset="0"/>
              <a:buNone/>
            </a:pPr>
            <a:r>
              <a:rPr lang="en-US" b="1">
                <a:solidFill>
                  <a:schemeClr val="tx1"/>
                </a:solidFill>
              </a:rPr>
              <a:t>Tap device pushed into namespaces; no bridging needed</a:t>
            </a:r>
          </a:p>
        </p:txBody>
      </p:sp>
      <p:sp>
        <p:nvSpPr>
          <p:cNvPr id="279589" name="Text Box 37"/>
          <p:cNvSpPr txBox="1">
            <a:spLocks noChangeArrowheads="1"/>
          </p:cNvSpPr>
          <p:nvPr/>
        </p:nvSpPr>
        <p:spPr bwMode="auto">
          <a:xfrm>
            <a:off x="6447631" y="3810000"/>
            <a:ext cx="9334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buFont typeface="Arial" charset="0"/>
              <a:buNone/>
            </a:pPr>
            <a:r>
              <a:rPr lang="en-US" sz="1400" dirty="0">
                <a:solidFill>
                  <a:schemeClr val="tx1"/>
                </a:solidFill>
              </a:rPr>
              <a:t>/</a:t>
            </a:r>
            <a:r>
              <a:rPr lang="en-US" sz="1400" dirty="0" err="1">
                <a:solidFill>
                  <a:schemeClr val="tx1"/>
                </a:solidFill>
              </a:rPr>
              <a:t>dev</a:t>
            </a:r>
            <a:r>
              <a:rPr lang="en-US" sz="1400" dirty="0">
                <a:solidFill>
                  <a:schemeClr val="tx1"/>
                </a:solidFill>
              </a:rPr>
              <a:t>/</a:t>
            </a:r>
            <a:r>
              <a:rPr lang="en-US" sz="1400" dirty="0" err="1">
                <a:solidFill>
                  <a:schemeClr val="tx1"/>
                </a:solidFill>
              </a:rPr>
              <a:t>tunY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9590" name="Rectangle 38"/>
          <p:cNvSpPr>
            <a:spLocks noChangeArrowheads="1"/>
          </p:cNvSpPr>
          <p:nvPr/>
        </p:nvSpPr>
        <p:spPr bwMode="auto">
          <a:xfrm>
            <a:off x="7391400" y="2514600"/>
            <a:ext cx="990600" cy="261938"/>
          </a:xfrm>
          <a:prstGeom prst="rect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ctr">
              <a:lnSpc>
                <a:spcPct val="80000"/>
              </a:lnSpc>
              <a:buFont typeface="Arial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400">
                <a:solidFill>
                  <a:srgbClr val="000000"/>
                </a:solidFill>
              </a:rPr>
              <a:t>Container</a:t>
            </a:r>
          </a:p>
        </p:txBody>
      </p:sp>
      <p:sp>
        <p:nvSpPr>
          <p:cNvPr id="42" name="Rectangle 15"/>
          <p:cNvSpPr>
            <a:spLocks noChangeArrowheads="1"/>
          </p:cNvSpPr>
          <p:nvPr/>
        </p:nvSpPr>
        <p:spPr bwMode="auto">
          <a:xfrm>
            <a:off x="5638800" y="2767806"/>
            <a:ext cx="1219200" cy="271463"/>
          </a:xfrm>
          <a:prstGeom prst="rect">
            <a:avLst/>
          </a:prstGeom>
          <a:solidFill>
            <a:srgbClr val="FFFFFF"/>
          </a:solidFill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ctr">
              <a:lnSpc>
                <a:spcPct val="80000"/>
              </a:lnSpc>
              <a:buFont typeface="Arial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400" dirty="0" err="1">
                <a:solidFill>
                  <a:srgbClr val="000000"/>
                </a:solidFill>
              </a:rPr>
              <a:t>TapBridge</a:t>
            </a:r>
            <a:endParaRPr lang="en-GB" sz="1400" dirty="0">
              <a:solidFill>
                <a:srgbClr val="000000"/>
              </a:solidFill>
            </a:endParaRPr>
          </a:p>
        </p:txBody>
      </p:sp>
      <p:sp>
        <p:nvSpPr>
          <p:cNvPr id="43" name="Rectangle 16"/>
          <p:cNvSpPr>
            <a:spLocks noChangeArrowheads="1"/>
          </p:cNvSpPr>
          <p:nvPr/>
        </p:nvSpPr>
        <p:spPr bwMode="auto">
          <a:xfrm>
            <a:off x="5672137" y="3059906"/>
            <a:ext cx="685800" cy="271463"/>
          </a:xfrm>
          <a:prstGeom prst="rect">
            <a:avLst/>
          </a:prstGeom>
          <a:solidFill>
            <a:srgbClr val="FFFFFF"/>
          </a:solidFill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ctr">
              <a:lnSpc>
                <a:spcPct val="80000"/>
              </a:lnSpc>
              <a:buFont typeface="Arial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400">
                <a:solidFill>
                  <a:srgbClr val="000000"/>
                </a:solidFill>
              </a:rPr>
              <a:t>WiFi</a:t>
            </a:r>
          </a:p>
        </p:txBody>
      </p:sp>
      <p:sp>
        <p:nvSpPr>
          <p:cNvPr id="44" name="Line 19"/>
          <p:cNvSpPr>
            <a:spLocks noChangeShapeType="1"/>
          </p:cNvSpPr>
          <p:nvPr/>
        </p:nvSpPr>
        <p:spPr bwMode="auto">
          <a:xfrm>
            <a:off x="5888037" y="3288506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TapBridge</a:t>
            </a:r>
            <a:r>
              <a:rPr lang="en-US" dirty="0" smtClean="0"/>
              <a:t> modes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 smtClean="0"/>
              <a:t>ConfigureLocal</a:t>
            </a:r>
            <a:r>
              <a:rPr lang="en-US" sz="2800" dirty="0"/>
              <a:t> </a:t>
            </a:r>
            <a:r>
              <a:rPr lang="en-US" sz="2800" dirty="0" smtClean="0"/>
              <a:t>(default mode)</a:t>
            </a:r>
          </a:p>
          <a:p>
            <a:pPr lvl="1"/>
            <a:r>
              <a:rPr lang="en-US" sz="2400" dirty="0" smtClean="0"/>
              <a:t>ns-3 configures the tap device</a:t>
            </a:r>
          </a:p>
          <a:p>
            <a:pPr lvl="1"/>
            <a:r>
              <a:rPr lang="en-US" sz="2400" dirty="0" smtClean="0"/>
              <a:t>useful for host to ns-3 interaction</a:t>
            </a:r>
          </a:p>
          <a:p>
            <a:r>
              <a:rPr lang="en-US" sz="2800" dirty="0" err="1" smtClean="0"/>
              <a:t>UseLocal</a:t>
            </a:r>
            <a:endParaRPr lang="en-US" sz="2800" dirty="0" smtClean="0"/>
          </a:p>
          <a:p>
            <a:pPr lvl="1"/>
            <a:r>
              <a:rPr lang="en-US" sz="2400" dirty="0" smtClean="0"/>
              <a:t>user has responsibility for device creation</a:t>
            </a:r>
          </a:p>
          <a:p>
            <a:pPr lvl="1"/>
            <a:r>
              <a:rPr lang="en-US" sz="2400" dirty="0" smtClean="0"/>
              <a:t>ns-3 informed of device using </a:t>
            </a:r>
            <a:r>
              <a:rPr lang="en-US" sz="2400" dirty="0"/>
              <a:t>“</a:t>
            </a:r>
            <a:r>
              <a:rPr lang="en-US" sz="2400" dirty="0" err="1"/>
              <a:t>DeviceName</a:t>
            </a:r>
            <a:r>
              <a:rPr lang="en-US" sz="2400" dirty="0"/>
              <a:t>” attribute</a:t>
            </a:r>
            <a:endParaRPr lang="en-US" sz="2400" dirty="0" smtClean="0"/>
          </a:p>
          <a:p>
            <a:r>
              <a:rPr lang="en-US" sz="2800" dirty="0" err="1" smtClean="0"/>
              <a:t>UseBridge</a:t>
            </a:r>
            <a:endParaRPr lang="en-US" sz="2800" dirty="0" smtClean="0"/>
          </a:p>
          <a:p>
            <a:pPr lvl="1"/>
            <a:r>
              <a:rPr lang="en-US" sz="2400" dirty="0" err="1" smtClean="0"/>
              <a:t>TapDevice</a:t>
            </a:r>
            <a:r>
              <a:rPr lang="en-US" sz="2400" dirty="0" smtClean="0"/>
              <a:t> connected to existing Linux bridge</a:t>
            </a:r>
            <a:endParaRPr lang="en-US" sz="2400" dirty="0"/>
          </a:p>
          <a:p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ns-3 training, June 2016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3201A23D-B3FF-4502-901F-6DD3E2262DF4}" type="slidenum">
              <a:rPr lang="en-GB" smtClean="0"/>
              <a:pPr>
                <a:defRPr/>
              </a:pPr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15351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ConfigureLocal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6025" y="1752600"/>
            <a:ext cx="7310336" cy="4114800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ns-3 training, June 2016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461962" y="5105400"/>
            <a:ext cx="35958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ns-3 ensures that Mac addresses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are consistent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 bwMode="auto">
          <a:xfrm flipH="1" flipV="1">
            <a:off x="1600200" y="4114800"/>
            <a:ext cx="76200" cy="8890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" name="Straight Arrow Connector 8"/>
          <p:cNvCxnSpPr/>
          <p:nvPr/>
        </p:nvCxnSpPr>
        <p:spPr bwMode="auto">
          <a:xfrm flipV="1">
            <a:off x="3057525" y="4483100"/>
            <a:ext cx="1133475" cy="665162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" name="Slide Number Placeholder 2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3201A23D-B3FF-4502-901F-6DD3E2262DF4}" type="slidenum">
              <a:rPr lang="en-GB" smtClean="0"/>
              <a:pPr>
                <a:defRPr/>
              </a:pPr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23607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UseLocal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ns-3 training, June 2016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795280"/>
            <a:ext cx="6858000" cy="437215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90537" y="5410200"/>
            <a:ext cx="2753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Mac X spoofed to Mac Y 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 bwMode="auto">
          <a:xfrm flipV="1">
            <a:off x="2971800" y="4953000"/>
            <a:ext cx="990600" cy="3810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" name="Slide Number Placeholder 2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3201A23D-B3FF-4502-901F-6DD3E2262DF4}" type="slidenum">
              <a:rPr lang="en-GB" smtClean="0"/>
              <a:pPr>
                <a:defRPr/>
              </a:pPr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30522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UseBridge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ns-3 training, June 2016</a:t>
            </a:r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902857"/>
            <a:ext cx="8021923" cy="422540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57200" y="5486400"/>
            <a:ext cx="417293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Lucida Grande"/>
              </a:rPr>
              <a:t>ns-3 devices must support </a:t>
            </a:r>
            <a:r>
              <a:rPr lang="en-US" dirty="0" err="1">
                <a:solidFill>
                  <a:srgbClr val="000000"/>
                </a:solidFill>
                <a:latin typeface="Lucida Grande"/>
              </a:rPr>
              <a:t>SendFrom</a:t>
            </a:r>
            <a:r>
              <a:rPr lang="en-US" dirty="0" smtClean="0">
                <a:solidFill>
                  <a:srgbClr val="000000"/>
                </a:solidFill>
                <a:latin typeface="Lucida Grande"/>
              </a:rPr>
              <a:t>()</a:t>
            </a:r>
          </a:p>
          <a:p>
            <a:r>
              <a:rPr lang="en-US" dirty="0" smtClean="0">
                <a:solidFill>
                  <a:srgbClr val="000000"/>
                </a:solidFill>
                <a:latin typeface="Lucida Grande"/>
              </a:rPr>
              <a:t>(i.e. bridging)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 bwMode="auto">
          <a:xfrm flipV="1">
            <a:off x="4038600" y="4876800"/>
            <a:ext cx="990600" cy="5334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" name="Slide Number Placeholder 2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3201A23D-B3FF-4502-901F-6DD3E2262DF4}" type="slidenum">
              <a:rPr lang="en-GB" smtClean="0"/>
              <a:pPr>
                <a:defRPr/>
              </a:pPr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63131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FdNetDevice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Unified handling of reading/writing from file descriptor</a:t>
            </a:r>
          </a:p>
          <a:p>
            <a:r>
              <a:rPr lang="en-US" sz="2800" dirty="0" smtClean="0"/>
              <a:t>Three supported helper configurations:</a:t>
            </a:r>
          </a:p>
          <a:p>
            <a:pPr lvl="1"/>
            <a:r>
              <a:rPr lang="en-US" sz="2400" dirty="0" err="1"/>
              <a:t>EmuFdNetDeviceHelper</a:t>
            </a:r>
            <a:r>
              <a:rPr lang="en-US" sz="2400" dirty="0"/>
              <a:t> (to associate </a:t>
            </a:r>
            <a:r>
              <a:rPr lang="en-US" sz="2400" dirty="0" smtClean="0"/>
              <a:t>the ns-3 device </a:t>
            </a:r>
            <a:r>
              <a:rPr lang="en-US" sz="2400" dirty="0"/>
              <a:t>with a physical device in the host machine)</a:t>
            </a:r>
          </a:p>
          <a:p>
            <a:pPr lvl="1"/>
            <a:r>
              <a:rPr lang="en-US" sz="2400" dirty="0" err="1"/>
              <a:t>TapFdNetDeviceHelper</a:t>
            </a:r>
            <a:r>
              <a:rPr lang="en-US" sz="2400" dirty="0"/>
              <a:t> (to associate the ns-3 device with the file descriptor from a tap device in the host machine</a:t>
            </a:r>
            <a:r>
              <a:rPr lang="en-US" sz="2400" dirty="0" smtClean="0"/>
              <a:t>)  </a:t>
            </a:r>
            <a:r>
              <a:rPr lang="en-US" sz="2400" dirty="0" smtClean="0">
                <a:solidFill>
                  <a:srgbClr val="FF0000"/>
                </a:solidFill>
              </a:rPr>
              <a:t>(not the same as </a:t>
            </a:r>
            <a:r>
              <a:rPr lang="en-US" sz="2400" dirty="0" err="1" smtClean="0">
                <a:solidFill>
                  <a:srgbClr val="FF0000"/>
                </a:solidFill>
              </a:rPr>
              <a:t>TapBridge</a:t>
            </a:r>
            <a:r>
              <a:rPr lang="en-US" sz="2400" dirty="0" smtClean="0">
                <a:solidFill>
                  <a:srgbClr val="FF0000"/>
                </a:solidFill>
              </a:rPr>
              <a:t>)</a:t>
            </a:r>
            <a:endParaRPr lang="en-US" sz="2400" dirty="0">
              <a:solidFill>
                <a:srgbClr val="FF0000"/>
              </a:solidFill>
            </a:endParaRPr>
          </a:p>
          <a:p>
            <a:pPr lvl="1"/>
            <a:r>
              <a:rPr lang="en-US" sz="2400" dirty="0" err="1" smtClean="0"/>
              <a:t>PlanetLabFdNetDeviceHelper</a:t>
            </a:r>
            <a:r>
              <a:rPr lang="en-US" sz="2400" dirty="0" smtClean="0"/>
              <a:t> </a:t>
            </a:r>
            <a:r>
              <a:rPr lang="en-US" sz="2400" dirty="0"/>
              <a:t>(to automate the creation of tap devices in </a:t>
            </a:r>
            <a:r>
              <a:rPr lang="en-US" sz="2400" dirty="0" err="1"/>
              <a:t>PlanetLab</a:t>
            </a:r>
            <a:r>
              <a:rPr lang="en-US" sz="2400" dirty="0"/>
              <a:t> nodes, </a:t>
            </a:r>
            <a:r>
              <a:rPr lang="en-US" sz="2400" dirty="0" smtClean="0"/>
              <a:t>enabling ns-3 simulations </a:t>
            </a:r>
            <a:r>
              <a:rPr lang="en-US" sz="2400" dirty="0"/>
              <a:t>that can send and receive traffic though the Internet using </a:t>
            </a:r>
            <a:r>
              <a:rPr lang="en-US" sz="2400" dirty="0" err="1"/>
              <a:t>PlanetLab</a:t>
            </a:r>
            <a:r>
              <a:rPr lang="en-US" sz="2400" dirty="0"/>
              <a:t> resource.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ns-3 training, June 2016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3201A23D-B3FF-4502-901F-6DD3E2262DF4}" type="slidenum">
              <a:rPr lang="en-GB" smtClean="0"/>
              <a:pPr>
                <a:defRPr/>
              </a:pPr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83481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EmuFdNetDeviceHelper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ns-3 training, June 2016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2382394"/>
            <a:ext cx="5334000" cy="3785044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533400" y="1295400"/>
            <a:ext cx="8197850" cy="4872038"/>
          </a:xfrm>
          <a:prstGeom prst="rect">
            <a:avLst/>
          </a:prstGeom>
        </p:spPr>
        <p:txBody>
          <a:bodyPr/>
          <a:lstStyle>
            <a:lvl1pPr marL="311150" indent="-311150" algn="l" defTabSz="457200" rtl="0" eaLnBrk="0" fontAlgn="base" hangingPunct="0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•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11200" indent="-254000" algn="l" defTabSz="457200" rtl="0" eaLnBrk="0" fontAlgn="base" hangingPunct="0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–"/>
              <a:defRPr sz="2800">
                <a:solidFill>
                  <a:srgbClr val="000000"/>
                </a:solidFill>
                <a:latin typeface="+mn-lt"/>
              </a:defRPr>
            </a:lvl2pPr>
            <a:lvl3pPr marL="1143000" indent="-228600" algn="l" defTabSz="457200" rtl="0" eaLnBrk="0" fontAlgn="base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•"/>
              <a:defRPr sz="2400">
                <a:solidFill>
                  <a:srgbClr val="000000"/>
                </a:solidFill>
                <a:latin typeface="+mn-lt"/>
              </a:defRPr>
            </a:lvl3pPr>
            <a:lvl4pPr marL="1600200" indent="-228600" algn="l" defTabSz="457200" rtl="0" eaLnBrk="0" fontAlgn="base" hangingPunct="0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–"/>
              <a:defRPr sz="2000">
                <a:solidFill>
                  <a:srgbClr val="000000"/>
                </a:solidFill>
                <a:latin typeface="+mn-lt"/>
              </a:defRPr>
            </a:lvl4pPr>
            <a:lvl5pPr marL="2057400" indent="-228600" algn="l" defTabSz="457200" rtl="0" eaLnBrk="0" fontAlgn="base" hangingPunct="0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5pPr>
            <a:lvl6pPr marL="2514600" indent="-228600" algn="l" defTabSz="457200" rtl="0" fontAlgn="base">
              <a:lnSpc>
                <a:spcPct val="27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6pPr>
            <a:lvl7pPr marL="2971800" indent="-228600" algn="l" defTabSz="457200" rtl="0" fontAlgn="base">
              <a:lnSpc>
                <a:spcPct val="27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7pPr>
            <a:lvl8pPr marL="3429000" indent="-228600" algn="l" defTabSz="457200" rtl="0" fontAlgn="base">
              <a:lnSpc>
                <a:spcPct val="27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8pPr>
            <a:lvl9pPr marL="3886200" indent="-228600" algn="l" defTabSz="457200" rtl="0" fontAlgn="base">
              <a:lnSpc>
                <a:spcPct val="27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r>
              <a:rPr lang="en-US" kern="0" dirty="0" smtClean="0"/>
              <a:t>Device performs MAC spoofing to separate emulation from host traffic</a:t>
            </a:r>
            <a:endParaRPr lang="en-US" kern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51842161-B637-446D-9919-7C3A5524E6A7}" type="slidenum">
              <a:rPr lang="en-GB" smtClean="0"/>
              <a:pPr>
                <a:defRPr/>
              </a:pPr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66213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PlanetLabFdNetDeviceHelper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Special case of </a:t>
            </a:r>
            <a:r>
              <a:rPr lang="en-US" sz="2800" dirty="0" err="1" smtClean="0"/>
              <a:t>TapFdNetDeviceHelper</a:t>
            </a:r>
            <a:r>
              <a:rPr lang="en-US" sz="2800" dirty="0" smtClean="0"/>
              <a:t> where Tap devices configured according to </a:t>
            </a:r>
            <a:r>
              <a:rPr lang="en-US" sz="2800" dirty="0" err="1" smtClean="0"/>
              <a:t>PlanetLab</a:t>
            </a:r>
            <a:r>
              <a:rPr lang="en-US" sz="2800" dirty="0" smtClean="0"/>
              <a:t> conventions 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ns-3 training, June 2016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2570023"/>
            <a:ext cx="5715000" cy="3714096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3201A23D-B3FF-4502-901F-6DD3E2262DF4}" type="slidenum">
              <a:rPr lang="en-GB" smtClean="0"/>
              <a:pPr>
                <a:defRPr/>
              </a:pPr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10536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ns-3 over host sockets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Two publications about how to run ns-3 applications over real hosts and sockets</a:t>
            </a:r>
          </a:p>
          <a:p>
            <a:pPr lvl="1"/>
            <a:r>
              <a:rPr lang="en-US" sz="2400" dirty="0" smtClean="0"/>
              <a:t>"Simulator-agnostic ns-3 Applications", Abraham and Riley, WNS3 2012</a:t>
            </a:r>
          </a:p>
          <a:p>
            <a:pPr lvl="1"/>
            <a:r>
              <a:rPr lang="en-US" sz="2400" dirty="0"/>
              <a:t>Gustavo </a:t>
            </a:r>
            <a:r>
              <a:rPr lang="en-US" sz="2400" dirty="0" err="1"/>
              <a:t>Carneiro</a:t>
            </a:r>
            <a:r>
              <a:rPr lang="en-US" sz="2400" dirty="0"/>
              <a:t>, </a:t>
            </a:r>
            <a:r>
              <a:rPr lang="en-US" sz="2400" dirty="0" err="1"/>
              <a:t>Helder</a:t>
            </a:r>
            <a:r>
              <a:rPr lang="en-US" sz="2400" dirty="0"/>
              <a:t> </a:t>
            </a:r>
            <a:r>
              <a:rPr lang="en-US" sz="2400" dirty="0" err="1"/>
              <a:t>Fontes</a:t>
            </a:r>
            <a:r>
              <a:rPr lang="en-US" sz="2400" dirty="0"/>
              <a:t>, Manuel Ricardo, "Fast prototyping of network protocols through ns-3 simulation model reuse", Simulation Modelling Practice and Theory (SIMPAT), vol. 19, pp. 2063–2075, 2011.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ns-3 training, June 2016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3201A23D-B3FF-4502-901F-6DD3E2262DF4}" type="slidenum">
              <a:rPr lang="en-GB" smtClean="0"/>
              <a:pPr>
                <a:defRPr/>
              </a:pPr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18360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Generic Emulation Issues</a:t>
            </a:r>
            <a:endParaRPr lang="en-US" dirty="0"/>
          </a:p>
        </p:txBody>
      </p:sp>
      <p:sp>
        <p:nvSpPr>
          <p:cNvPr id="281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Ease of use</a:t>
            </a:r>
          </a:p>
          <a:p>
            <a:pPr lvl="1"/>
            <a:r>
              <a:rPr lang="en-US" sz="2000" dirty="0"/>
              <a:t>Configuration management and coherence</a:t>
            </a:r>
          </a:p>
          <a:p>
            <a:pPr lvl="1"/>
            <a:r>
              <a:rPr lang="en-US" sz="2000" dirty="0"/>
              <a:t>Information coordination (two sets of state)</a:t>
            </a:r>
          </a:p>
          <a:p>
            <a:pPr lvl="2"/>
            <a:r>
              <a:rPr lang="en-US" sz="1800" dirty="0"/>
              <a:t>e.g. IP/MAC address coordination</a:t>
            </a:r>
          </a:p>
          <a:p>
            <a:pPr lvl="1"/>
            <a:r>
              <a:rPr lang="en-US" sz="2000" dirty="0"/>
              <a:t>Output data exists in two domains</a:t>
            </a:r>
          </a:p>
          <a:p>
            <a:pPr lvl="1"/>
            <a:r>
              <a:rPr lang="en-US" sz="2000" dirty="0" smtClean="0"/>
              <a:t>Debugging can be more challenging</a:t>
            </a:r>
            <a:endParaRPr lang="en-US" sz="2000" dirty="0"/>
          </a:p>
          <a:p>
            <a:r>
              <a:rPr lang="en-US" sz="2400" dirty="0"/>
              <a:t>Error-free operation (avoidance of misuse)</a:t>
            </a:r>
          </a:p>
          <a:p>
            <a:pPr lvl="1"/>
            <a:r>
              <a:rPr lang="en-US" sz="2000" dirty="0"/>
              <a:t>Synchronization, information sharing, exception handling</a:t>
            </a:r>
          </a:p>
          <a:p>
            <a:pPr lvl="2"/>
            <a:r>
              <a:rPr lang="en-US" sz="1800" dirty="0"/>
              <a:t>Checkpoints for execution bring-up</a:t>
            </a:r>
          </a:p>
          <a:p>
            <a:pPr lvl="2"/>
            <a:r>
              <a:rPr lang="en-US" sz="1800" dirty="0"/>
              <a:t>Inoperative commands within an execution domain</a:t>
            </a:r>
          </a:p>
          <a:p>
            <a:pPr lvl="2"/>
            <a:r>
              <a:rPr lang="en-US" sz="1800" dirty="0"/>
              <a:t>Deal with run-time errors</a:t>
            </a:r>
          </a:p>
          <a:p>
            <a:pPr lvl="1"/>
            <a:r>
              <a:rPr lang="en-US" sz="2000" dirty="0"/>
              <a:t>Soft performance degradation (CPU) and time discontinuities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 algn="ctr">
              <a:defRPr/>
            </a:pPr>
            <a:r>
              <a:rPr lang="en-GB" sz="1400" b="1" smtClean="0">
                <a:solidFill>
                  <a:schemeClr val="tx1"/>
                </a:solidFill>
              </a:rPr>
              <a:t>ns-3 training, June 2016</a:t>
            </a:r>
            <a:endParaRPr lang="en-GB" sz="1400" b="1" dirty="0">
              <a:solidFill>
                <a:schemeClr val="tx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3201A23D-B3FF-4502-901F-6DD3E2262DF4}" type="slidenum">
              <a:rPr lang="en-GB" smtClean="0"/>
              <a:pPr>
                <a:defRPr/>
              </a:pPr>
              <a:t>19</a:t>
            </a:fld>
            <a:endParaRPr lang="en-GB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Emulation modes</a:t>
            </a:r>
          </a:p>
          <a:p>
            <a:pPr lvl="1"/>
            <a:r>
              <a:rPr lang="en-US" dirty="0" smtClean="0"/>
              <a:t>Tap Bridge</a:t>
            </a:r>
          </a:p>
          <a:p>
            <a:pPr lvl="1"/>
            <a:r>
              <a:rPr lang="en-US" dirty="0" err="1" smtClean="0"/>
              <a:t>FdNetDevice</a:t>
            </a:r>
            <a:endParaRPr lang="en-US" dirty="0" smtClean="0"/>
          </a:p>
          <a:p>
            <a:r>
              <a:rPr lang="en-US" dirty="0" smtClean="0"/>
              <a:t>Direct Code Execution (DCE)</a:t>
            </a:r>
          </a:p>
          <a:p>
            <a:pPr lvl="1"/>
            <a:r>
              <a:rPr lang="en-US" dirty="0" smtClean="0"/>
              <a:t>Applications</a:t>
            </a:r>
          </a:p>
          <a:p>
            <a:pPr lvl="1"/>
            <a:r>
              <a:rPr lang="en-US" dirty="0" smtClean="0"/>
              <a:t>Linux Kernel</a:t>
            </a:r>
          </a:p>
          <a:p>
            <a:pPr lvl="1"/>
            <a:r>
              <a:rPr lang="en-US" dirty="0" smtClean="0"/>
              <a:t>DCE Cradle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ns-3 training, June 2016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3201A23D-B3FF-4502-901F-6DD3E2262DF4}" type="slidenum">
              <a:rPr lang="en-GB" smtClean="0"/>
              <a:pPr>
                <a:defRPr/>
              </a:pPr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5037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68362"/>
          </a:xfrm>
          <a:ln/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/>
              <a:t>Emulation support</a:t>
            </a:r>
          </a:p>
        </p:txBody>
      </p:sp>
      <p:sp>
        <p:nvSpPr>
          <p:cNvPr id="230403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295400"/>
            <a:ext cx="8229600" cy="4878388"/>
          </a:xfrm>
          <a:ln/>
        </p:spPr>
        <p:txBody>
          <a:bodyPr/>
          <a:lstStyle/>
          <a:p>
            <a:pPr marL="311150" indent="-311150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 dirty="0"/>
              <a:t>Support moving between simulation and </a:t>
            </a:r>
            <a:r>
              <a:rPr lang="en-GB" sz="2400" dirty="0" err="1"/>
              <a:t>testbeds</a:t>
            </a:r>
            <a:r>
              <a:rPr lang="en-GB" sz="2400" dirty="0"/>
              <a:t> or live systems</a:t>
            </a:r>
          </a:p>
          <a:p>
            <a:pPr marL="311150" indent="-311150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 dirty="0"/>
              <a:t>A real-time scheduler, and support for two modes of </a:t>
            </a:r>
            <a:r>
              <a:rPr lang="en-GB" sz="2400" dirty="0" smtClean="0"/>
              <a:t>emulation</a:t>
            </a:r>
          </a:p>
          <a:p>
            <a:pPr marL="311150" indent="-311150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 dirty="0" smtClean="0"/>
              <a:t>Linux is only operating system supported</a:t>
            </a:r>
            <a:endParaRPr lang="en-GB" sz="2400" dirty="0"/>
          </a:p>
          <a:p>
            <a:pPr marL="311150" indent="-311150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 dirty="0" smtClean="0"/>
              <a:t>Must run simulator in real time</a:t>
            </a:r>
            <a:endParaRPr lang="en-GB" sz="2400" dirty="0"/>
          </a:p>
          <a:p>
            <a:pPr marL="711200" lvl="1" indent="-254000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1800" dirty="0" err="1">
                <a:latin typeface="Courier New" pitchFamily="49" charset="0"/>
              </a:rPr>
              <a:t>GlobalValue</a:t>
            </a:r>
            <a:r>
              <a:rPr lang="en-GB" sz="1800" dirty="0">
                <a:latin typeface="Courier New" pitchFamily="49" charset="0"/>
              </a:rPr>
              <a:t>::Bind (“</a:t>
            </a:r>
            <a:r>
              <a:rPr lang="en-GB" sz="1800" dirty="0" err="1">
                <a:latin typeface="Courier New" pitchFamily="49" charset="0"/>
              </a:rPr>
              <a:t>SimulatorImplementationType</a:t>
            </a:r>
            <a:r>
              <a:rPr lang="en-GB" sz="1800" dirty="0">
                <a:latin typeface="Courier New" pitchFamily="49" charset="0"/>
              </a:rPr>
              <a:t>”, </a:t>
            </a:r>
            <a:r>
              <a:rPr lang="en-GB" sz="1800" dirty="0" err="1" smtClean="0">
                <a:latin typeface="Courier New" pitchFamily="49" charset="0"/>
              </a:rPr>
              <a:t>StringValue</a:t>
            </a:r>
            <a:r>
              <a:rPr lang="en-GB" sz="1800" dirty="0" smtClean="0">
                <a:latin typeface="Courier New" pitchFamily="49" charset="0"/>
              </a:rPr>
              <a:t> (“ns3</a:t>
            </a:r>
            <a:r>
              <a:rPr lang="en-GB" sz="1800" dirty="0">
                <a:latin typeface="Courier New" pitchFamily="49" charset="0"/>
              </a:rPr>
              <a:t>::</a:t>
            </a:r>
            <a:r>
              <a:rPr lang="en-GB" sz="1800" dirty="0" err="1">
                <a:latin typeface="Courier New" pitchFamily="49" charset="0"/>
              </a:rPr>
              <a:t>RealTimeSimulatorImpl</a:t>
            </a:r>
            <a:r>
              <a:rPr lang="en-GB" sz="1800" dirty="0" smtClean="0">
                <a:latin typeface="Courier New" pitchFamily="49" charset="0"/>
              </a:rPr>
              <a:t>”));</a:t>
            </a:r>
            <a:endParaRPr lang="en-GB" sz="1800" dirty="0">
              <a:latin typeface="Courier New" pitchFamily="49" charset="0"/>
            </a:endParaRPr>
          </a:p>
          <a:p>
            <a:pPr lvl="0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 dirty="0" smtClean="0"/>
              <a:t>Must enable checksum calculations across models</a:t>
            </a:r>
            <a:endParaRPr lang="en-GB" sz="2400" dirty="0"/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1800" dirty="0" err="1">
                <a:latin typeface="Courier New" pitchFamily="49" charset="0"/>
              </a:rPr>
              <a:t>GlobalValue</a:t>
            </a:r>
            <a:r>
              <a:rPr lang="en-GB" sz="1800" dirty="0">
                <a:latin typeface="Courier New" pitchFamily="49" charset="0"/>
              </a:rPr>
              <a:t>::Bind </a:t>
            </a:r>
            <a:r>
              <a:rPr lang="en-GB" sz="1800" dirty="0" smtClean="0">
                <a:latin typeface="Courier New" pitchFamily="49" charset="0"/>
              </a:rPr>
              <a:t>(“</a:t>
            </a:r>
            <a:r>
              <a:rPr lang="en-GB" sz="1800" dirty="0" err="1" smtClean="0">
                <a:latin typeface="Courier New" pitchFamily="49" charset="0"/>
              </a:rPr>
              <a:t>ChecksumEnabled</a:t>
            </a:r>
            <a:r>
              <a:rPr lang="en-GB" sz="1800" dirty="0" smtClean="0">
                <a:latin typeface="Courier New" pitchFamily="49" charset="0"/>
              </a:rPr>
              <a:t>”, </a:t>
            </a:r>
            <a:r>
              <a:rPr lang="en-GB" sz="1800" dirty="0" err="1" smtClean="0">
                <a:latin typeface="Courier New" pitchFamily="49" charset="0"/>
              </a:rPr>
              <a:t>BooleanValue</a:t>
            </a:r>
            <a:r>
              <a:rPr lang="en-GB" sz="1800" dirty="0" smtClean="0">
                <a:latin typeface="Courier New" pitchFamily="49" charset="0"/>
              </a:rPr>
              <a:t> (true));</a:t>
            </a:r>
            <a:endParaRPr lang="en-GB" sz="1800" dirty="0">
              <a:latin typeface="Courier New" pitchFamily="49" charset="0"/>
            </a:endParaRPr>
          </a:p>
          <a:p>
            <a:pPr indent="-254000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200" dirty="0" smtClean="0"/>
              <a:t>Must run as root</a:t>
            </a:r>
            <a:endParaRPr lang="en-GB" sz="2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 algn="ctr">
              <a:defRPr/>
            </a:pPr>
            <a:r>
              <a:rPr lang="en-GB" sz="1400" b="1" smtClean="0">
                <a:solidFill>
                  <a:schemeClr val="tx1"/>
                </a:solidFill>
              </a:rPr>
              <a:t>ns-3 training, June 2016</a:t>
            </a:r>
            <a:endParaRPr lang="en-GB" sz="1400" b="1" dirty="0">
              <a:solidFill>
                <a:schemeClr val="tx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3201A23D-B3FF-4502-901F-6DD3E2262DF4}" type="slidenum">
              <a:rPr lang="en-GB" smtClean="0"/>
              <a:pPr>
                <a:defRPr/>
              </a:pPr>
              <a:t>3</a:t>
            </a:fld>
            <a:endParaRPr lang="en-GB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1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419100"/>
            <a:ext cx="8229600" cy="581025"/>
          </a:xfrm>
          <a:ln/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/>
              <a:t>ns-3 emulation modes</a:t>
            </a:r>
          </a:p>
        </p:txBody>
      </p:sp>
      <p:sp>
        <p:nvSpPr>
          <p:cNvPr id="39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 algn="ctr">
              <a:defRPr/>
            </a:pPr>
            <a:r>
              <a:rPr lang="en-GB" sz="1400" b="1" smtClean="0">
                <a:solidFill>
                  <a:schemeClr val="tx1"/>
                </a:solidFill>
              </a:rPr>
              <a:t>ns-3 training, June 2016</a:t>
            </a:r>
            <a:endParaRPr lang="en-GB" sz="1400" b="1" dirty="0">
              <a:solidFill>
                <a:schemeClr val="tx1"/>
              </a:solidFill>
            </a:endParaRPr>
          </a:p>
        </p:txBody>
      </p:sp>
      <p:sp>
        <p:nvSpPr>
          <p:cNvPr id="40" name="Slide Number Placeholder 5"/>
          <p:cNvSpPr>
            <a:spLocks noGrp="1"/>
          </p:cNvSpPr>
          <p:nvPr>
            <p:ph type="sldNum" idx="11"/>
          </p:nvPr>
        </p:nvSpPr>
        <p:spPr>
          <a:xfrm>
            <a:off x="6553200" y="6245225"/>
            <a:ext cx="2103438" cy="461963"/>
          </a:xfrm>
          <a:prstGeom prst="rect">
            <a:avLst/>
          </a:prstGeom>
        </p:spPr>
        <p:txBody>
          <a:bodyPr/>
          <a:lstStyle/>
          <a:p>
            <a:fld id="{A5BB6386-BE8C-40B2-A719-C2B066139CDB}" type="slidenum">
              <a:rPr lang="en-GB"/>
              <a:pPr/>
              <a:t>4</a:t>
            </a:fld>
            <a:endParaRPr lang="en-GB"/>
          </a:p>
        </p:txBody>
      </p:sp>
      <p:sp>
        <p:nvSpPr>
          <p:cNvPr id="232450" name="AutoShape 2"/>
          <p:cNvSpPr>
            <a:spLocks noChangeArrowheads="1"/>
          </p:cNvSpPr>
          <p:nvPr/>
        </p:nvSpPr>
        <p:spPr bwMode="auto">
          <a:xfrm>
            <a:off x="469900" y="1447800"/>
            <a:ext cx="4127500" cy="3289300"/>
          </a:xfrm>
          <a:prstGeom prst="roundRect">
            <a:avLst>
              <a:gd name="adj" fmla="val 46"/>
            </a:avLst>
          </a:prstGeom>
          <a:solidFill>
            <a:srgbClr val="E6E6FF"/>
          </a:solidFill>
          <a:ln w="936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85800" y="2044700"/>
            <a:ext cx="1065213" cy="1903413"/>
            <a:chOff x="336" y="1584"/>
            <a:chExt cx="671" cy="1199"/>
          </a:xfrm>
        </p:grpSpPr>
        <p:sp>
          <p:nvSpPr>
            <p:cNvPr id="232453" name="Rectangle 5"/>
            <p:cNvSpPr>
              <a:spLocks noChangeArrowheads="1"/>
            </p:cNvSpPr>
            <p:nvPr/>
          </p:nvSpPr>
          <p:spPr bwMode="auto">
            <a:xfrm>
              <a:off x="336" y="1584"/>
              <a:ext cx="672" cy="1200"/>
            </a:xfrm>
            <a:prstGeom prst="rect">
              <a:avLst/>
            </a:prstGeom>
            <a:solidFill>
              <a:srgbClr val="FFFF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2454" name="Rectangle 6"/>
            <p:cNvSpPr>
              <a:spLocks noChangeArrowheads="1"/>
            </p:cNvSpPr>
            <p:nvPr/>
          </p:nvSpPr>
          <p:spPr bwMode="auto">
            <a:xfrm>
              <a:off x="432" y="1962"/>
              <a:ext cx="576" cy="274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 algn="ctr">
                <a:lnSpc>
                  <a:spcPct val="80000"/>
                </a:lnSpc>
                <a:buFont typeface="Arial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1400">
                  <a:solidFill>
                    <a:srgbClr val="000000"/>
                  </a:solidFill>
                </a:rPr>
                <a:t>virtual</a:t>
              </a:r>
            </a:p>
            <a:p>
              <a:pPr algn="ctr">
                <a:lnSpc>
                  <a:spcPct val="80000"/>
                </a:lnSpc>
                <a:buFont typeface="Arial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1400">
                  <a:solidFill>
                    <a:srgbClr val="000000"/>
                  </a:solidFill>
                </a:rPr>
                <a:t>machine</a:t>
              </a:r>
            </a:p>
          </p:txBody>
        </p:sp>
      </p:grpSp>
      <p:sp>
        <p:nvSpPr>
          <p:cNvPr id="232455" name="AutoShape 7"/>
          <p:cNvSpPr>
            <a:spLocks noChangeArrowheads="1"/>
          </p:cNvSpPr>
          <p:nvPr/>
        </p:nvSpPr>
        <p:spPr bwMode="auto">
          <a:xfrm>
            <a:off x="2095500" y="2432050"/>
            <a:ext cx="914400" cy="1143000"/>
          </a:xfrm>
          <a:prstGeom prst="roundRect">
            <a:avLst>
              <a:gd name="adj" fmla="val 16667"/>
            </a:avLst>
          </a:prstGeom>
          <a:solidFill>
            <a:srgbClr val="E6E6E6"/>
          </a:solidFill>
          <a:ln w="936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2456" name="Rectangle 8"/>
          <p:cNvSpPr>
            <a:spLocks noChangeArrowheads="1"/>
          </p:cNvSpPr>
          <p:nvPr/>
        </p:nvSpPr>
        <p:spPr bwMode="auto">
          <a:xfrm>
            <a:off x="2209800" y="2922588"/>
            <a:ext cx="685800" cy="263525"/>
          </a:xfrm>
          <a:prstGeom prst="rect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ctr">
              <a:lnSpc>
                <a:spcPct val="80000"/>
              </a:lnSpc>
              <a:buFont typeface="Arial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400">
                <a:solidFill>
                  <a:srgbClr val="000000"/>
                </a:solidFill>
              </a:rPr>
              <a:t>ns-3</a:t>
            </a:r>
          </a:p>
        </p:txBody>
      </p: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3200400" y="2044700"/>
            <a:ext cx="1065213" cy="1903413"/>
            <a:chOff x="1920" y="1584"/>
            <a:chExt cx="671" cy="1199"/>
          </a:xfrm>
        </p:grpSpPr>
        <p:sp>
          <p:nvSpPr>
            <p:cNvPr id="232458" name="Rectangle 10"/>
            <p:cNvSpPr>
              <a:spLocks noChangeArrowheads="1"/>
            </p:cNvSpPr>
            <p:nvPr/>
          </p:nvSpPr>
          <p:spPr bwMode="auto">
            <a:xfrm>
              <a:off x="1920" y="1584"/>
              <a:ext cx="672" cy="1200"/>
            </a:xfrm>
            <a:prstGeom prst="rect">
              <a:avLst/>
            </a:prstGeom>
            <a:solidFill>
              <a:srgbClr val="FFFF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2459" name="Rectangle 11"/>
            <p:cNvSpPr>
              <a:spLocks noChangeArrowheads="1"/>
            </p:cNvSpPr>
            <p:nvPr/>
          </p:nvSpPr>
          <p:spPr bwMode="auto">
            <a:xfrm>
              <a:off x="2016" y="1962"/>
              <a:ext cx="576" cy="274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 algn="ctr">
                <a:lnSpc>
                  <a:spcPct val="80000"/>
                </a:lnSpc>
                <a:buFont typeface="Arial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1400">
                  <a:solidFill>
                    <a:srgbClr val="000000"/>
                  </a:solidFill>
                </a:rPr>
                <a:t>virtual</a:t>
              </a:r>
            </a:p>
            <a:p>
              <a:pPr algn="ctr">
                <a:lnSpc>
                  <a:spcPct val="80000"/>
                </a:lnSpc>
                <a:buFont typeface="Arial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1400">
                  <a:solidFill>
                    <a:srgbClr val="000000"/>
                  </a:solidFill>
                </a:rPr>
                <a:t>machine</a:t>
              </a:r>
            </a:p>
          </p:txBody>
        </p:sp>
      </p:grpSp>
      <p:sp>
        <p:nvSpPr>
          <p:cNvPr id="232460" name="Line 12"/>
          <p:cNvSpPr>
            <a:spLocks noChangeShapeType="1"/>
          </p:cNvSpPr>
          <p:nvPr/>
        </p:nvSpPr>
        <p:spPr bwMode="auto">
          <a:xfrm>
            <a:off x="1295400" y="3949700"/>
            <a:ext cx="1588" cy="457200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2461" name="Line 13"/>
          <p:cNvSpPr>
            <a:spLocks noChangeShapeType="1"/>
          </p:cNvSpPr>
          <p:nvPr/>
        </p:nvSpPr>
        <p:spPr bwMode="auto">
          <a:xfrm>
            <a:off x="2408238" y="3581400"/>
            <a:ext cx="4762" cy="825500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2462" name="Line 14"/>
          <p:cNvSpPr>
            <a:spLocks noChangeShapeType="1"/>
          </p:cNvSpPr>
          <p:nvPr/>
        </p:nvSpPr>
        <p:spPr bwMode="auto">
          <a:xfrm>
            <a:off x="2733675" y="3594100"/>
            <a:ext cx="4763" cy="825500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2463" name="Line 15"/>
          <p:cNvSpPr>
            <a:spLocks noChangeShapeType="1"/>
          </p:cNvSpPr>
          <p:nvPr/>
        </p:nvSpPr>
        <p:spPr bwMode="auto">
          <a:xfrm>
            <a:off x="3835400" y="3949700"/>
            <a:ext cx="1588" cy="457200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2464" name="Text Box 16"/>
          <p:cNvSpPr txBox="1">
            <a:spLocks noChangeArrowheads="1"/>
          </p:cNvSpPr>
          <p:nvPr/>
        </p:nvSpPr>
        <p:spPr bwMode="auto">
          <a:xfrm>
            <a:off x="609600" y="4864100"/>
            <a:ext cx="4191000" cy="7032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marL="317500" indent="-309563">
              <a:lnSpc>
                <a:spcPct val="100000"/>
              </a:lnSpc>
              <a:spcBef>
                <a:spcPts val="800"/>
              </a:spcBef>
              <a:buFont typeface="Arial" charset="0"/>
              <a:buNone/>
              <a:tabLst>
                <a:tab pos="317500" algn="l"/>
                <a:tab pos="774700" algn="l"/>
                <a:tab pos="1231900" algn="l"/>
                <a:tab pos="1689100" algn="l"/>
                <a:tab pos="2146300" algn="l"/>
                <a:tab pos="2603500" algn="l"/>
                <a:tab pos="3060700" algn="l"/>
                <a:tab pos="3517900" algn="l"/>
                <a:tab pos="3975100" algn="l"/>
                <a:tab pos="4432300" algn="l"/>
                <a:tab pos="4889500" algn="l"/>
                <a:tab pos="5346700" algn="l"/>
                <a:tab pos="5803900" algn="l"/>
                <a:tab pos="6261100" algn="l"/>
                <a:tab pos="6718300" algn="l"/>
                <a:tab pos="7175500" algn="l"/>
                <a:tab pos="7632700" algn="l"/>
                <a:tab pos="8089900" algn="l"/>
                <a:tab pos="8547100" algn="l"/>
                <a:tab pos="9004300" algn="l"/>
                <a:tab pos="9461500" algn="l"/>
              </a:tabLst>
            </a:pPr>
            <a:r>
              <a:rPr lang="en-GB" sz="2000">
                <a:solidFill>
                  <a:srgbClr val="000000"/>
                </a:solidFill>
              </a:rPr>
              <a:t>1) ns-3 interconnects real or virtual machines</a:t>
            </a:r>
          </a:p>
        </p:txBody>
      </p:sp>
      <p:sp>
        <p:nvSpPr>
          <p:cNvPr id="232465" name="Line 17"/>
          <p:cNvSpPr>
            <a:spLocks noChangeShapeType="1"/>
          </p:cNvSpPr>
          <p:nvPr/>
        </p:nvSpPr>
        <p:spPr bwMode="auto">
          <a:xfrm>
            <a:off x="1314450" y="4416425"/>
            <a:ext cx="1090613" cy="1588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2466" name="Line 18"/>
          <p:cNvSpPr>
            <a:spLocks noChangeShapeType="1"/>
          </p:cNvSpPr>
          <p:nvPr/>
        </p:nvSpPr>
        <p:spPr bwMode="auto">
          <a:xfrm>
            <a:off x="2743200" y="4425950"/>
            <a:ext cx="1090613" cy="1588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4" name="Group 19"/>
          <p:cNvGrpSpPr>
            <a:grpSpLocks/>
          </p:cNvGrpSpPr>
          <p:nvPr/>
        </p:nvGrpSpPr>
        <p:grpSpPr bwMode="auto">
          <a:xfrm>
            <a:off x="4953000" y="1295400"/>
            <a:ext cx="4191000" cy="4271963"/>
            <a:chOff x="3120" y="816"/>
            <a:chExt cx="2640" cy="2691"/>
          </a:xfrm>
        </p:grpSpPr>
        <p:sp>
          <p:nvSpPr>
            <p:cNvPr id="232468" name="Rectangle 20"/>
            <p:cNvSpPr>
              <a:spLocks noChangeArrowheads="1"/>
            </p:cNvSpPr>
            <p:nvPr/>
          </p:nvSpPr>
          <p:spPr bwMode="auto">
            <a:xfrm>
              <a:off x="3120" y="840"/>
              <a:ext cx="672" cy="1200"/>
            </a:xfrm>
            <a:prstGeom prst="rect">
              <a:avLst/>
            </a:prstGeom>
            <a:solidFill>
              <a:srgbClr val="E6E6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2469" name="Rectangle 21"/>
            <p:cNvSpPr>
              <a:spLocks noChangeArrowheads="1"/>
            </p:cNvSpPr>
            <p:nvPr/>
          </p:nvSpPr>
          <p:spPr bwMode="auto">
            <a:xfrm>
              <a:off x="3184" y="1698"/>
              <a:ext cx="576" cy="274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 algn="ctr">
                <a:lnSpc>
                  <a:spcPct val="80000"/>
                </a:lnSpc>
                <a:buFont typeface="Arial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1400">
                  <a:solidFill>
                    <a:srgbClr val="000000"/>
                  </a:solidFill>
                </a:rPr>
                <a:t>real</a:t>
              </a:r>
            </a:p>
            <a:p>
              <a:pPr algn="ctr">
                <a:lnSpc>
                  <a:spcPct val="80000"/>
                </a:lnSpc>
                <a:buFont typeface="Arial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1400">
                  <a:solidFill>
                    <a:srgbClr val="000000"/>
                  </a:solidFill>
                </a:rPr>
                <a:t>machine</a:t>
              </a:r>
            </a:p>
          </p:txBody>
        </p:sp>
        <p:sp>
          <p:nvSpPr>
            <p:cNvPr id="232470" name="AutoShape 22"/>
            <p:cNvSpPr>
              <a:spLocks noChangeArrowheads="1"/>
            </p:cNvSpPr>
            <p:nvPr/>
          </p:nvSpPr>
          <p:spPr bwMode="auto">
            <a:xfrm>
              <a:off x="3176" y="992"/>
              <a:ext cx="576" cy="720"/>
            </a:xfrm>
            <a:prstGeom prst="roundRect">
              <a:avLst>
                <a:gd name="adj" fmla="val 16667"/>
              </a:avLst>
            </a:prstGeom>
            <a:solidFill>
              <a:srgbClr val="E6E6E6"/>
            </a:solidFill>
            <a:ln w="936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2471" name="Rectangle 23"/>
            <p:cNvSpPr>
              <a:spLocks noChangeArrowheads="1"/>
            </p:cNvSpPr>
            <p:nvPr/>
          </p:nvSpPr>
          <p:spPr bwMode="auto">
            <a:xfrm>
              <a:off x="3248" y="1302"/>
              <a:ext cx="432" cy="166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 algn="ctr">
                <a:lnSpc>
                  <a:spcPct val="80000"/>
                </a:lnSpc>
                <a:buFont typeface="Arial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1400">
                  <a:solidFill>
                    <a:srgbClr val="000000"/>
                  </a:solidFill>
                </a:rPr>
                <a:t>ns-3</a:t>
              </a:r>
            </a:p>
          </p:txBody>
        </p:sp>
        <p:sp>
          <p:nvSpPr>
            <p:cNvPr id="232472" name="Line 24"/>
            <p:cNvSpPr>
              <a:spLocks noChangeShapeType="1"/>
            </p:cNvSpPr>
            <p:nvPr/>
          </p:nvSpPr>
          <p:spPr bwMode="auto">
            <a:xfrm>
              <a:off x="3504" y="2040"/>
              <a:ext cx="1" cy="288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2473" name="AutoShape 25"/>
            <p:cNvSpPr>
              <a:spLocks noChangeArrowheads="1"/>
            </p:cNvSpPr>
            <p:nvPr/>
          </p:nvSpPr>
          <p:spPr bwMode="auto">
            <a:xfrm>
              <a:off x="3248" y="2192"/>
              <a:ext cx="2168" cy="84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0" y="8613"/>
                    <a:pt x="0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5" y="13940"/>
                    <a:pt x="475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300"/>
                    <a:pt x="6247" y="20300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7"/>
                    <a:pt x="11036" y="21597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7"/>
                    <a:pt x="15802" y="18947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0"/>
                    <a:pt x="16758" y="0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0"/>
                    <a:pt x="13174" y="0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50"/>
                    <a:pt x="9358" y="650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2"/>
                    <a:pt x="5288" y="1972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10"/>
                    <a:pt x="2172" y="13110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rgbClr val="FFFF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>
              <a:outerShdw dist="107933" dir="2700000" algn="ctr" rotWithShape="0">
                <a:srgbClr val="808080"/>
              </a:outerShdw>
            </a:effectLst>
          </p:spPr>
          <p:txBody>
            <a:bodyPr lIns="90000" tIns="46800" rIns="90000" bIns="46800"/>
            <a:lstStyle/>
            <a:p>
              <a:pPr>
                <a:lnSpc>
                  <a:spcPct val="100000"/>
                </a:lnSpc>
                <a:buFont typeface="Arial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b="1">
                  <a:solidFill>
                    <a:srgbClr val="000000"/>
                  </a:solidFill>
                </a:rPr>
                <a:t>             Testbed</a:t>
              </a:r>
            </a:p>
          </p:txBody>
        </p:sp>
        <p:sp>
          <p:nvSpPr>
            <p:cNvPr id="232474" name="Rectangle 26"/>
            <p:cNvSpPr>
              <a:spLocks noChangeArrowheads="1"/>
            </p:cNvSpPr>
            <p:nvPr/>
          </p:nvSpPr>
          <p:spPr bwMode="auto">
            <a:xfrm>
              <a:off x="4648" y="816"/>
              <a:ext cx="672" cy="1200"/>
            </a:xfrm>
            <a:prstGeom prst="rect">
              <a:avLst/>
            </a:prstGeom>
            <a:solidFill>
              <a:srgbClr val="E6E6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2475" name="Rectangle 27"/>
            <p:cNvSpPr>
              <a:spLocks noChangeArrowheads="1"/>
            </p:cNvSpPr>
            <p:nvPr/>
          </p:nvSpPr>
          <p:spPr bwMode="auto">
            <a:xfrm>
              <a:off x="4712" y="1674"/>
              <a:ext cx="576" cy="274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 algn="ctr">
                <a:lnSpc>
                  <a:spcPct val="80000"/>
                </a:lnSpc>
                <a:buFont typeface="Arial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1400">
                  <a:solidFill>
                    <a:srgbClr val="000000"/>
                  </a:solidFill>
                </a:rPr>
                <a:t>real</a:t>
              </a:r>
            </a:p>
            <a:p>
              <a:pPr algn="ctr">
                <a:lnSpc>
                  <a:spcPct val="80000"/>
                </a:lnSpc>
                <a:buFont typeface="Arial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1400">
                  <a:solidFill>
                    <a:srgbClr val="000000"/>
                  </a:solidFill>
                </a:rPr>
                <a:t>machine</a:t>
              </a:r>
            </a:p>
          </p:txBody>
        </p:sp>
        <p:sp>
          <p:nvSpPr>
            <p:cNvPr id="232476" name="AutoShape 28"/>
            <p:cNvSpPr>
              <a:spLocks noChangeArrowheads="1"/>
            </p:cNvSpPr>
            <p:nvPr/>
          </p:nvSpPr>
          <p:spPr bwMode="auto">
            <a:xfrm>
              <a:off x="4704" y="968"/>
              <a:ext cx="576" cy="720"/>
            </a:xfrm>
            <a:prstGeom prst="roundRect">
              <a:avLst>
                <a:gd name="adj" fmla="val 16667"/>
              </a:avLst>
            </a:prstGeom>
            <a:solidFill>
              <a:srgbClr val="E6E6E6"/>
            </a:solidFill>
            <a:ln w="936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2477" name="Rectangle 29"/>
            <p:cNvSpPr>
              <a:spLocks noChangeArrowheads="1"/>
            </p:cNvSpPr>
            <p:nvPr/>
          </p:nvSpPr>
          <p:spPr bwMode="auto">
            <a:xfrm>
              <a:off x="4776" y="1278"/>
              <a:ext cx="432" cy="166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 algn="ctr">
                <a:lnSpc>
                  <a:spcPct val="80000"/>
                </a:lnSpc>
                <a:buFont typeface="Arial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1400">
                  <a:solidFill>
                    <a:srgbClr val="000000"/>
                  </a:solidFill>
                </a:rPr>
                <a:t>ns-3</a:t>
              </a:r>
            </a:p>
          </p:txBody>
        </p:sp>
        <p:sp>
          <p:nvSpPr>
            <p:cNvPr id="232478" name="Line 30"/>
            <p:cNvSpPr>
              <a:spLocks noChangeShapeType="1"/>
            </p:cNvSpPr>
            <p:nvPr/>
          </p:nvSpPr>
          <p:spPr bwMode="auto">
            <a:xfrm>
              <a:off x="5168" y="2032"/>
              <a:ext cx="1" cy="288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2479" name="Text Box 31"/>
            <p:cNvSpPr txBox="1">
              <a:spLocks noChangeArrowheads="1"/>
            </p:cNvSpPr>
            <p:nvPr/>
          </p:nvSpPr>
          <p:spPr bwMode="auto">
            <a:xfrm>
              <a:off x="3120" y="3064"/>
              <a:ext cx="2640" cy="44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 marL="317500" indent="-309563">
                <a:lnSpc>
                  <a:spcPct val="100000"/>
                </a:lnSpc>
                <a:spcBef>
                  <a:spcPts val="800"/>
                </a:spcBef>
                <a:buFont typeface="Arial" charset="0"/>
                <a:buNone/>
                <a:tabLst>
                  <a:tab pos="317500" algn="l"/>
                  <a:tab pos="774700" algn="l"/>
                  <a:tab pos="1231900" algn="l"/>
                  <a:tab pos="1689100" algn="l"/>
                  <a:tab pos="2146300" algn="l"/>
                  <a:tab pos="2603500" algn="l"/>
                  <a:tab pos="3060700" algn="l"/>
                  <a:tab pos="3517900" algn="l"/>
                  <a:tab pos="3975100" algn="l"/>
                  <a:tab pos="4432300" algn="l"/>
                  <a:tab pos="4889500" algn="l"/>
                  <a:tab pos="5346700" algn="l"/>
                  <a:tab pos="5803900" algn="l"/>
                  <a:tab pos="6261100" algn="l"/>
                  <a:tab pos="6718300" algn="l"/>
                  <a:tab pos="7175500" algn="l"/>
                  <a:tab pos="7632700" algn="l"/>
                  <a:tab pos="8089900" algn="l"/>
                  <a:tab pos="8547100" algn="l"/>
                  <a:tab pos="9004300" algn="l"/>
                  <a:tab pos="9461500" algn="l"/>
                </a:tabLst>
              </a:pPr>
              <a:r>
                <a:rPr lang="en-GB" sz="2000">
                  <a:solidFill>
                    <a:srgbClr val="000000"/>
                  </a:solidFill>
                </a:rPr>
                <a:t>2) testbeds interconnect ns-3 stacks</a:t>
              </a:r>
            </a:p>
          </p:txBody>
        </p:sp>
      </p:grpSp>
      <p:sp>
        <p:nvSpPr>
          <p:cNvPr id="232480" name="Line 32"/>
          <p:cNvSpPr>
            <a:spLocks noChangeShapeType="1"/>
          </p:cNvSpPr>
          <p:nvPr/>
        </p:nvSpPr>
        <p:spPr bwMode="auto">
          <a:xfrm>
            <a:off x="1314450" y="4416425"/>
            <a:ext cx="1090613" cy="1588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2481" name="Line 33"/>
          <p:cNvSpPr>
            <a:spLocks noChangeShapeType="1"/>
          </p:cNvSpPr>
          <p:nvPr/>
        </p:nvSpPr>
        <p:spPr bwMode="auto">
          <a:xfrm>
            <a:off x="2743200" y="4425950"/>
            <a:ext cx="1090613" cy="1588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2482" name="Text Box 34"/>
          <p:cNvSpPr txBox="1">
            <a:spLocks noChangeArrowheads="1"/>
          </p:cNvSpPr>
          <p:nvPr/>
        </p:nvSpPr>
        <p:spPr bwMode="auto">
          <a:xfrm>
            <a:off x="673100" y="1511300"/>
            <a:ext cx="1487488" cy="2492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5000" rIns="90000" bIns="45000">
            <a:spAutoFit/>
          </a:bodyPr>
          <a:lstStyle/>
          <a:p>
            <a:pPr>
              <a:lnSpc>
                <a:spcPct val="58000"/>
              </a:lnSpc>
              <a:buFont typeface="Arial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solidFill>
                  <a:srgbClr val="000000"/>
                </a:solidFill>
              </a:rPr>
              <a:t>real machine</a:t>
            </a:r>
          </a:p>
        </p:txBody>
      </p:sp>
      <p:grpSp>
        <p:nvGrpSpPr>
          <p:cNvPr id="5" name="Group 35"/>
          <p:cNvGrpSpPr>
            <a:grpSpLocks/>
          </p:cNvGrpSpPr>
          <p:nvPr/>
        </p:nvGrpSpPr>
        <p:grpSpPr bwMode="auto">
          <a:xfrm>
            <a:off x="533400" y="5562600"/>
            <a:ext cx="8305800" cy="609600"/>
            <a:chOff x="336" y="3504"/>
            <a:chExt cx="5232" cy="384"/>
          </a:xfrm>
        </p:grpSpPr>
        <p:sp>
          <p:nvSpPr>
            <p:cNvPr id="232484" name="AutoShape 36"/>
            <p:cNvSpPr>
              <a:spLocks noChangeArrowheads="1"/>
            </p:cNvSpPr>
            <p:nvPr/>
          </p:nvSpPr>
          <p:spPr bwMode="auto">
            <a:xfrm>
              <a:off x="336" y="3504"/>
              <a:ext cx="5232" cy="384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>
              <a:outerShdw dist="152735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2485" name="Text Box 37"/>
            <p:cNvSpPr txBox="1">
              <a:spLocks noChangeArrowheads="1"/>
            </p:cNvSpPr>
            <p:nvPr/>
          </p:nvSpPr>
          <p:spPr bwMode="auto">
            <a:xfrm>
              <a:off x="576" y="3552"/>
              <a:ext cx="4231" cy="27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80000"/>
                </a:lnSpc>
                <a:buFont typeface="Arial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2800">
                  <a:solidFill>
                    <a:srgbClr val="000000"/>
                  </a:solidFill>
                </a:rPr>
                <a:t>Various hybrids of the above are possible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use case:  </a:t>
            </a:r>
            <a:r>
              <a:rPr lang="en-US" dirty="0" err="1" smtClean="0"/>
              <a:t>testbeds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ns-3 training, June 2016</a:t>
            </a:r>
            <a:endParaRPr lang="en-GB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438400"/>
            <a:ext cx="4191000" cy="314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533400" y="1295400"/>
            <a:ext cx="8229600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19088" indent="-319088">
              <a:tabLst>
                <a:tab pos="319088" algn="l"/>
                <a:tab pos="776288" algn="l"/>
                <a:tab pos="1233488" algn="l"/>
                <a:tab pos="1690688" algn="l"/>
                <a:tab pos="2147888" algn="l"/>
                <a:tab pos="2605088" algn="l"/>
                <a:tab pos="3062288" algn="l"/>
                <a:tab pos="3519488" algn="l"/>
                <a:tab pos="3976688" algn="l"/>
                <a:tab pos="4433888" algn="l"/>
                <a:tab pos="4891088" algn="l"/>
                <a:tab pos="5348288" algn="l"/>
                <a:tab pos="5805488" algn="l"/>
                <a:tab pos="6262688" algn="l"/>
                <a:tab pos="6719888" algn="l"/>
                <a:tab pos="7177088" algn="l"/>
                <a:tab pos="7634288" algn="l"/>
                <a:tab pos="8091488" algn="l"/>
                <a:tab pos="8548688" algn="l"/>
                <a:tab pos="9005888" algn="l"/>
                <a:tab pos="94630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>
              <a:tabLst>
                <a:tab pos="319088" algn="l"/>
                <a:tab pos="776288" algn="l"/>
                <a:tab pos="1233488" algn="l"/>
                <a:tab pos="1690688" algn="l"/>
                <a:tab pos="2147888" algn="l"/>
                <a:tab pos="2605088" algn="l"/>
                <a:tab pos="3062288" algn="l"/>
                <a:tab pos="3519488" algn="l"/>
                <a:tab pos="3976688" algn="l"/>
                <a:tab pos="4433888" algn="l"/>
                <a:tab pos="4891088" algn="l"/>
                <a:tab pos="5348288" algn="l"/>
                <a:tab pos="5805488" algn="l"/>
                <a:tab pos="6262688" algn="l"/>
                <a:tab pos="6719888" algn="l"/>
                <a:tab pos="7177088" algn="l"/>
                <a:tab pos="7634288" algn="l"/>
                <a:tab pos="8091488" algn="l"/>
                <a:tab pos="8548688" algn="l"/>
                <a:tab pos="9005888" algn="l"/>
                <a:tab pos="94630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>
              <a:tabLst>
                <a:tab pos="319088" algn="l"/>
                <a:tab pos="776288" algn="l"/>
                <a:tab pos="1233488" algn="l"/>
                <a:tab pos="1690688" algn="l"/>
                <a:tab pos="2147888" algn="l"/>
                <a:tab pos="2605088" algn="l"/>
                <a:tab pos="3062288" algn="l"/>
                <a:tab pos="3519488" algn="l"/>
                <a:tab pos="3976688" algn="l"/>
                <a:tab pos="4433888" algn="l"/>
                <a:tab pos="4891088" algn="l"/>
                <a:tab pos="5348288" algn="l"/>
                <a:tab pos="5805488" algn="l"/>
                <a:tab pos="6262688" algn="l"/>
                <a:tab pos="6719888" algn="l"/>
                <a:tab pos="7177088" algn="l"/>
                <a:tab pos="7634288" algn="l"/>
                <a:tab pos="8091488" algn="l"/>
                <a:tab pos="8548688" algn="l"/>
                <a:tab pos="9005888" algn="l"/>
                <a:tab pos="94630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>
              <a:tabLst>
                <a:tab pos="319088" algn="l"/>
                <a:tab pos="776288" algn="l"/>
                <a:tab pos="1233488" algn="l"/>
                <a:tab pos="1690688" algn="l"/>
                <a:tab pos="2147888" algn="l"/>
                <a:tab pos="2605088" algn="l"/>
                <a:tab pos="3062288" algn="l"/>
                <a:tab pos="3519488" algn="l"/>
                <a:tab pos="3976688" algn="l"/>
                <a:tab pos="4433888" algn="l"/>
                <a:tab pos="4891088" algn="l"/>
                <a:tab pos="5348288" algn="l"/>
                <a:tab pos="5805488" algn="l"/>
                <a:tab pos="6262688" algn="l"/>
                <a:tab pos="6719888" algn="l"/>
                <a:tab pos="7177088" algn="l"/>
                <a:tab pos="7634288" algn="l"/>
                <a:tab pos="8091488" algn="l"/>
                <a:tab pos="8548688" algn="l"/>
                <a:tab pos="9005888" algn="l"/>
                <a:tab pos="94630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>
              <a:tabLst>
                <a:tab pos="319088" algn="l"/>
                <a:tab pos="776288" algn="l"/>
                <a:tab pos="1233488" algn="l"/>
                <a:tab pos="1690688" algn="l"/>
                <a:tab pos="2147888" algn="l"/>
                <a:tab pos="2605088" algn="l"/>
                <a:tab pos="3062288" algn="l"/>
                <a:tab pos="3519488" algn="l"/>
                <a:tab pos="3976688" algn="l"/>
                <a:tab pos="4433888" algn="l"/>
                <a:tab pos="4891088" algn="l"/>
                <a:tab pos="5348288" algn="l"/>
                <a:tab pos="5805488" algn="l"/>
                <a:tab pos="6262688" algn="l"/>
                <a:tab pos="6719888" algn="l"/>
                <a:tab pos="7177088" algn="l"/>
                <a:tab pos="7634288" algn="l"/>
                <a:tab pos="8091488" algn="l"/>
                <a:tab pos="8548688" algn="l"/>
                <a:tab pos="9005888" algn="l"/>
                <a:tab pos="94630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defTabSz="457200" fontAlgn="base">
              <a:lnSpc>
                <a:spcPct val="3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319088" algn="l"/>
                <a:tab pos="776288" algn="l"/>
                <a:tab pos="1233488" algn="l"/>
                <a:tab pos="1690688" algn="l"/>
                <a:tab pos="2147888" algn="l"/>
                <a:tab pos="2605088" algn="l"/>
                <a:tab pos="3062288" algn="l"/>
                <a:tab pos="3519488" algn="l"/>
                <a:tab pos="3976688" algn="l"/>
                <a:tab pos="4433888" algn="l"/>
                <a:tab pos="4891088" algn="l"/>
                <a:tab pos="5348288" algn="l"/>
                <a:tab pos="5805488" algn="l"/>
                <a:tab pos="6262688" algn="l"/>
                <a:tab pos="6719888" algn="l"/>
                <a:tab pos="7177088" algn="l"/>
                <a:tab pos="7634288" algn="l"/>
                <a:tab pos="8091488" algn="l"/>
                <a:tab pos="8548688" algn="l"/>
                <a:tab pos="9005888" algn="l"/>
                <a:tab pos="94630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defTabSz="457200" fontAlgn="base">
              <a:lnSpc>
                <a:spcPct val="3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319088" algn="l"/>
                <a:tab pos="776288" algn="l"/>
                <a:tab pos="1233488" algn="l"/>
                <a:tab pos="1690688" algn="l"/>
                <a:tab pos="2147888" algn="l"/>
                <a:tab pos="2605088" algn="l"/>
                <a:tab pos="3062288" algn="l"/>
                <a:tab pos="3519488" algn="l"/>
                <a:tab pos="3976688" algn="l"/>
                <a:tab pos="4433888" algn="l"/>
                <a:tab pos="4891088" algn="l"/>
                <a:tab pos="5348288" algn="l"/>
                <a:tab pos="5805488" algn="l"/>
                <a:tab pos="6262688" algn="l"/>
                <a:tab pos="6719888" algn="l"/>
                <a:tab pos="7177088" algn="l"/>
                <a:tab pos="7634288" algn="l"/>
                <a:tab pos="8091488" algn="l"/>
                <a:tab pos="8548688" algn="l"/>
                <a:tab pos="9005888" algn="l"/>
                <a:tab pos="94630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defTabSz="457200" fontAlgn="base">
              <a:lnSpc>
                <a:spcPct val="3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319088" algn="l"/>
                <a:tab pos="776288" algn="l"/>
                <a:tab pos="1233488" algn="l"/>
                <a:tab pos="1690688" algn="l"/>
                <a:tab pos="2147888" algn="l"/>
                <a:tab pos="2605088" algn="l"/>
                <a:tab pos="3062288" algn="l"/>
                <a:tab pos="3519488" algn="l"/>
                <a:tab pos="3976688" algn="l"/>
                <a:tab pos="4433888" algn="l"/>
                <a:tab pos="4891088" algn="l"/>
                <a:tab pos="5348288" algn="l"/>
                <a:tab pos="5805488" algn="l"/>
                <a:tab pos="6262688" algn="l"/>
                <a:tab pos="6719888" algn="l"/>
                <a:tab pos="7177088" algn="l"/>
                <a:tab pos="7634288" algn="l"/>
                <a:tab pos="8091488" algn="l"/>
                <a:tab pos="8548688" algn="l"/>
                <a:tab pos="9005888" algn="l"/>
                <a:tab pos="94630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defTabSz="457200" fontAlgn="base">
              <a:lnSpc>
                <a:spcPct val="3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319088" algn="l"/>
                <a:tab pos="776288" algn="l"/>
                <a:tab pos="1233488" algn="l"/>
                <a:tab pos="1690688" algn="l"/>
                <a:tab pos="2147888" algn="l"/>
                <a:tab pos="2605088" algn="l"/>
                <a:tab pos="3062288" algn="l"/>
                <a:tab pos="3519488" algn="l"/>
                <a:tab pos="3976688" algn="l"/>
                <a:tab pos="4433888" algn="l"/>
                <a:tab pos="4891088" algn="l"/>
                <a:tab pos="5348288" algn="l"/>
                <a:tab pos="5805488" algn="l"/>
                <a:tab pos="6262688" algn="l"/>
                <a:tab pos="6719888" algn="l"/>
                <a:tab pos="7177088" algn="l"/>
                <a:tab pos="7634288" algn="l"/>
                <a:tab pos="8091488" algn="l"/>
                <a:tab pos="8548688" algn="l"/>
                <a:tab pos="9005888" algn="l"/>
                <a:tab pos="94630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GB" altLang="en-US" sz="2400" dirty="0"/>
              <a:t>Support for use of Rutgers WINLAB ORBIT radio grid</a:t>
            </a:r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2438400"/>
            <a:ext cx="3810000" cy="2538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3201A23D-B3FF-4502-901F-6DD3E2262DF4}" type="slidenum">
              <a:rPr lang="en-GB" smtClean="0"/>
              <a:pPr>
                <a:defRPr/>
              </a:pPr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9228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use case:  </a:t>
            </a:r>
            <a:r>
              <a:rPr lang="en-US" dirty="0" err="1" smtClean="0"/>
              <a:t>PlanetLab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The </a:t>
            </a:r>
            <a:r>
              <a:rPr lang="en-US" sz="2400" dirty="0" err="1"/>
              <a:t>PlanetLabFdNetDeviceHelper</a:t>
            </a:r>
            <a:r>
              <a:rPr lang="en-US" sz="2400" dirty="0"/>
              <a:t> creates TAP devices on </a:t>
            </a:r>
            <a:r>
              <a:rPr lang="en-US" sz="2400" dirty="0" err="1"/>
              <a:t>PlanetLab</a:t>
            </a:r>
            <a:r>
              <a:rPr lang="en-US" sz="2400" dirty="0"/>
              <a:t> nodes using specific </a:t>
            </a:r>
            <a:r>
              <a:rPr lang="en-US" sz="2400" dirty="0" err="1"/>
              <a:t>PlanetLab</a:t>
            </a:r>
            <a:r>
              <a:rPr lang="en-US" sz="2400" dirty="0"/>
              <a:t> mechanisms (i.e. the </a:t>
            </a:r>
            <a:r>
              <a:rPr lang="en-US" sz="2400" dirty="0" err="1"/>
              <a:t>vsys</a:t>
            </a:r>
            <a:r>
              <a:rPr lang="en-US" sz="2400" dirty="0"/>
              <a:t> system), and associates the TAP device to a </a:t>
            </a:r>
            <a:r>
              <a:rPr lang="en-US" sz="2400" dirty="0" err="1"/>
              <a:t>FdNetDevice</a:t>
            </a:r>
            <a:r>
              <a:rPr lang="en-US" sz="2400" dirty="0"/>
              <a:t> in ns-3.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ns-3 training, June 2016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450" y="3019138"/>
            <a:ext cx="4800600" cy="31483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3201A23D-B3FF-4502-901F-6DD3E2262DF4}" type="slidenum">
              <a:rPr lang="en-GB" smtClean="0"/>
              <a:pPr>
                <a:defRPr/>
              </a:pPr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96679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use case:  </a:t>
            </a:r>
            <a:r>
              <a:rPr lang="en-US" dirty="0" err="1" smtClean="0"/>
              <a:t>mininet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 smtClean="0"/>
              <a:t>Mininet</a:t>
            </a:r>
            <a:r>
              <a:rPr lang="en-US" sz="2800" dirty="0" smtClean="0"/>
              <a:t> is popular in the Software-Defined Networking (SDN) community</a:t>
            </a:r>
          </a:p>
          <a:p>
            <a:r>
              <a:rPr lang="en-US" sz="2800" dirty="0" err="1" smtClean="0"/>
              <a:t>Mininet</a:t>
            </a:r>
            <a:r>
              <a:rPr lang="en-US" sz="2800" dirty="0" smtClean="0"/>
              <a:t> uses "</a:t>
            </a:r>
            <a:r>
              <a:rPr lang="en-US" sz="2800" dirty="0" err="1" smtClean="0"/>
              <a:t>TapBridge</a:t>
            </a:r>
            <a:r>
              <a:rPr lang="en-US" sz="2800" dirty="0" smtClean="0"/>
              <a:t>" integration</a:t>
            </a:r>
          </a:p>
          <a:p>
            <a:pPr marL="311150" lvl="1" indent="-311150">
              <a:spcBef>
                <a:spcPts val="800"/>
              </a:spcBef>
              <a:buFont typeface="Arial" charset="0"/>
              <a:buChar char="•"/>
            </a:pPr>
            <a:r>
              <a:rPr lang="en-US" sz="2000" dirty="0">
                <a:hlinkClick r:id="rId2"/>
              </a:rPr>
              <a:t>https://github.com/mininet/mininet/wiki/Link-modeling-using-ns-3</a:t>
            </a:r>
            <a:endParaRPr lang="en-US" sz="2000" dirty="0"/>
          </a:p>
          <a:p>
            <a:endParaRPr lang="en-US" dirty="0" smtClean="0"/>
          </a:p>
          <a:p>
            <a:pPr lvl="1"/>
            <a:endParaRPr lang="en-US" sz="2000" dirty="0" smtClean="0"/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ns-3 training, June 2016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3589403"/>
            <a:ext cx="5029200" cy="269471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3201A23D-B3FF-4502-901F-6DD3E2262DF4}" type="slidenum">
              <a:rPr lang="en-GB" smtClean="0"/>
              <a:pPr>
                <a:defRPr/>
              </a:pPr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13631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0"/>
            <a:ext cx="8201025" cy="858838"/>
          </a:xfrm>
        </p:spPr>
        <p:txBody>
          <a:bodyPr/>
          <a:lstStyle/>
          <a:p>
            <a:pPr algn="ctr"/>
            <a:r>
              <a:rPr lang="en-US" sz="2800" dirty="0" smtClean="0"/>
              <a:t>Emulation Devices</a:t>
            </a:r>
            <a:endParaRPr lang="en-US" sz="28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ns-3 training, June 2016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3201A23D-B3FF-4502-901F-6DD3E2262DF4}" type="slidenum">
              <a:rPr lang="en-GB" smtClean="0"/>
              <a:pPr>
                <a:defRPr/>
              </a:pPr>
              <a:t>8</a:t>
            </a:fld>
            <a:endParaRPr lang="en-GB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Device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File Descriptor Net Device (</a:t>
            </a:r>
            <a:r>
              <a:rPr lang="en-US" dirty="0" err="1" smtClean="0"/>
              <a:t>FdNetDevice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read and write traffic using a file descriptor provided by the </a:t>
            </a:r>
            <a:r>
              <a:rPr lang="en-US" dirty="0" smtClean="0"/>
              <a:t>user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his </a:t>
            </a:r>
            <a:r>
              <a:rPr lang="en-US" dirty="0"/>
              <a:t>file descriptor can be associated to a TAP device, to a raw socket, to a user space process generating/consuming traffic, etc.</a:t>
            </a:r>
            <a:endParaRPr lang="en-US" dirty="0" smtClean="0"/>
          </a:p>
          <a:p>
            <a:r>
              <a:rPr lang="en-US" dirty="0" smtClean="0"/>
              <a:t>Tap Bridge </a:t>
            </a:r>
          </a:p>
          <a:p>
            <a:pPr lvl="1"/>
            <a:r>
              <a:rPr lang="en-US" dirty="0" smtClean="0"/>
              <a:t>Integrate </a:t>
            </a:r>
            <a:r>
              <a:rPr lang="en-US" dirty="0" err="1" smtClean="0"/>
              <a:t>Tun</a:t>
            </a:r>
            <a:r>
              <a:rPr lang="en-US" dirty="0" smtClean="0"/>
              <a:t>/Tap devices with ns-3 devices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ns-3 training, June 2016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3201A23D-B3FF-4502-901F-6DD3E2262DF4}" type="slidenum">
              <a:rPr lang="en-GB" smtClean="0"/>
              <a:pPr>
                <a:defRPr/>
              </a:pPr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8916775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Custom 1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0070C0"/>
      </a:hlink>
      <a:folHlink>
        <a:srgbClr val="0070C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27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27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onception personnalisé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Conception personnalisé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1993</TotalTime>
  <Words>726</Words>
  <Application>Microsoft Office PowerPoint</Application>
  <PresentationFormat>On-screen Show (4:3)</PresentationFormat>
  <Paragraphs>157</Paragraphs>
  <Slides>19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19</vt:i4>
      </vt:variant>
    </vt:vector>
  </HeadingPairs>
  <TitlesOfParts>
    <vt:vector size="29" baseType="lpstr">
      <vt:lpstr>ＭＳ Ｐゴシック</vt:lpstr>
      <vt:lpstr>Arial</vt:lpstr>
      <vt:lpstr>Calibri</vt:lpstr>
      <vt:lpstr>Courier New</vt:lpstr>
      <vt:lpstr>Lucida Grande</vt:lpstr>
      <vt:lpstr>Times New Roman</vt:lpstr>
      <vt:lpstr>Wingdings</vt:lpstr>
      <vt:lpstr>Default Design</vt:lpstr>
      <vt:lpstr>Conception personnalisée</vt:lpstr>
      <vt:lpstr>1_Conception personnalisée</vt:lpstr>
      <vt:lpstr>PowerPoint Presentation</vt:lpstr>
      <vt:lpstr>Outline</vt:lpstr>
      <vt:lpstr>Emulation support</vt:lpstr>
      <vt:lpstr>ns-3 emulation modes</vt:lpstr>
      <vt:lpstr>Example use case:  testbeds</vt:lpstr>
      <vt:lpstr>Example use case:  PlanetLab</vt:lpstr>
      <vt:lpstr>Example use case:  mininet</vt:lpstr>
      <vt:lpstr>Emulation Devices</vt:lpstr>
      <vt:lpstr>Device models</vt:lpstr>
      <vt:lpstr>“TapBridge":  netns and ns-3 integration</vt:lpstr>
      <vt:lpstr>TapBridge modes</vt:lpstr>
      <vt:lpstr>ConfigureLocal</vt:lpstr>
      <vt:lpstr>UseLocal</vt:lpstr>
      <vt:lpstr>UseBridge</vt:lpstr>
      <vt:lpstr>FdNetDevice</vt:lpstr>
      <vt:lpstr>EmuFdNetDeviceHelper</vt:lpstr>
      <vt:lpstr>PlanetLabFdNetDeviceHelper</vt:lpstr>
      <vt:lpstr>ns-3 over host sockets</vt:lpstr>
      <vt:lpstr>Generic Emulation Issues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ns-3 overview for WiFi-Alliance June 2008  prepared by Tom Henderson (tomhend@u.washington.edu)‏</dc:title>
  <dc:creator>Henderson, Thomas R</dc:creator>
  <cp:lastModifiedBy>tomh</cp:lastModifiedBy>
  <cp:revision>203</cp:revision>
  <dcterms:modified xsi:type="dcterms:W3CDTF">2016-06-13T13:42:39Z</dcterms:modified>
</cp:coreProperties>
</file>