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Lst>
  <p:sldSz cx="21396325" cy="15087600"/>
  <p:notesSz cx="9601200" cy="7315200"/>
  <p:defaultTextStyle>
    <a:defPPr>
      <a:defRPr lang="en-US"/>
    </a:defPPr>
    <a:lvl1pPr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1pPr>
    <a:lvl2pPr marL="1038225" indent="-581025"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2pPr>
    <a:lvl3pPr marL="2076450" indent="-1162050"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3pPr>
    <a:lvl4pPr marL="3116580" indent="-1744980"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4pPr>
    <a:lvl5pPr marL="4154805" indent="-2326005"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5pPr>
    <a:lvl6pPr marL="2286000" algn="l" defTabSz="914400" rtl="0" eaLnBrk="1" latinLnBrk="0" hangingPunct="1">
      <a:defRPr sz="4100" kern="1200">
        <a:solidFill>
          <a:schemeClr val="tx1"/>
        </a:solidFill>
        <a:latin typeface="Arial" panose="020B0604020202020204" pitchFamily="34" charset="0"/>
        <a:ea typeface="+mn-ea"/>
        <a:cs typeface="+mn-cs"/>
      </a:defRPr>
    </a:lvl6pPr>
    <a:lvl7pPr marL="2743200" algn="l" defTabSz="914400" rtl="0" eaLnBrk="1" latinLnBrk="0" hangingPunct="1">
      <a:defRPr sz="4100" kern="1200">
        <a:solidFill>
          <a:schemeClr val="tx1"/>
        </a:solidFill>
        <a:latin typeface="Arial" panose="020B0604020202020204" pitchFamily="34" charset="0"/>
        <a:ea typeface="+mn-ea"/>
        <a:cs typeface="+mn-cs"/>
      </a:defRPr>
    </a:lvl7pPr>
    <a:lvl8pPr marL="3200400" algn="l" defTabSz="914400" rtl="0" eaLnBrk="1" latinLnBrk="0" hangingPunct="1">
      <a:defRPr sz="4100" kern="1200">
        <a:solidFill>
          <a:schemeClr val="tx1"/>
        </a:solidFill>
        <a:latin typeface="Arial" panose="020B0604020202020204" pitchFamily="34" charset="0"/>
        <a:ea typeface="+mn-ea"/>
        <a:cs typeface="+mn-cs"/>
      </a:defRPr>
    </a:lvl8pPr>
    <a:lvl9pPr marL="3657600" algn="l" defTabSz="914400" rtl="0" eaLnBrk="1" latinLnBrk="0" hangingPunct="1">
      <a:defRPr sz="4100"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FCF8"/>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6774" autoAdjust="0"/>
  </p:normalViewPr>
  <p:slideViewPr>
    <p:cSldViewPr>
      <p:cViewPr>
        <p:scale>
          <a:sx n="66" d="100"/>
          <a:sy n="66" d="100"/>
        </p:scale>
        <p:origin x="-1432" y="-392"/>
      </p:cViewPr>
      <p:guideLst>
        <p:guide orient="horz" pos="4761"/>
        <p:guide pos="677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pPr>
              <a:defRPr/>
            </a:pPr>
            <a:endParaRPr lang="en-US" dirty="0"/>
          </a:p>
        </p:txBody>
      </p:sp>
      <p:sp>
        <p:nvSpPr>
          <p:cNvPr id="3" name="Date Placeholder 2"/>
          <p:cNvSpPr>
            <a:spLocks noGrp="1"/>
          </p:cNvSpPr>
          <p:nvPr>
            <p:ph type="dt" idx="1"/>
          </p:nvPr>
        </p:nvSpPr>
        <p:spPr>
          <a:xfrm>
            <a:off x="5439014" y="0"/>
            <a:ext cx="4160520" cy="365760"/>
          </a:xfrm>
          <a:prstGeom prst="rect">
            <a:avLst/>
          </a:prstGeom>
        </p:spPr>
        <p:txBody>
          <a:bodyPr vert="horz" lIns="96661" tIns="48331" rIns="96661" bIns="48331" rtlCol="0"/>
          <a:lstStyle>
            <a:lvl1pPr algn="r">
              <a:defRPr sz="1300"/>
            </a:lvl1pPr>
          </a:lstStyle>
          <a:p>
            <a:pPr>
              <a:defRPr/>
            </a:pPr>
            <a:fld id="{8DA7D3DA-D4CF-4054-A710-8575792C48DD}" type="datetimeFigureOut">
              <a:rPr lang="en-US"/>
            </a:fld>
            <a:endParaRPr lang="en-US" dirty="0"/>
          </a:p>
        </p:txBody>
      </p:sp>
      <p:sp>
        <p:nvSpPr>
          <p:cNvPr id="4" name="Slide Image Placeholder 3"/>
          <p:cNvSpPr>
            <a:spLocks noGrp="1" noRot="1" noChangeAspect="1"/>
          </p:cNvSpPr>
          <p:nvPr>
            <p:ph type="sldImg" idx="2"/>
          </p:nvPr>
        </p:nvSpPr>
        <p:spPr>
          <a:xfrm>
            <a:off x="2855913" y="549275"/>
            <a:ext cx="3889375" cy="274320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6947747"/>
            <a:ext cx="4160520" cy="365760"/>
          </a:xfrm>
          <a:prstGeom prst="rect">
            <a:avLst/>
          </a:prstGeom>
        </p:spPr>
        <p:txBody>
          <a:bodyPr vert="horz" lIns="96661" tIns="48331" rIns="96661" bIns="48331" rtlCol="0" anchor="b"/>
          <a:lstStyle>
            <a:lvl1pPr algn="l">
              <a:defRPr sz="1300"/>
            </a:lvl1pPr>
          </a:lstStyle>
          <a:p>
            <a:pPr>
              <a:defRPr/>
            </a:pPr>
            <a:endParaRPr lang="en-US" dirty="0"/>
          </a:p>
        </p:txBody>
      </p:sp>
      <p:sp>
        <p:nvSpPr>
          <p:cNvPr id="7" name="Slide Number Placeholder 6"/>
          <p:cNvSpPr>
            <a:spLocks noGrp="1"/>
          </p:cNvSpPr>
          <p:nvPr>
            <p:ph type="sldNum" sz="quarter" idx="5"/>
          </p:nvPr>
        </p:nvSpPr>
        <p:spPr>
          <a:xfrm>
            <a:off x="5439014" y="6947747"/>
            <a:ext cx="4160520" cy="365760"/>
          </a:xfrm>
          <a:prstGeom prst="rect">
            <a:avLst/>
          </a:prstGeom>
        </p:spPr>
        <p:txBody>
          <a:bodyPr vert="horz" lIns="96661" tIns="48331" rIns="96661" bIns="48331" rtlCol="0" anchor="b"/>
          <a:lstStyle>
            <a:lvl1pPr algn="r">
              <a:defRPr sz="1300"/>
            </a:lvl1pPr>
          </a:lstStyle>
          <a:p>
            <a:pPr>
              <a:defRPr/>
            </a:pPr>
            <a:fld id="{095823FB-3E7A-4815-914B-4B33629D59C3}" type="slidenum">
              <a:rPr lang="en-US"/>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2855913" y="549275"/>
            <a:ext cx="3889375" cy="2743200"/>
          </a:xfrm>
          <a:noFill/>
          <a:ln>
            <a:solidFill>
              <a:srgbClr val="000000"/>
            </a:solidFill>
            <a:miter lim="800000"/>
          </a:ln>
        </p:spPr>
      </p:sp>
      <p:sp>
        <p:nvSpPr>
          <p:cNvPr id="4099"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b="1" dirty="0"/>
          </a:p>
        </p:txBody>
      </p:sp>
      <p:sp>
        <p:nvSpPr>
          <p:cNvPr id="4100" name="Slide Number Placeholder 3"/>
          <p:cNvSpPr>
            <a:spLocks noGrp="1"/>
          </p:cNvSpPr>
          <p:nvPr>
            <p:ph type="sldNum" sz="quarter" idx="5"/>
          </p:nvPr>
        </p:nvSpPr>
        <p:spPr bwMode="auto">
          <a:noFill/>
          <a:ln>
            <a:miter lim="800000"/>
          </a:ln>
        </p:spPr>
        <p:txBody>
          <a:bodyPr wrap="square" numCol="1" anchorCtr="0" compatLnSpc="1"/>
          <a:lstStyle/>
          <a:p>
            <a:fld id="{E7FB7E0C-4FEA-4D01-9D63-D6E98DE38827}"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4" y="4686937"/>
            <a:ext cx="18186877" cy="3234055"/>
          </a:xfrm>
        </p:spPr>
        <p:txBody>
          <a:bodyPr/>
          <a:lstStyle/>
          <a:p>
            <a:r>
              <a:rPr lang="en-US"/>
              <a:t>Click to edit Master title style</a:t>
            </a:r>
            <a:endParaRPr lang="en-US"/>
          </a:p>
        </p:txBody>
      </p:sp>
      <p:sp>
        <p:nvSpPr>
          <p:cNvPr id="3" name="Subtitle 2"/>
          <p:cNvSpPr>
            <a:spLocks noGrp="1"/>
          </p:cNvSpPr>
          <p:nvPr>
            <p:ph type="subTitle" idx="1"/>
          </p:nvPr>
        </p:nvSpPr>
        <p:spPr>
          <a:xfrm>
            <a:off x="3209450" y="8549641"/>
            <a:ext cx="14977428" cy="3855720"/>
          </a:xfrm>
        </p:spPr>
        <p:txBody>
          <a:bodyPr/>
          <a:lstStyle>
            <a:lvl1pPr marL="0" indent="0" algn="ctr">
              <a:buNone/>
              <a:defRPr>
                <a:solidFill>
                  <a:schemeClr val="tx1">
                    <a:tint val="75000"/>
                  </a:schemeClr>
                </a:solidFill>
              </a:defRPr>
            </a:lvl1pPr>
            <a:lvl2pPr marL="1038860" indent="0" algn="ctr">
              <a:buNone/>
              <a:defRPr>
                <a:solidFill>
                  <a:schemeClr val="tx1">
                    <a:tint val="75000"/>
                  </a:schemeClr>
                </a:solidFill>
              </a:defRPr>
            </a:lvl2pPr>
            <a:lvl3pPr marL="2077720" indent="0" algn="ctr">
              <a:buNone/>
              <a:defRPr>
                <a:solidFill>
                  <a:schemeClr val="tx1">
                    <a:tint val="75000"/>
                  </a:schemeClr>
                </a:solidFill>
              </a:defRPr>
            </a:lvl3pPr>
            <a:lvl4pPr marL="3116580" indent="0" algn="ctr">
              <a:buNone/>
              <a:defRPr>
                <a:solidFill>
                  <a:schemeClr val="tx1">
                    <a:tint val="75000"/>
                  </a:schemeClr>
                </a:solidFill>
              </a:defRPr>
            </a:lvl4pPr>
            <a:lvl5pPr marL="4156075" indent="0" algn="ctr">
              <a:buNone/>
              <a:defRPr>
                <a:solidFill>
                  <a:schemeClr val="tx1">
                    <a:tint val="75000"/>
                  </a:schemeClr>
                </a:solidFill>
              </a:defRPr>
            </a:lvl5pPr>
            <a:lvl6pPr marL="5194935" indent="0" algn="ctr">
              <a:buNone/>
              <a:defRPr>
                <a:solidFill>
                  <a:schemeClr val="tx1">
                    <a:tint val="75000"/>
                  </a:schemeClr>
                </a:solidFill>
              </a:defRPr>
            </a:lvl6pPr>
            <a:lvl7pPr marL="6233795" indent="0" algn="ctr">
              <a:buNone/>
              <a:defRPr>
                <a:solidFill>
                  <a:schemeClr val="tx1">
                    <a:tint val="75000"/>
                  </a:schemeClr>
                </a:solidFill>
              </a:defRPr>
            </a:lvl7pPr>
            <a:lvl8pPr marL="7272655" indent="0" algn="ctr">
              <a:buNone/>
              <a:defRPr>
                <a:solidFill>
                  <a:schemeClr val="tx1">
                    <a:tint val="75000"/>
                  </a:schemeClr>
                </a:solidFill>
              </a:defRPr>
            </a:lvl8pPr>
            <a:lvl9pPr marL="8311515"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4F5460F-96E0-41BC-BFD5-E159634B3175}"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4BB3AD0-5DBC-48D5-BDCD-360487953A45}" type="slidenum">
              <a:rPr lang="en-US"/>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96F35837-7092-45D4-8203-1DECF2FA5DEF}"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64D52EC-F445-4909-BEE7-D61A89EDE60E}" type="slidenum">
              <a:rPr lang="en-US"/>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06607" y="1871980"/>
            <a:ext cx="15920946" cy="39873873"/>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3540052" y="1871980"/>
            <a:ext cx="47409946" cy="3987387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8F62A16A-F627-46B0-B05E-C9F55505C59C}"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A913833-D753-453C-8296-ABA66C37EEE1}" type="slidenum">
              <a:rPr lang="en-US"/>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4641E83C-3328-47B5-8F6E-AC2DD1A4855E}"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E179CA9-CAEE-4BB7-8EFC-60BB3D80FEA2}" type="slidenum">
              <a:rPr lang="en-US"/>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0162" y="9695182"/>
            <a:ext cx="18186877" cy="2996565"/>
          </a:xfrm>
        </p:spPr>
        <p:txBody>
          <a:bodyPr anchor="t"/>
          <a:lstStyle>
            <a:lvl1pPr algn="l">
              <a:defRPr sz="9100" b="1" cap="all"/>
            </a:lvl1pPr>
          </a:lstStyle>
          <a:p>
            <a:r>
              <a:rPr lang="en-US"/>
              <a:t>Click to edit Master title style</a:t>
            </a:r>
            <a:endParaRPr lang="en-US"/>
          </a:p>
        </p:txBody>
      </p:sp>
      <p:sp>
        <p:nvSpPr>
          <p:cNvPr id="3" name="Text Placeholder 2"/>
          <p:cNvSpPr>
            <a:spLocks noGrp="1"/>
          </p:cNvSpPr>
          <p:nvPr>
            <p:ph type="body" idx="1"/>
          </p:nvPr>
        </p:nvSpPr>
        <p:spPr>
          <a:xfrm>
            <a:off x="1690162" y="6394771"/>
            <a:ext cx="18186877" cy="3300411"/>
          </a:xfrm>
        </p:spPr>
        <p:txBody>
          <a:bodyPr anchor="b"/>
          <a:lstStyle>
            <a:lvl1pPr marL="0" indent="0">
              <a:buNone/>
              <a:defRPr sz="4500">
                <a:solidFill>
                  <a:schemeClr val="tx1">
                    <a:tint val="75000"/>
                  </a:schemeClr>
                </a:solidFill>
              </a:defRPr>
            </a:lvl1pPr>
            <a:lvl2pPr marL="1038860" indent="0">
              <a:buNone/>
              <a:defRPr sz="4100">
                <a:solidFill>
                  <a:schemeClr val="tx1">
                    <a:tint val="75000"/>
                  </a:schemeClr>
                </a:solidFill>
              </a:defRPr>
            </a:lvl2pPr>
            <a:lvl3pPr marL="2077720" indent="0">
              <a:buNone/>
              <a:defRPr sz="3600">
                <a:solidFill>
                  <a:schemeClr val="tx1">
                    <a:tint val="75000"/>
                  </a:schemeClr>
                </a:solidFill>
              </a:defRPr>
            </a:lvl3pPr>
            <a:lvl4pPr marL="3116580" indent="0">
              <a:buNone/>
              <a:defRPr sz="3200">
                <a:solidFill>
                  <a:schemeClr val="tx1">
                    <a:tint val="75000"/>
                  </a:schemeClr>
                </a:solidFill>
              </a:defRPr>
            </a:lvl4pPr>
            <a:lvl5pPr marL="4156075" indent="0">
              <a:buNone/>
              <a:defRPr sz="3200">
                <a:solidFill>
                  <a:schemeClr val="tx1">
                    <a:tint val="75000"/>
                  </a:schemeClr>
                </a:solidFill>
              </a:defRPr>
            </a:lvl5pPr>
            <a:lvl6pPr marL="5194935" indent="0">
              <a:buNone/>
              <a:defRPr sz="3200">
                <a:solidFill>
                  <a:schemeClr val="tx1">
                    <a:tint val="75000"/>
                  </a:schemeClr>
                </a:solidFill>
              </a:defRPr>
            </a:lvl6pPr>
            <a:lvl7pPr marL="6233795" indent="0">
              <a:buNone/>
              <a:defRPr sz="3200">
                <a:solidFill>
                  <a:schemeClr val="tx1">
                    <a:tint val="75000"/>
                  </a:schemeClr>
                </a:solidFill>
              </a:defRPr>
            </a:lvl7pPr>
            <a:lvl8pPr marL="7272655" indent="0">
              <a:buNone/>
              <a:defRPr sz="3200">
                <a:solidFill>
                  <a:schemeClr val="tx1">
                    <a:tint val="75000"/>
                  </a:schemeClr>
                </a:solidFill>
              </a:defRPr>
            </a:lvl8pPr>
            <a:lvl9pPr marL="8311515" indent="0">
              <a:buNone/>
              <a:defRPr sz="3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A58BD1A3-08D1-4783-BE32-9483B8F2332C}"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B4F12C6-BDBE-4921-B43C-0B64A03B68FB}" type="slidenum">
              <a:rPr lang="en-US"/>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3540053" y="10903587"/>
            <a:ext cx="31663589"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35560250" y="10903587"/>
            <a:ext cx="31667303"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3"/>
          <p:cNvSpPr>
            <a:spLocks noGrp="1"/>
          </p:cNvSpPr>
          <p:nvPr>
            <p:ph type="dt" sz="half" idx="10"/>
          </p:nvPr>
        </p:nvSpPr>
        <p:spPr/>
        <p:txBody>
          <a:bodyPr/>
          <a:lstStyle>
            <a:lvl1pPr>
              <a:defRPr/>
            </a:lvl1pPr>
          </a:lstStyle>
          <a:p>
            <a:pPr>
              <a:defRPr/>
            </a:pPr>
            <a:fld id="{785FD71E-2DFD-4F23-A448-ACECB91B2C59}" type="datetimeFigureOut">
              <a:rPr lang="en-US"/>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15706F45-AC25-4817-AACF-54B8C6C580FA}" type="slidenum">
              <a:rPr lang="en-US"/>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817" y="604204"/>
            <a:ext cx="19256692" cy="25146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069816" y="3377249"/>
            <a:ext cx="9453760" cy="1407476"/>
          </a:xfrm>
        </p:spPr>
        <p:txBody>
          <a:bodyPr anchor="b"/>
          <a:lstStyle>
            <a:lvl1pPr marL="0" indent="0">
              <a:buNone/>
              <a:defRPr sz="5400" b="1"/>
            </a:lvl1pPr>
            <a:lvl2pPr marL="1038860" indent="0">
              <a:buNone/>
              <a:defRPr sz="4500" b="1"/>
            </a:lvl2pPr>
            <a:lvl3pPr marL="2077720" indent="0">
              <a:buNone/>
              <a:defRPr sz="4100" b="1"/>
            </a:lvl3pPr>
            <a:lvl4pPr marL="3116580" indent="0">
              <a:buNone/>
              <a:defRPr sz="3600" b="1"/>
            </a:lvl4pPr>
            <a:lvl5pPr marL="4156075" indent="0">
              <a:buNone/>
              <a:defRPr sz="3600" b="1"/>
            </a:lvl5pPr>
            <a:lvl6pPr marL="5194935" indent="0">
              <a:buNone/>
              <a:defRPr sz="3600" b="1"/>
            </a:lvl6pPr>
            <a:lvl7pPr marL="6233795" indent="0">
              <a:buNone/>
              <a:defRPr sz="3600" b="1"/>
            </a:lvl7pPr>
            <a:lvl8pPr marL="7272655" indent="0">
              <a:buNone/>
              <a:defRPr sz="3600" b="1"/>
            </a:lvl8pPr>
            <a:lvl9pPr marL="8311515" indent="0">
              <a:buNone/>
              <a:defRPr sz="3600" b="1"/>
            </a:lvl9pPr>
          </a:lstStyle>
          <a:p>
            <a:pPr lvl="0"/>
            <a:r>
              <a:rPr lang="en-US"/>
              <a:t>Click to edit Master text styles</a:t>
            </a:r>
            <a:endParaRPr lang="en-US"/>
          </a:p>
        </p:txBody>
      </p:sp>
      <p:sp>
        <p:nvSpPr>
          <p:cNvPr id="4" name="Content Placeholder 3"/>
          <p:cNvSpPr>
            <a:spLocks noGrp="1"/>
          </p:cNvSpPr>
          <p:nvPr>
            <p:ph sz="half" idx="2"/>
          </p:nvPr>
        </p:nvSpPr>
        <p:spPr>
          <a:xfrm>
            <a:off x="1069816" y="4784725"/>
            <a:ext cx="9453760"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10869038" y="3377249"/>
            <a:ext cx="9457473" cy="1407476"/>
          </a:xfrm>
        </p:spPr>
        <p:txBody>
          <a:bodyPr anchor="b"/>
          <a:lstStyle>
            <a:lvl1pPr marL="0" indent="0">
              <a:buNone/>
              <a:defRPr sz="5400" b="1"/>
            </a:lvl1pPr>
            <a:lvl2pPr marL="1038860" indent="0">
              <a:buNone/>
              <a:defRPr sz="4500" b="1"/>
            </a:lvl2pPr>
            <a:lvl3pPr marL="2077720" indent="0">
              <a:buNone/>
              <a:defRPr sz="4100" b="1"/>
            </a:lvl3pPr>
            <a:lvl4pPr marL="3116580" indent="0">
              <a:buNone/>
              <a:defRPr sz="3600" b="1"/>
            </a:lvl4pPr>
            <a:lvl5pPr marL="4156075" indent="0">
              <a:buNone/>
              <a:defRPr sz="3600" b="1"/>
            </a:lvl5pPr>
            <a:lvl6pPr marL="5194935" indent="0">
              <a:buNone/>
              <a:defRPr sz="3600" b="1"/>
            </a:lvl6pPr>
            <a:lvl7pPr marL="6233795" indent="0">
              <a:buNone/>
              <a:defRPr sz="3600" b="1"/>
            </a:lvl7pPr>
            <a:lvl8pPr marL="7272655" indent="0">
              <a:buNone/>
              <a:defRPr sz="3600" b="1"/>
            </a:lvl8pPr>
            <a:lvl9pPr marL="8311515" indent="0">
              <a:buNone/>
              <a:defRPr sz="3600" b="1"/>
            </a:lvl9pPr>
          </a:lstStyle>
          <a:p>
            <a:pPr lvl="0"/>
            <a:r>
              <a:rPr lang="en-US"/>
              <a:t>Click to edit Master text styles</a:t>
            </a:r>
            <a:endParaRPr lang="en-US"/>
          </a:p>
        </p:txBody>
      </p:sp>
      <p:sp>
        <p:nvSpPr>
          <p:cNvPr id="6" name="Content Placeholder 5"/>
          <p:cNvSpPr>
            <a:spLocks noGrp="1"/>
          </p:cNvSpPr>
          <p:nvPr>
            <p:ph sz="quarter" idx="4"/>
          </p:nvPr>
        </p:nvSpPr>
        <p:spPr>
          <a:xfrm>
            <a:off x="10869038" y="4784725"/>
            <a:ext cx="9457473"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p:txBody>
          <a:bodyPr/>
          <a:lstStyle>
            <a:lvl1pPr>
              <a:defRPr/>
            </a:lvl1pPr>
          </a:lstStyle>
          <a:p>
            <a:pPr>
              <a:defRPr/>
            </a:pPr>
            <a:fld id="{7CA1FB7C-CAD3-4979-BB8E-DDCF03472B9C}" type="datetimeFigureOut">
              <a:rPr lang="en-US"/>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31507D2-9CBF-494B-8A56-EF5DC47183D3}" type="slidenum">
              <a:rPr lang="en-US"/>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6FA2579-1276-4A74-87A1-6D0FE2FF372C}" type="datetimeFigureOut">
              <a:rPr lang="en-US"/>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F546B4A-9340-49C8-807A-7783BD84082F}" type="slidenum">
              <a:rPr lang="en-US"/>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28E265A-1361-4AEA-8A14-E101C8394C8C}" type="datetimeFigureOut">
              <a:rPr lang="en-US"/>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7B84815A-3B0E-4997-A765-CDBFE7D75534}" type="slidenum">
              <a:rPr lang="en-US"/>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818" y="600711"/>
            <a:ext cx="7039244" cy="2556510"/>
          </a:xfrm>
        </p:spPr>
        <p:txBody>
          <a:bodyPr anchor="b"/>
          <a:lstStyle>
            <a:lvl1pPr algn="l">
              <a:defRPr sz="4500" b="1"/>
            </a:lvl1pPr>
          </a:lstStyle>
          <a:p>
            <a:r>
              <a:rPr lang="en-US"/>
              <a:t>Click to edit Master title style</a:t>
            </a:r>
            <a:endParaRPr lang="en-US"/>
          </a:p>
        </p:txBody>
      </p:sp>
      <p:sp>
        <p:nvSpPr>
          <p:cNvPr id="3" name="Content Placeholder 2"/>
          <p:cNvSpPr>
            <a:spLocks noGrp="1"/>
          </p:cNvSpPr>
          <p:nvPr>
            <p:ph idx="1"/>
          </p:nvPr>
        </p:nvSpPr>
        <p:spPr>
          <a:xfrm>
            <a:off x="8365369" y="600712"/>
            <a:ext cx="11961140" cy="12876848"/>
          </a:xfrm>
        </p:spPr>
        <p:txBody>
          <a:bodyPr/>
          <a:lstStyle>
            <a:lvl1pPr>
              <a:defRPr sz="7300"/>
            </a:lvl1pPr>
            <a:lvl2pPr>
              <a:defRPr sz="64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1069818" y="3157222"/>
            <a:ext cx="7039244" cy="10320338"/>
          </a:xfrm>
        </p:spPr>
        <p:txBody>
          <a:bodyPr/>
          <a:lstStyle>
            <a:lvl1pPr marL="0" indent="0">
              <a:buNone/>
              <a:defRPr sz="3200"/>
            </a:lvl1pPr>
            <a:lvl2pPr marL="1038860" indent="0">
              <a:buNone/>
              <a:defRPr sz="2800"/>
            </a:lvl2pPr>
            <a:lvl3pPr marL="2077720" indent="0">
              <a:buNone/>
              <a:defRPr sz="2300"/>
            </a:lvl3pPr>
            <a:lvl4pPr marL="3116580" indent="0">
              <a:buNone/>
              <a:defRPr sz="2000"/>
            </a:lvl4pPr>
            <a:lvl5pPr marL="4156075" indent="0">
              <a:buNone/>
              <a:defRPr sz="2000"/>
            </a:lvl5pPr>
            <a:lvl6pPr marL="5194935" indent="0">
              <a:buNone/>
              <a:defRPr sz="2000"/>
            </a:lvl6pPr>
            <a:lvl7pPr marL="6233795" indent="0">
              <a:buNone/>
              <a:defRPr sz="2000"/>
            </a:lvl7pPr>
            <a:lvl8pPr marL="7272655" indent="0">
              <a:buNone/>
              <a:defRPr sz="2000"/>
            </a:lvl8pPr>
            <a:lvl9pPr marL="8311515" indent="0">
              <a:buNone/>
              <a:defRPr sz="2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84F6368B-BFDC-4FD9-BB47-0294E095E7C7}" type="datetimeFigureOut">
              <a:rPr lang="en-US"/>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EA0EB0D-B40A-4476-A042-007224BD9F0A}" type="slidenum">
              <a:rPr lang="en-US"/>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3830" y="10561319"/>
            <a:ext cx="12837795" cy="1246824"/>
          </a:xfrm>
        </p:spPr>
        <p:txBody>
          <a:bodyPr anchor="b"/>
          <a:lstStyle>
            <a:lvl1pPr algn="l">
              <a:defRPr sz="4500" b="1"/>
            </a:lvl1pPr>
          </a:lstStyle>
          <a:p>
            <a:r>
              <a:rPr lang="en-US"/>
              <a:t>Click to edit Master title style</a:t>
            </a:r>
            <a:endParaRPr lang="en-US"/>
          </a:p>
        </p:txBody>
      </p:sp>
      <p:sp>
        <p:nvSpPr>
          <p:cNvPr id="3" name="Picture Placeholder 2"/>
          <p:cNvSpPr>
            <a:spLocks noGrp="1"/>
          </p:cNvSpPr>
          <p:nvPr>
            <p:ph type="pic" idx="1"/>
          </p:nvPr>
        </p:nvSpPr>
        <p:spPr>
          <a:xfrm>
            <a:off x="4193830" y="1348106"/>
            <a:ext cx="12837795" cy="9052560"/>
          </a:xfrm>
        </p:spPr>
        <p:txBody>
          <a:bodyPr rtlCol="0">
            <a:normAutofit/>
          </a:bodyPr>
          <a:lstStyle>
            <a:lvl1pPr marL="0" indent="0">
              <a:buNone/>
              <a:defRPr sz="7300"/>
            </a:lvl1pPr>
            <a:lvl2pPr marL="1038860" indent="0">
              <a:buNone/>
              <a:defRPr sz="6400"/>
            </a:lvl2pPr>
            <a:lvl3pPr marL="2077720" indent="0">
              <a:buNone/>
              <a:defRPr sz="5400"/>
            </a:lvl3pPr>
            <a:lvl4pPr marL="3116580" indent="0">
              <a:buNone/>
              <a:defRPr sz="4500"/>
            </a:lvl4pPr>
            <a:lvl5pPr marL="4156075" indent="0">
              <a:buNone/>
              <a:defRPr sz="4500"/>
            </a:lvl5pPr>
            <a:lvl6pPr marL="5194935" indent="0">
              <a:buNone/>
              <a:defRPr sz="4500"/>
            </a:lvl6pPr>
            <a:lvl7pPr marL="6233795" indent="0">
              <a:buNone/>
              <a:defRPr sz="4500"/>
            </a:lvl7pPr>
            <a:lvl8pPr marL="7272655" indent="0">
              <a:buNone/>
              <a:defRPr sz="4500"/>
            </a:lvl8pPr>
            <a:lvl9pPr marL="8311515" indent="0">
              <a:buNone/>
              <a:defRPr sz="4500"/>
            </a:lvl9pPr>
          </a:lstStyle>
          <a:p>
            <a:pPr lvl="0"/>
            <a:endParaRPr lang="en-US" noProof="0" dirty="0"/>
          </a:p>
        </p:txBody>
      </p:sp>
      <p:sp>
        <p:nvSpPr>
          <p:cNvPr id="4" name="Text Placeholder 3"/>
          <p:cNvSpPr>
            <a:spLocks noGrp="1"/>
          </p:cNvSpPr>
          <p:nvPr>
            <p:ph type="body" sz="half" idx="2"/>
          </p:nvPr>
        </p:nvSpPr>
        <p:spPr>
          <a:xfrm>
            <a:off x="4193830" y="11808145"/>
            <a:ext cx="12837795" cy="1770696"/>
          </a:xfrm>
        </p:spPr>
        <p:txBody>
          <a:bodyPr/>
          <a:lstStyle>
            <a:lvl1pPr marL="0" indent="0">
              <a:buNone/>
              <a:defRPr sz="3200"/>
            </a:lvl1pPr>
            <a:lvl2pPr marL="1038860" indent="0">
              <a:buNone/>
              <a:defRPr sz="2800"/>
            </a:lvl2pPr>
            <a:lvl3pPr marL="2077720" indent="0">
              <a:buNone/>
              <a:defRPr sz="2300"/>
            </a:lvl3pPr>
            <a:lvl4pPr marL="3116580" indent="0">
              <a:buNone/>
              <a:defRPr sz="2000"/>
            </a:lvl4pPr>
            <a:lvl5pPr marL="4156075" indent="0">
              <a:buNone/>
              <a:defRPr sz="2000"/>
            </a:lvl5pPr>
            <a:lvl6pPr marL="5194935" indent="0">
              <a:buNone/>
              <a:defRPr sz="2000"/>
            </a:lvl6pPr>
            <a:lvl7pPr marL="6233795" indent="0">
              <a:buNone/>
              <a:defRPr sz="2000"/>
            </a:lvl7pPr>
            <a:lvl8pPr marL="7272655" indent="0">
              <a:buNone/>
              <a:defRPr sz="2000"/>
            </a:lvl8pPr>
            <a:lvl9pPr marL="8311515" indent="0">
              <a:buNone/>
              <a:defRPr sz="2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54B24F50-1CD8-4B77-BE20-CFD245A62816}" type="datetimeFigureOut">
              <a:rPr lang="en-US"/>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DD18976-4C8D-4EDB-A1D9-42BB65F6CA2F}" type="slidenum">
              <a:rPr lang="en-US"/>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69737" y="603441"/>
            <a:ext cx="19256851" cy="2515128"/>
          </a:xfrm>
          <a:prstGeom prst="rect">
            <a:avLst/>
          </a:prstGeom>
          <a:noFill/>
          <a:ln w="9525">
            <a:noFill/>
            <a:miter lim="800000"/>
          </a:ln>
        </p:spPr>
        <p:txBody>
          <a:bodyPr vert="horz" wrap="square" lIns="207793" tIns="103897" rIns="207793" bIns="103897" numCol="1" anchor="ctr" anchorCtr="0" compatLnSpc="1"/>
          <a:lstStyle/>
          <a:p>
            <a:pPr lvl="0"/>
            <a:r>
              <a:rPr lang="en-US"/>
              <a:t>Click to edit Master title style</a:t>
            </a:r>
            <a:endParaRPr lang="en-US"/>
          </a:p>
        </p:txBody>
      </p:sp>
      <p:sp>
        <p:nvSpPr>
          <p:cNvPr id="1027" name="Text Placeholder 2"/>
          <p:cNvSpPr>
            <a:spLocks noGrp="1"/>
          </p:cNvSpPr>
          <p:nvPr>
            <p:ph type="body" idx="1"/>
          </p:nvPr>
        </p:nvSpPr>
        <p:spPr bwMode="auto">
          <a:xfrm>
            <a:off x="1069737" y="3520863"/>
            <a:ext cx="19256851" cy="9955979"/>
          </a:xfrm>
          <a:prstGeom prst="rect">
            <a:avLst/>
          </a:prstGeom>
          <a:noFill/>
          <a:ln w="9525">
            <a:noFill/>
            <a:miter lim="800000"/>
          </a:ln>
        </p:spPr>
        <p:txBody>
          <a:bodyPr vert="horz" wrap="square" lIns="207793" tIns="103897" rIns="207793" bIns="103897"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1069737" y="13983668"/>
            <a:ext cx="4992103" cy="803003"/>
          </a:xfrm>
          <a:prstGeom prst="rect">
            <a:avLst/>
          </a:prstGeom>
        </p:spPr>
        <p:txBody>
          <a:bodyPr vert="horz" lIns="207793" tIns="103897" rIns="207793" bIns="103897" rtlCol="0" anchor="ctr"/>
          <a:lstStyle>
            <a:lvl1pPr algn="l" defTabSz="2077720" fontAlgn="auto">
              <a:spcBef>
                <a:spcPts val="0"/>
              </a:spcBef>
              <a:spcAft>
                <a:spcPts val="0"/>
              </a:spcAft>
              <a:defRPr sz="2800">
                <a:solidFill>
                  <a:schemeClr val="tx1">
                    <a:tint val="75000"/>
                  </a:schemeClr>
                </a:solidFill>
                <a:latin typeface="+mn-lt"/>
              </a:defRPr>
            </a:lvl1pPr>
          </a:lstStyle>
          <a:p>
            <a:pPr>
              <a:defRPr/>
            </a:pPr>
            <a:fld id="{C3649540-97AF-4BB8-BF1D-44EE7EB337A9}" type="datetimeFigureOut">
              <a:rPr lang="en-US"/>
            </a:fld>
            <a:endParaRPr lang="en-US" dirty="0"/>
          </a:p>
        </p:txBody>
      </p:sp>
      <p:sp>
        <p:nvSpPr>
          <p:cNvPr id="5" name="Footer Placeholder 4"/>
          <p:cNvSpPr>
            <a:spLocks noGrp="1"/>
          </p:cNvSpPr>
          <p:nvPr>
            <p:ph type="ftr" sz="quarter" idx="3"/>
          </p:nvPr>
        </p:nvSpPr>
        <p:spPr>
          <a:xfrm>
            <a:off x="7310664" y="13983668"/>
            <a:ext cx="6774997" cy="803003"/>
          </a:xfrm>
          <a:prstGeom prst="rect">
            <a:avLst/>
          </a:prstGeom>
        </p:spPr>
        <p:txBody>
          <a:bodyPr vert="horz" lIns="207793" tIns="103897" rIns="207793" bIns="103897" rtlCol="0" anchor="ctr"/>
          <a:lstStyle>
            <a:lvl1pPr algn="ctr" defTabSz="2077720" fontAlgn="auto">
              <a:spcBef>
                <a:spcPts val="0"/>
              </a:spcBef>
              <a:spcAft>
                <a:spcPts val="0"/>
              </a:spcAft>
              <a:defRPr sz="28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15334486" y="13983668"/>
            <a:ext cx="4992103" cy="803003"/>
          </a:xfrm>
          <a:prstGeom prst="rect">
            <a:avLst/>
          </a:prstGeom>
        </p:spPr>
        <p:txBody>
          <a:bodyPr vert="horz" lIns="207793" tIns="103897" rIns="207793" bIns="103897" rtlCol="0" anchor="ctr"/>
          <a:lstStyle>
            <a:lvl1pPr algn="r" defTabSz="2077720" fontAlgn="auto">
              <a:spcBef>
                <a:spcPts val="0"/>
              </a:spcBef>
              <a:spcAft>
                <a:spcPts val="0"/>
              </a:spcAft>
              <a:defRPr sz="2800">
                <a:solidFill>
                  <a:schemeClr val="tx1">
                    <a:tint val="75000"/>
                  </a:schemeClr>
                </a:solidFill>
                <a:latin typeface="+mn-lt"/>
              </a:defRPr>
            </a:lvl1pPr>
          </a:lstStyle>
          <a:p>
            <a:pPr>
              <a:defRPr/>
            </a:pPr>
            <a:fld id="{C8D161DD-CB27-4D32-93F1-1D522049FD1D}" type="slidenum">
              <a:rPr lang="en-US"/>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76450" rtl="0" eaLnBrk="0" fontAlgn="base" hangingPunct="0">
        <a:spcBef>
          <a:spcPct val="0"/>
        </a:spcBef>
        <a:spcAft>
          <a:spcPct val="0"/>
        </a:spcAft>
        <a:defRPr sz="10000" kern="1200">
          <a:solidFill>
            <a:schemeClr val="tx1"/>
          </a:solidFill>
          <a:latin typeface="+mj-lt"/>
          <a:ea typeface="+mj-ea"/>
          <a:cs typeface="+mj-cs"/>
        </a:defRPr>
      </a:lvl1pPr>
      <a:lvl2pPr algn="ctr" defTabSz="2076450" rtl="0" eaLnBrk="0" fontAlgn="base" hangingPunct="0">
        <a:spcBef>
          <a:spcPct val="0"/>
        </a:spcBef>
        <a:spcAft>
          <a:spcPct val="0"/>
        </a:spcAft>
        <a:defRPr sz="10000">
          <a:solidFill>
            <a:schemeClr val="tx1"/>
          </a:solidFill>
          <a:latin typeface="Calibri" panose="020F0502020204030204" pitchFamily="34" charset="0"/>
        </a:defRPr>
      </a:lvl2pPr>
      <a:lvl3pPr algn="ctr" defTabSz="2076450" rtl="0" eaLnBrk="0" fontAlgn="base" hangingPunct="0">
        <a:spcBef>
          <a:spcPct val="0"/>
        </a:spcBef>
        <a:spcAft>
          <a:spcPct val="0"/>
        </a:spcAft>
        <a:defRPr sz="10000">
          <a:solidFill>
            <a:schemeClr val="tx1"/>
          </a:solidFill>
          <a:latin typeface="Calibri" panose="020F0502020204030204" pitchFamily="34" charset="0"/>
        </a:defRPr>
      </a:lvl3pPr>
      <a:lvl4pPr algn="ctr" defTabSz="2076450" rtl="0" eaLnBrk="0" fontAlgn="base" hangingPunct="0">
        <a:spcBef>
          <a:spcPct val="0"/>
        </a:spcBef>
        <a:spcAft>
          <a:spcPct val="0"/>
        </a:spcAft>
        <a:defRPr sz="10000">
          <a:solidFill>
            <a:schemeClr val="tx1"/>
          </a:solidFill>
          <a:latin typeface="Calibri" panose="020F0502020204030204" pitchFamily="34" charset="0"/>
        </a:defRPr>
      </a:lvl4pPr>
      <a:lvl5pPr algn="ctr" defTabSz="2076450" rtl="0" eaLnBrk="0" fontAlgn="base" hangingPunct="0">
        <a:spcBef>
          <a:spcPct val="0"/>
        </a:spcBef>
        <a:spcAft>
          <a:spcPct val="0"/>
        </a:spcAft>
        <a:defRPr sz="10000">
          <a:solidFill>
            <a:schemeClr val="tx1"/>
          </a:solidFill>
          <a:latin typeface="Calibri" panose="020F0502020204030204" pitchFamily="34" charset="0"/>
        </a:defRPr>
      </a:lvl5pPr>
      <a:lvl6pPr marL="457200" algn="ctr" defTabSz="2076450" rtl="0" fontAlgn="base">
        <a:spcBef>
          <a:spcPct val="0"/>
        </a:spcBef>
        <a:spcAft>
          <a:spcPct val="0"/>
        </a:spcAft>
        <a:defRPr sz="10000">
          <a:solidFill>
            <a:schemeClr val="tx1"/>
          </a:solidFill>
          <a:latin typeface="Calibri" panose="020F0502020204030204" pitchFamily="34" charset="0"/>
        </a:defRPr>
      </a:lvl6pPr>
      <a:lvl7pPr marL="914400" algn="ctr" defTabSz="2076450" rtl="0" fontAlgn="base">
        <a:spcBef>
          <a:spcPct val="0"/>
        </a:spcBef>
        <a:spcAft>
          <a:spcPct val="0"/>
        </a:spcAft>
        <a:defRPr sz="10000">
          <a:solidFill>
            <a:schemeClr val="tx1"/>
          </a:solidFill>
          <a:latin typeface="Calibri" panose="020F0502020204030204" pitchFamily="34" charset="0"/>
        </a:defRPr>
      </a:lvl7pPr>
      <a:lvl8pPr marL="1371600" algn="ctr" defTabSz="2076450" rtl="0" fontAlgn="base">
        <a:spcBef>
          <a:spcPct val="0"/>
        </a:spcBef>
        <a:spcAft>
          <a:spcPct val="0"/>
        </a:spcAft>
        <a:defRPr sz="10000">
          <a:solidFill>
            <a:schemeClr val="tx1"/>
          </a:solidFill>
          <a:latin typeface="Calibri" panose="020F0502020204030204" pitchFamily="34" charset="0"/>
        </a:defRPr>
      </a:lvl8pPr>
      <a:lvl9pPr marL="1828800" algn="ctr" defTabSz="2076450" rtl="0" fontAlgn="base">
        <a:spcBef>
          <a:spcPct val="0"/>
        </a:spcBef>
        <a:spcAft>
          <a:spcPct val="0"/>
        </a:spcAft>
        <a:defRPr sz="10000">
          <a:solidFill>
            <a:schemeClr val="tx1"/>
          </a:solidFill>
          <a:latin typeface="Calibri" panose="020F0502020204030204" pitchFamily="34" charset="0"/>
        </a:defRPr>
      </a:lvl9pPr>
    </p:titleStyle>
    <p:bodyStyle>
      <a:lvl1pPr marL="777875" indent="-777875" algn="l" defTabSz="2076450" rtl="0" eaLnBrk="0" fontAlgn="base" hangingPunct="0">
        <a:spcBef>
          <a:spcPct val="20000"/>
        </a:spcBef>
        <a:spcAft>
          <a:spcPct val="0"/>
        </a:spcAft>
        <a:buFont typeface="Arial" panose="020B0604020202020204" pitchFamily="34" charset="0"/>
        <a:buChar char="•"/>
        <a:defRPr sz="7300" kern="1200">
          <a:solidFill>
            <a:schemeClr val="tx1"/>
          </a:solidFill>
          <a:latin typeface="+mn-lt"/>
          <a:ea typeface="+mn-ea"/>
          <a:cs typeface="+mn-cs"/>
        </a:defRPr>
      </a:lvl1pPr>
      <a:lvl2pPr marL="1687830" indent="-649605" algn="l" defTabSz="2076450" rtl="0" eaLnBrk="0" fontAlgn="base" hangingPunct="0">
        <a:spcBef>
          <a:spcPct val="20000"/>
        </a:spcBef>
        <a:spcAft>
          <a:spcPct val="0"/>
        </a:spcAft>
        <a:buFont typeface="Arial" panose="020B0604020202020204" pitchFamily="34" charset="0"/>
        <a:buChar char="–"/>
        <a:defRPr sz="6400" kern="1200">
          <a:solidFill>
            <a:schemeClr val="tx1"/>
          </a:solidFill>
          <a:latin typeface="+mn-lt"/>
          <a:ea typeface="+mn-ea"/>
          <a:cs typeface="+mn-cs"/>
        </a:defRPr>
      </a:lvl2pPr>
      <a:lvl3pPr marL="2597150" indent="-519430" algn="l" defTabSz="2076450" rtl="0" eaLnBrk="0" fontAlgn="base" hangingPunct="0">
        <a:spcBef>
          <a:spcPct val="20000"/>
        </a:spcBef>
        <a:spcAft>
          <a:spcPct val="0"/>
        </a:spcAft>
        <a:buFont typeface="Arial" panose="020B0604020202020204" pitchFamily="34" charset="0"/>
        <a:buChar char="•"/>
        <a:defRPr sz="5400" kern="1200">
          <a:solidFill>
            <a:schemeClr val="tx1"/>
          </a:solidFill>
          <a:latin typeface="+mn-lt"/>
          <a:ea typeface="+mn-ea"/>
          <a:cs typeface="+mn-cs"/>
        </a:defRPr>
      </a:lvl3pPr>
      <a:lvl4pPr marL="3635375" indent="-519430" algn="l" defTabSz="2076450" rtl="0" eaLnBrk="0" fontAlgn="base" hangingPunct="0">
        <a:spcBef>
          <a:spcPct val="20000"/>
        </a:spcBef>
        <a:spcAft>
          <a:spcPct val="0"/>
        </a:spcAft>
        <a:buFont typeface="Arial" panose="020B0604020202020204" pitchFamily="34" charset="0"/>
        <a:buChar char="–"/>
        <a:defRPr sz="4500" kern="1200">
          <a:solidFill>
            <a:schemeClr val="tx1"/>
          </a:solidFill>
          <a:latin typeface="+mn-lt"/>
          <a:ea typeface="+mn-ea"/>
          <a:cs typeface="+mn-cs"/>
        </a:defRPr>
      </a:lvl4pPr>
      <a:lvl5pPr marL="4675505" indent="-519430" algn="l" defTabSz="2076450" rtl="0" eaLnBrk="0" fontAlgn="base" hangingPunct="0">
        <a:spcBef>
          <a:spcPct val="20000"/>
        </a:spcBef>
        <a:spcAft>
          <a:spcPct val="0"/>
        </a:spcAft>
        <a:buFont typeface="Arial" panose="020B0604020202020204" pitchFamily="34" charset="0"/>
        <a:buChar char="»"/>
        <a:defRPr sz="4500" kern="1200">
          <a:solidFill>
            <a:schemeClr val="tx1"/>
          </a:solidFill>
          <a:latin typeface="+mn-lt"/>
          <a:ea typeface="+mn-ea"/>
          <a:cs typeface="+mn-cs"/>
        </a:defRPr>
      </a:lvl5pPr>
      <a:lvl6pPr marL="571436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6pPr>
      <a:lvl7pPr marL="675322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7pPr>
      <a:lvl8pPr marL="779208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8pPr>
      <a:lvl9pPr marL="883094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9pPr>
    </p:bodyStyle>
    <p:otherStyle>
      <a:defPPr>
        <a:defRPr lang="en-US"/>
      </a:defPPr>
      <a:lvl1pPr marL="0" algn="l" defTabSz="2077720" rtl="0" eaLnBrk="1" latinLnBrk="0" hangingPunct="1">
        <a:defRPr sz="4100" kern="1200">
          <a:solidFill>
            <a:schemeClr val="tx1"/>
          </a:solidFill>
          <a:latin typeface="+mn-lt"/>
          <a:ea typeface="+mn-ea"/>
          <a:cs typeface="+mn-cs"/>
        </a:defRPr>
      </a:lvl1pPr>
      <a:lvl2pPr marL="1038860" algn="l" defTabSz="2077720" rtl="0" eaLnBrk="1" latinLnBrk="0" hangingPunct="1">
        <a:defRPr sz="4100" kern="1200">
          <a:solidFill>
            <a:schemeClr val="tx1"/>
          </a:solidFill>
          <a:latin typeface="+mn-lt"/>
          <a:ea typeface="+mn-ea"/>
          <a:cs typeface="+mn-cs"/>
        </a:defRPr>
      </a:lvl2pPr>
      <a:lvl3pPr marL="2077720" algn="l" defTabSz="2077720" rtl="0" eaLnBrk="1" latinLnBrk="0" hangingPunct="1">
        <a:defRPr sz="4100" kern="1200">
          <a:solidFill>
            <a:schemeClr val="tx1"/>
          </a:solidFill>
          <a:latin typeface="+mn-lt"/>
          <a:ea typeface="+mn-ea"/>
          <a:cs typeface="+mn-cs"/>
        </a:defRPr>
      </a:lvl3pPr>
      <a:lvl4pPr marL="3116580" algn="l" defTabSz="2077720" rtl="0" eaLnBrk="1" latinLnBrk="0" hangingPunct="1">
        <a:defRPr sz="4100" kern="1200">
          <a:solidFill>
            <a:schemeClr val="tx1"/>
          </a:solidFill>
          <a:latin typeface="+mn-lt"/>
          <a:ea typeface="+mn-ea"/>
          <a:cs typeface="+mn-cs"/>
        </a:defRPr>
      </a:lvl4pPr>
      <a:lvl5pPr marL="4156075" algn="l" defTabSz="2077720" rtl="0" eaLnBrk="1" latinLnBrk="0" hangingPunct="1">
        <a:defRPr sz="4100" kern="1200">
          <a:solidFill>
            <a:schemeClr val="tx1"/>
          </a:solidFill>
          <a:latin typeface="+mn-lt"/>
          <a:ea typeface="+mn-ea"/>
          <a:cs typeface="+mn-cs"/>
        </a:defRPr>
      </a:lvl5pPr>
      <a:lvl6pPr marL="5194935" algn="l" defTabSz="2077720" rtl="0" eaLnBrk="1" latinLnBrk="0" hangingPunct="1">
        <a:defRPr sz="4100" kern="1200">
          <a:solidFill>
            <a:schemeClr val="tx1"/>
          </a:solidFill>
          <a:latin typeface="+mn-lt"/>
          <a:ea typeface="+mn-ea"/>
          <a:cs typeface="+mn-cs"/>
        </a:defRPr>
      </a:lvl6pPr>
      <a:lvl7pPr marL="6233795" algn="l" defTabSz="2077720" rtl="0" eaLnBrk="1" latinLnBrk="0" hangingPunct="1">
        <a:defRPr sz="4100" kern="1200">
          <a:solidFill>
            <a:schemeClr val="tx1"/>
          </a:solidFill>
          <a:latin typeface="+mn-lt"/>
          <a:ea typeface="+mn-ea"/>
          <a:cs typeface="+mn-cs"/>
        </a:defRPr>
      </a:lvl7pPr>
      <a:lvl8pPr marL="7272655" algn="l" defTabSz="2077720" rtl="0" eaLnBrk="1" latinLnBrk="0" hangingPunct="1">
        <a:defRPr sz="4100" kern="1200">
          <a:solidFill>
            <a:schemeClr val="tx1"/>
          </a:solidFill>
          <a:latin typeface="+mn-lt"/>
          <a:ea typeface="+mn-ea"/>
          <a:cs typeface="+mn-cs"/>
        </a:defRPr>
      </a:lvl8pPr>
      <a:lvl9pPr marL="8311515" algn="l" defTabSz="2077720"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1396325" cy="2328826"/>
          </a:xfrm>
          <a:prstGeom prst="rect">
            <a:avLst/>
          </a:prstGeom>
        </p:spPr>
        <p:style>
          <a:lnRef idx="1">
            <a:schemeClr val="accent1"/>
          </a:lnRef>
          <a:fillRef idx="2">
            <a:schemeClr val="accent1"/>
          </a:fillRef>
          <a:effectRef idx="1">
            <a:schemeClr val="accent1"/>
          </a:effectRef>
          <a:fontRef idx="minor">
            <a:schemeClr val="dk1"/>
          </a:fontRef>
        </p:style>
        <p:txBody>
          <a:bodyPr lIns="64584" tIns="32292" rIns="64584" bIns="32292" anchor="ctr"/>
          <a:lstStyle/>
          <a:p>
            <a:pPr algn="ctr" defTabSz="2077720" fontAlgn="auto">
              <a:spcBef>
                <a:spcPts val="0"/>
              </a:spcBef>
              <a:spcAft>
                <a:spcPts val="0"/>
              </a:spcAft>
              <a:defRPr/>
            </a:pPr>
            <a:endParaRPr lang="en-GB" sz="7100" dirty="0">
              <a:latin typeface="Bookman Old Style" panose="02050604050505020204" pitchFamily="18" charset="0"/>
            </a:endParaRPr>
          </a:p>
          <a:p>
            <a:pPr defTabSz="2077720" fontAlgn="auto">
              <a:spcBef>
                <a:spcPts val="0"/>
              </a:spcBef>
              <a:spcAft>
                <a:spcPts val="0"/>
              </a:spcAft>
              <a:defRPr/>
            </a:pPr>
            <a:r>
              <a:rPr lang="en-GB" sz="7100" b="1" dirty="0">
                <a:solidFill>
                  <a:schemeClr val="bg1"/>
                </a:solidFill>
                <a:latin typeface="Bookman Old Style" panose="02050604050505020204" pitchFamily="18" charset="0"/>
              </a:rPr>
              <a:t>          						</a:t>
            </a:r>
            <a:r>
              <a:rPr lang="en-GB" sz="4400" b="1" dirty="0">
                <a:solidFill>
                  <a:schemeClr val="accent2">
                    <a:lumMod val="75000"/>
                  </a:schemeClr>
                </a:solidFill>
                <a:latin typeface="Bookman Old Style" panose="02050604050505020204" pitchFamily="18" charset="0"/>
                <a:cs typeface="Arial" panose="020B0604020202020204" pitchFamily="34" charset="0"/>
              </a:rPr>
              <a:t>section-B</a:t>
            </a:r>
            <a:endParaRPr lang="en-GB" sz="7100" b="1" dirty="0">
              <a:solidFill>
                <a:schemeClr val="accent2">
                  <a:lumMod val="75000"/>
                </a:schemeClr>
              </a:solidFill>
              <a:latin typeface="Bookman Old Style" panose="02050604050505020204" pitchFamily="18" charset="0"/>
              <a:cs typeface="Arial" panose="020B0604020202020204" pitchFamily="34" charset="0"/>
            </a:endParaRPr>
          </a:p>
          <a:p>
            <a:pPr algn="ctr" defTabSz="2077720" fontAlgn="auto">
              <a:spcBef>
                <a:spcPts val="0"/>
              </a:spcBef>
              <a:spcAft>
                <a:spcPts val="0"/>
              </a:spcAft>
              <a:defRPr/>
            </a:pPr>
            <a:r>
              <a:rPr lang="en-GB" sz="4800" b="1" dirty="0">
                <a:solidFill>
                  <a:schemeClr val="bg1"/>
                </a:solidFill>
                <a:latin typeface="Bookman Old Style" panose="02050604050505020204" pitchFamily="18" charset="0"/>
              </a:rPr>
              <a:t>       </a:t>
            </a:r>
            <a:r>
              <a:rPr lang="en-GB" sz="4800" b="1" dirty="0">
                <a:solidFill>
                  <a:srgbClr val="800000"/>
                </a:solidFill>
                <a:latin typeface="Bookman Old Style" panose="02050604050505020204" pitchFamily="18" charset="0"/>
              </a:rPr>
              <a:t>DIGITAL WALL</a:t>
            </a:r>
            <a:endParaRPr lang="en-GB" sz="2800" dirty="0">
              <a:solidFill>
                <a:srgbClr val="800000"/>
              </a:solidFill>
              <a:latin typeface="Bookman Old Style" panose="02050604050505020204" pitchFamily="18" charset="0"/>
            </a:endParaRPr>
          </a:p>
          <a:p>
            <a:pPr algn="ctr" defTabSz="2077720" fontAlgn="auto">
              <a:spcBef>
                <a:spcPts val="0"/>
              </a:spcBef>
              <a:spcAft>
                <a:spcPts val="0"/>
              </a:spcAft>
              <a:defRPr/>
            </a:pPr>
            <a:r>
              <a:rPr lang="en-GB" sz="4800" b="1" dirty="0">
                <a:solidFill>
                  <a:srgbClr val="800000"/>
                </a:solidFill>
                <a:latin typeface="Bookman Old Style" panose="02050604050505020204" pitchFamily="18" charset="0"/>
              </a:rPr>
              <a:t>CLOCK</a:t>
            </a:r>
            <a:endParaRPr lang="en-GB" sz="3200" dirty="0">
              <a:solidFill>
                <a:schemeClr val="tx1"/>
              </a:solidFill>
              <a:latin typeface="Bookman Old Style" panose="02050604050505020204" pitchFamily="18" charset="0"/>
            </a:endParaRPr>
          </a:p>
          <a:p>
            <a:pPr algn="ctr" defTabSz="2077720" fontAlgn="auto">
              <a:spcBef>
                <a:spcPts val="0"/>
              </a:spcBef>
              <a:spcAft>
                <a:spcPts val="0"/>
              </a:spcAft>
              <a:defRPr/>
            </a:pPr>
            <a:endParaRPr lang="en-GB" sz="3600" dirty="0">
              <a:latin typeface="Bookman Old Style" panose="02050604050505020204" pitchFamily="18" charset="0"/>
            </a:endParaRPr>
          </a:p>
          <a:p>
            <a:pPr algn="ctr" defTabSz="2077720" fontAlgn="auto">
              <a:spcBef>
                <a:spcPts val="0"/>
              </a:spcBef>
              <a:spcAft>
                <a:spcPts val="0"/>
              </a:spcAft>
              <a:defRPr/>
            </a:pPr>
            <a:endParaRPr lang="en-US" sz="7100" dirty="0">
              <a:latin typeface="Bookman Old Style" panose="02050604050505020204" pitchFamily="18" charset="0"/>
            </a:endParaRPr>
          </a:p>
        </p:txBody>
      </p:sp>
      <p:sp>
        <p:nvSpPr>
          <p:cNvPr id="2060" name="Text Box 25"/>
          <p:cNvSpPr txBox="1">
            <a:spLocks noChangeArrowheads="1"/>
          </p:cNvSpPr>
          <p:nvPr/>
        </p:nvSpPr>
        <p:spPr bwMode="auto">
          <a:xfrm>
            <a:off x="312498" y="4376913"/>
            <a:ext cx="6858000" cy="747730"/>
          </a:xfrm>
          <a:prstGeom prst="rect">
            <a:avLst/>
          </a:prstGeom>
        </p:spPr>
        <p:style>
          <a:lnRef idx="1">
            <a:schemeClr val="accent1"/>
          </a:lnRef>
          <a:fillRef idx="2">
            <a:schemeClr val="accent1"/>
          </a:fillRef>
          <a:effectRef idx="1">
            <a:schemeClr val="accent1"/>
          </a:effectRef>
          <a:fontRef idx="minor">
            <a:schemeClr val="dk1"/>
          </a:fontRef>
        </p:style>
        <p:txBody>
          <a:bodyPr wrap="none" lIns="161460" tIns="161460" rIns="161460" bIns="161460" anchor="t" anchorCtr="1"/>
          <a:lstStyle/>
          <a:p>
            <a:r>
              <a:rPr lang="en-US" sz="3600" b="1" dirty="0">
                <a:solidFill>
                  <a:srgbClr val="800000"/>
                </a:solidFill>
                <a:latin typeface="Bookman Old Style" panose="02050604050505020204" pitchFamily="18" charset="0"/>
                <a:cs typeface="Arial" panose="020B0604020202020204" pitchFamily="34" charset="0"/>
              </a:rPr>
              <a:t>Objectives</a:t>
            </a:r>
            <a:endParaRPr lang="en-US" sz="3400" dirty="0">
              <a:solidFill>
                <a:srgbClr val="800000"/>
              </a:solidFill>
              <a:latin typeface="Bookman Old Style" panose="02050604050505020204" pitchFamily="18" charset="0"/>
            </a:endParaRPr>
          </a:p>
        </p:txBody>
      </p:sp>
      <p:sp>
        <p:nvSpPr>
          <p:cNvPr id="2061" name="Text Box 25"/>
          <p:cNvSpPr txBox="1">
            <a:spLocks noChangeArrowheads="1"/>
          </p:cNvSpPr>
          <p:nvPr/>
        </p:nvSpPr>
        <p:spPr bwMode="auto">
          <a:xfrm>
            <a:off x="8970435" y="2483451"/>
            <a:ext cx="5710058" cy="345441"/>
          </a:xfrm>
          <a:prstGeom prst="rect">
            <a:avLst/>
          </a:prstGeom>
          <a:solidFill>
            <a:schemeClr val="accent2">
              <a:lumMod val="40000"/>
              <a:lumOff val="60000"/>
            </a:schemeClr>
          </a:solidFill>
          <a:ln w="9525">
            <a:noFill/>
            <a:prstDash val="sysDot"/>
            <a:miter lim="800000"/>
          </a:ln>
        </p:spPr>
        <p:txBody>
          <a:bodyPr wrap="none" lIns="161460" tIns="161460" rIns="161460" bIns="161460" anchor="ctr" anchorCtr="1"/>
          <a:lstStyle/>
          <a:p>
            <a:pPr defTabSz="3098800"/>
            <a:endParaRPr lang="en-US" sz="3400" dirty="0">
              <a:latin typeface="Bookman Old Style" panose="02050604050505020204" pitchFamily="18" charset="0"/>
            </a:endParaRPr>
          </a:p>
        </p:txBody>
      </p:sp>
      <p:sp>
        <p:nvSpPr>
          <p:cNvPr id="2062" name="Text Box 25"/>
          <p:cNvSpPr txBox="1">
            <a:spLocks noChangeArrowheads="1"/>
          </p:cNvSpPr>
          <p:nvPr/>
        </p:nvSpPr>
        <p:spPr bwMode="auto">
          <a:xfrm>
            <a:off x="14965361" y="2514600"/>
            <a:ext cx="6019801" cy="533400"/>
          </a:xfrm>
          <a:prstGeom prst="rect">
            <a:avLst/>
          </a:prstGeom>
        </p:spPr>
        <p:style>
          <a:lnRef idx="1">
            <a:schemeClr val="accent1"/>
          </a:lnRef>
          <a:fillRef idx="2">
            <a:schemeClr val="accent1"/>
          </a:fillRef>
          <a:effectRef idx="1">
            <a:schemeClr val="accent1"/>
          </a:effectRef>
          <a:fontRef idx="minor">
            <a:schemeClr val="dk1"/>
          </a:fontRef>
        </p:style>
        <p:txBody>
          <a:bodyPr wrap="none" lIns="161460" tIns="161460" rIns="161460" bIns="161460" anchor="ctr" anchorCtr="1"/>
          <a:lstStyle/>
          <a:p>
            <a:pPr algn="ctr" defTabSz="3098800"/>
            <a:r>
              <a:rPr lang="en-GB" sz="3400" dirty="0">
                <a:latin typeface="Bookman Old Style" panose="02050604050505020204" pitchFamily="18" charset="0"/>
              </a:rPr>
              <a:t>      </a:t>
            </a:r>
            <a:r>
              <a:rPr lang="en-GB" sz="3600" b="1" dirty="0">
                <a:solidFill>
                  <a:srgbClr val="800000"/>
                </a:solidFill>
                <a:latin typeface="Bookman Old Style" panose="02050604050505020204" pitchFamily="18" charset="0"/>
                <a:cs typeface="Arial" panose="020B0604020202020204" pitchFamily="34" charset="0"/>
              </a:rPr>
              <a:t>Results</a:t>
            </a:r>
            <a:endParaRPr lang="en-US" sz="3600" b="1" dirty="0">
              <a:solidFill>
                <a:srgbClr val="800000"/>
              </a:solidFill>
              <a:latin typeface="Bookman Old Style" panose="02050604050505020204" pitchFamily="18" charset="0"/>
              <a:cs typeface="Arial" panose="020B0604020202020204" pitchFamily="34" charset="0"/>
            </a:endParaRPr>
          </a:p>
        </p:txBody>
      </p:sp>
      <p:sp>
        <p:nvSpPr>
          <p:cNvPr id="137" name="Content Placeholder 2"/>
          <p:cNvSpPr txBox="1"/>
          <p:nvPr/>
        </p:nvSpPr>
        <p:spPr bwMode="auto">
          <a:xfrm flipH="1">
            <a:off x="138923" y="3379136"/>
            <a:ext cx="7031575" cy="877111"/>
          </a:xfrm>
          <a:prstGeom prst="rect">
            <a:avLst/>
          </a:prstGeom>
          <a:noFill/>
          <a:ln w="9525">
            <a:noFill/>
            <a:miter lim="800000"/>
          </a:ln>
        </p:spPr>
        <p:txBody>
          <a:bodyPr vert="horz" wrap="square" lIns="207793" tIns="103897" rIns="207793" bIns="103897" numCol="1" anchor="t" anchorCtr="0" compatLnSpc="1"/>
          <a:lstStyle/>
          <a:p>
            <a:pPr marL="0" marR="0" lvl="0" indent="0" algn="ctr" defTabSz="2076450" rtl="0" eaLnBrk="0" fontAlgn="base" latinLnBrk="0" hangingPunct="0">
              <a:lnSpc>
                <a:spcPct val="100000"/>
              </a:lnSpc>
              <a:spcBef>
                <a:spcPct val="20000"/>
              </a:spcBef>
              <a:spcAft>
                <a:spcPct val="0"/>
              </a:spcAft>
              <a:buClrTx/>
              <a:buSzTx/>
              <a:buFont typeface="Arial" panose="020B0604020202020204" pitchFamily="34" charset="0"/>
              <a:buNone/>
              <a:defRPr/>
            </a:pPr>
            <a:r>
              <a:rPr lang="en-US" sz="2400" dirty="0">
                <a:latin typeface="Bookman Old Style" panose="02050604050505020204" pitchFamily="18" charset="0"/>
              </a:rPr>
              <a:t>Digital Wall clock on PCB using AVR Microcontroller Atmega32 and DS1307RTC </a:t>
            </a:r>
            <a:endParaRPr lang="en-US" sz="2400" dirty="0">
              <a:latin typeface="Bookman Old Style" panose="02050604050505020204" pitchFamily="18" charset="0"/>
            </a:endParaRPr>
          </a:p>
          <a:p>
            <a:pPr marL="0" marR="0" lvl="0" indent="0" algn="ctr" defTabSz="207645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7300" b="0" i="0" u="none" strike="noStrike" kern="1200" cap="none" spc="0" normalizeH="0" baseline="0" noProof="0" dirty="0">
                <a:ln>
                  <a:noFill/>
                </a:ln>
                <a:solidFill>
                  <a:schemeClr val="tx1">
                    <a:tint val="75000"/>
                  </a:schemeClr>
                </a:solidFill>
                <a:effectLst/>
                <a:uLnTx/>
                <a:uFillTx/>
                <a:latin typeface="Bookman Old Style" panose="02050604050505020204" pitchFamily="18" charset="0"/>
              </a:rPr>
              <a:t>		</a:t>
            </a:r>
            <a:endParaRPr kumimoji="0" lang="en-US" sz="7300" b="0" i="0" u="none" strike="noStrike" kern="1200" cap="none" spc="0" normalizeH="0" baseline="0" noProof="0" dirty="0">
              <a:ln>
                <a:noFill/>
              </a:ln>
              <a:solidFill>
                <a:schemeClr val="tx1">
                  <a:tint val="75000"/>
                </a:schemeClr>
              </a:solidFill>
              <a:effectLst/>
              <a:uLnTx/>
              <a:uFillTx/>
              <a:latin typeface="Bookman Old Style" panose="02050604050505020204" pitchFamily="18" charset="0"/>
            </a:endParaRPr>
          </a:p>
          <a:p>
            <a:pPr marR="0" lvl="0" algn="ctr" defTabSz="2076450" rtl="0" eaLnBrk="0" fontAlgn="base" latinLnBrk="0" hangingPunct="0">
              <a:lnSpc>
                <a:spcPct val="100000"/>
              </a:lnSpc>
              <a:spcBef>
                <a:spcPct val="20000"/>
              </a:spcBef>
              <a:spcAft>
                <a:spcPct val="0"/>
              </a:spcAft>
              <a:buClrTx/>
              <a:buSzTx/>
              <a:defRPr/>
            </a:pPr>
            <a:r>
              <a:rPr kumimoji="0" lang="en-US" sz="7300" b="0" i="0" u="none" strike="noStrike" kern="1200" cap="none" spc="0" normalizeH="0" baseline="0" noProof="0" dirty="0">
                <a:ln>
                  <a:noFill/>
                </a:ln>
                <a:solidFill>
                  <a:schemeClr val="tx1">
                    <a:tint val="75000"/>
                  </a:schemeClr>
                </a:solidFill>
                <a:effectLst/>
                <a:uLnTx/>
                <a:uFillTx/>
                <a:latin typeface="Bookman Old Style" panose="02050604050505020204" pitchFamily="18" charset="0"/>
              </a:rPr>
              <a:t>	</a:t>
            </a:r>
            <a:endParaRPr kumimoji="0" lang="en-US" sz="7300" b="0" i="0" u="none" strike="noStrike" kern="1200" cap="none" spc="0" normalizeH="0" baseline="0" noProof="0" dirty="0">
              <a:ln>
                <a:noFill/>
              </a:ln>
              <a:solidFill>
                <a:schemeClr val="tx1">
                  <a:tint val="75000"/>
                </a:schemeClr>
              </a:solidFill>
              <a:effectLst/>
              <a:uLnTx/>
              <a:uFillTx/>
              <a:latin typeface="Bookman Old Style" panose="02050604050505020204" pitchFamily="18" charset="0"/>
            </a:endParaRPr>
          </a:p>
          <a:p>
            <a:pPr marL="0" marR="0" lvl="0" indent="0" algn="ctr" defTabSz="2076450" rtl="0" eaLnBrk="0" fontAlgn="base" latinLnBrk="0" hangingPunct="0">
              <a:lnSpc>
                <a:spcPct val="100000"/>
              </a:lnSpc>
              <a:spcBef>
                <a:spcPct val="20000"/>
              </a:spcBef>
              <a:spcAft>
                <a:spcPct val="0"/>
              </a:spcAft>
              <a:buClrTx/>
              <a:buSzTx/>
              <a:buFont typeface="Arial" panose="020B0604020202020204" pitchFamily="34" charset="0"/>
              <a:buNone/>
              <a:defRPr/>
            </a:pPr>
            <a:endParaRPr lang="en-US" sz="7300" dirty="0">
              <a:solidFill>
                <a:schemeClr val="tx1">
                  <a:tint val="75000"/>
                </a:schemeClr>
              </a:solidFill>
              <a:latin typeface="Bookman Old Style" panose="02050604050505020204" pitchFamily="18" charset="0"/>
            </a:endParaRPr>
          </a:p>
          <a:p>
            <a:pPr marL="0" marR="0" lvl="0" indent="0" defTabSz="2076450" rtl="0" eaLnBrk="0" fontAlgn="base" latinLnBrk="0" hangingPunct="0">
              <a:lnSpc>
                <a:spcPct val="100000"/>
              </a:lnSpc>
              <a:spcBef>
                <a:spcPct val="20000"/>
              </a:spcBef>
              <a:spcAft>
                <a:spcPct val="0"/>
              </a:spcAft>
              <a:buClrTx/>
              <a:buSzTx/>
              <a:buFont typeface="Arial" panose="020B0604020202020204" pitchFamily="34" charset="0"/>
              <a:buNone/>
              <a:defRPr/>
            </a:pPr>
            <a:endParaRPr lang="en-US" sz="7300" dirty="0">
              <a:solidFill>
                <a:schemeClr val="tx1">
                  <a:tint val="75000"/>
                </a:schemeClr>
              </a:solidFill>
              <a:latin typeface="Bookman Old Style" panose="02050604050505020204" pitchFamily="18" charset="0"/>
            </a:endParaRPr>
          </a:p>
        </p:txBody>
      </p:sp>
      <p:sp>
        <p:nvSpPr>
          <p:cNvPr id="250" name="Rectangle 249"/>
          <p:cNvSpPr/>
          <p:nvPr/>
        </p:nvSpPr>
        <p:spPr>
          <a:xfrm>
            <a:off x="182562" y="12476314"/>
            <a:ext cx="67818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defTabSz="2077720" fontAlgn="auto">
              <a:spcBef>
                <a:spcPts val="0"/>
              </a:spcBef>
              <a:spcAft>
                <a:spcPts val="0"/>
              </a:spcAft>
              <a:defRPr/>
            </a:pPr>
            <a:r>
              <a:rPr lang="en-GB" sz="3600" b="1" dirty="0">
                <a:solidFill>
                  <a:srgbClr val="800000"/>
                </a:solidFill>
                <a:latin typeface="Bookman Old Style" panose="02050604050505020204" pitchFamily="18" charset="0"/>
                <a:cs typeface="Arial" panose="020B0604020202020204" pitchFamily="34" charset="0"/>
              </a:rPr>
              <a:t>Literature survey</a:t>
            </a:r>
            <a:endParaRPr lang="en-US" sz="3600" b="1" dirty="0">
              <a:solidFill>
                <a:srgbClr val="800000"/>
              </a:solidFill>
              <a:latin typeface="Bookman Old Style" panose="02050604050505020204" pitchFamily="18" charset="0"/>
              <a:cs typeface="Arial" panose="020B0604020202020204" pitchFamily="34" charset="0"/>
            </a:endParaRPr>
          </a:p>
        </p:txBody>
      </p:sp>
      <p:sp>
        <p:nvSpPr>
          <p:cNvPr id="94" name="Rectangle 93"/>
          <p:cNvSpPr/>
          <p:nvPr/>
        </p:nvSpPr>
        <p:spPr>
          <a:xfrm>
            <a:off x="182562" y="7558101"/>
            <a:ext cx="6858000" cy="805815"/>
          </a:xfrm>
          <a:prstGeom prst="rect">
            <a:avLst/>
          </a:prstGeom>
        </p:spPr>
        <p:style>
          <a:lnRef idx="1">
            <a:schemeClr val="accent1"/>
          </a:lnRef>
          <a:fillRef idx="2">
            <a:schemeClr val="accent1"/>
          </a:fillRef>
          <a:effectRef idx="1">
            <a:schemeClr val="accent1"/>
          </a:effectRef>
          <a:fontRef idx="minor">
            <a:schemeClr val="dk1"/>
          </a:fontRef>
        </p:style>
        <p:txBody>
          <a:bodyPr wrap="square" lIns="164592" tIns="164592" rIns="164592" bIns="164592">
            <a:spAutoFit/>
          </a:bodyPr>
          <a:lstStyle/>
          <a:p>
            <a:pPr algn="ctr"/>
            <a:r>
              <a:rPr lang="en-GB" sz="3100" b="1" dirty="0">
                <a:solidFill>
                  <a:srgbClr val="800000"/>
                </a:solidFill>
                <a:latin typeface="Bookman Old Style" panose="02050604050505020204" pitchFamily="18" charset="0"/>
                <a:cs typeface="Arial" panose="020B0604020202020204" pitchFamily="34" charset="0"/>
              </a:rPr>
              <a:t>Applications</a:t>
            </a:r>
            <a:r>
              <a:rPr lang="en-IN" altLang="en-GB" sz="3100" b="1" dirty="0">
                <a:solidFill>
                  <a:srgbClr val="800000"/>
                </a:solidFill>
                <a:latin typeface="Bookman Old Style" panose="02050604050505020204" pitchFamily="18" charset="0"/>
                <a:cs typeface="Arial" panose="020B0604020202020204" pitchFamily="34" charset="0"/>
              </a:rPr>
              <a:t> &amp; </a:t>
            </a:r>
            <a:r>
              <a:rPr lang="en-GB" sz="3100" b="1" dirty="0">
                <a:solidFill>
                  <a:srgbClr val="800000"/>
                </a:solidFill>
                <a:latin typeface="Bookman Old Style" panose="02050604050505020204" pitchFamily="18" charset="0"/>
                <a:cs typeface="Arial" panose="020B0604020202020204" pitchFamily="34" charset="0"/>
              </a:rPr>
              <a:t>Contribution</a:t>
            </a:r>
            <a:endParaRPr lang="en-GB" sz="3100" b="1" dirty="0">
              <a:solidFill>
                <a:srgbClr val="800000"/>
              </a:solidFill>
              <a:latin typeface="Bookman Old Style" panose="02050604050505020204" pitchFamily="18" charset="0"/>
              <a:cs typeface="Arial" panose="020B0604020202020204" pitchFamily="34" charset="0"/>
            </a:endParaRPr>
          </a:p>
        </p:txBody>
      </p:sp>
      <p:sp>
        <p:nvSpPr>
          <p:cNvPr id="210" name="Rectangle 209"/>
          <p:cNvSpPr/>
          <p:nvPr/>
        </p:nvSpPr>
        <p:spPr>
          <a:xfrm>
            <a:off x="7257415" y="2449195"/>
            <a:ext cx="7602220" cy="1070229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GB" sz="3600" b="1" dirty="0">
                <a:solidFill>
                  <a:srgbClr val="800000"/>
                </a:solidFill>
                <a:latin typeface="Bookman Old Style" panose="02050604050505020204" pitchFamily="18" charset="0"/>
                <a:cs typeface="Arial" panose="020B0604020202020204" pitchFamily="34" charset="0"/>
              </a:rPr>
              <a:t>Methodology</a:t>
            </a:r>
            <a:endParaRPr lang="en-GB" sz="3600" b="1" dirty="0">
              <a:solidFill>
                <a:srgbClr val="800000"/>
              </a:solidFill>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IN" sz="1800" dirty="0">
              <a:latin typeface="Bookman Old Style" panose="02050604050505020204" pitchFamily="18" charset="0"/>
              <a:cs typeface="Arial" panose="020B0604020202020204" pitchFamily="34" charset="0"/>
            </a:endParaRPr>
          </a:p>
          <a:p>
            <a:pPr algn="ctr"/>
            <a:endParaRPr lang="en-IN" sz="1800" dirty="0">
              <a:latin typeface="Bookman Old Style" panose="02050604050505020204" pitchFamily="18" charset="0"/>
              <a:cs typeface="Arial" panose="020B0604020202020204" pitchFamily="34" charset="0"/>
            </a:endParaRPr>
          </a:p>
          <a:p>
            <a:pPr algn="ctr"/>
            <a:endParaRPr lang="en-IN" sz="1800" dirty="0">
              <a:latin typeface="Bookman Old Style" panose="02050604050505020204" pitchFamily="18" charset="0"/>
              <a:cs typeface="Arial" panose="020B0604020202020204" pitchFamily="34" charset="0"/>
            </a:endParaRPr>
          </a:p>
          <a:p>
            <a:pPr algn="ctr"/>
            <a:endParaRPr lang="en-IN" sz="1800" dirty="0">
              <a:latin typeface="Bookman Old Style" panose="02050604050505020204" pitchFamily="18" charset="0"/>
              <a:cs typeface="Arial" panose="020B0604020202020204" pitchFamily="34" charset="0"/>
            </a:endParaRPr>
          </a:p>
          <a:p>
            <a:pPr algn="ctr"/>
            <a:endParaRPr lang="en-IN" sz="1800" dirty="0">
              <a:latin typeface="Bookman Old Style" panose="02050604050505020204" pitchFamily="18" charset="0"/>
              <a:cs typeface="Arial" panose="020B0604020202020204" pitchFamily="34" charset="0"/>
            </a:endParaRPr>
          </a:p>
          <a:p>
            <a:endParaRPr lang="en-IN" sz="1800" dirty="0">
              <a:latin typeface="Bookman Old Style" panose="02050604050505020204" pitchFamily="18" charset="0"/>
              <a:cs typeface="Arial" panose="020B0604020202020204" pitchFamily="34" charset="0"/>
            </a:endParaRPr>
          </a:p>
          <a:p>
            <a:endParaRPr lang="en-IN" sz="1800" dirty="0">
              <a:latin typeface="Bookman Old Style" panose="02050604050505020204" pitchFamily="18" charset="0"/>
              <a:cs typeface="Arial" panose="020B0604020202020204" pitchFamily="34" charset="0"/>
            </a:endParaRPr>
          </a:p>
          <a:p>
            <a:pPr algn="ctr"/>
            <a:endParaRPr lang="en-IN" sz="2000" dirty="0">
              <a:latin typeface="Bookman Old Style" panose="02050604050505020204" pitchFamily="18" charset="0"/>
              <a:cs typeface="Arial" panose="020B0604020202020204" pitchFamily="34" charset="0"/>
            </a:endParaRPr>
          </a:p>
          <a:p>
            <a:pPr algn="ctr"/>
            <a:endParaRPr lang="en-IN" sz="1800" dirty="0">
              <a:latin typeface="Bookman Old Style" panose="02050604050505020204" pitchFamily="18" charset="0"/>
              <a:cs typeface="Arial" panose="020B0604020202020204" pitchFamily="34" charset="0"/>
            </a:endParaRPr>
          </a:p>
          <a:p>
            <a:endParaRPr lang="en-IN" sz="1600" dirty="0">
              <a:latin typeface="Bookman Old Style" panose="02050604050505020204" pitchFamily="18" charset="0"/>
              <a:cs typeface="Arial" panose="020B0604020202020204" pitchFamily="34" charset="0"/>
            </a:endParaRPr>
          </a:p>
          <a:p>
            <a:r>
              <a:rPr lang="en-IN" sz="1700" b="1" dirty="0">
                <a:latin typeface="Bookman Old Style" panose="02050604050505020204" pitchFamily="18" charset="0"/>
                <a:cs typeface="Arial" panose="020B0604020202020204" pitchFamily="34" charset="0"/>
              </a:rPr>
              <a:t>The AIM of the project is to display time on LCD based screen </a:t>
            </a:r>
            <a:r>
              <a:rPr lang="en-US" sz="1700" b="1" dirty="0">
                <a:latin typeface="Bookman Old Style" panose="02050604050505020204" pitchFamily="18" charset="0"/>
              </a:rPr>
              <a:t>using AVR Microcontroller Atmega32 and DS1307RTC</a:t>
            </a:r>
            <a:r>
              <a:rPr lang="en-US" sz="1800" b="1" dirty="0">
                <a:latin typeface="Bookman Old Style" panose="02050604050505020204" pitchFamily="18" charset="0"/>
              </a:rPr>
              <a:t> </a:t>
            </a:r>
            <a:endParaRPr lang="en-US" sz="1800" b="1" dirty="0">
              <a:latin typeface="Bookman Old Style" panose="02050604050505020204" pitchFamily="18" charset="0"/>
            </a:endParaRPr>
          </a:p>
          <a:p>
            <a:r>
              <a:rPr lang="en-IN" sz="1800" dirty="0">
                <a:latin typeface="Bookman Old Style" panose="02050604050505020204" pitchFamily="18" charset="0"/>
                <a:cs typeface="Arial" panose="020B0604020202020204" pitchFamily="34" charset="0"/>
                <a:sym typeface="+mn-ea"/>
              </a:rPr>
              <a:t>1)</a:t>
            </a:r>
            <a:r>
              <a:rPr lang="en-IN" sz="1800" b="1" u="sng" dirty="0">
                <a:latin typeface="Bookman Old Style" panose="02050604050505020204" pitchFamily="18" charset="0"/>
                <a:cs typeface="Arial" panose="020B0604020202020204" pitchFamily="34" charset="0"/>
                <a:sym typeface="+mn-ea"/>
              </a:rPr>
              <a:t>Digital Clock on ATMEGA 32</a:t>
            </a:r>
            <a:endParaRPr lang="en-IN" sz="1800" dirty="0">
              <a:latin typeface="Bookman Old Style" panose="02050604050505020204" pitchFamily="18" charset="0"/>
              <a:cs typeface="Arial" panose="020B0604020202020204" pitchFamily="34" charset="0"/>
            </a:endParaRPr>
          </a:p>
          <a:p>
            <a:r>
              <a:rPr lang="en-IN" sz="1800" dirty="0">
                <a:latin typeface="Bookman Old Style" panose="02050604050505020204" pitchFamily="18" charset="0"/>
                <a:cs typeface="Arial" panose="020B0604020202020204" pitchFamily="34" charset="0"/>
                <a:sym typeface="+mn-ea"/>
              </a:rPr>
              <a:t> &gt;This system consists of a LCD screen which is controlled by using ATMEGA32. The properties of a clock are passed on to LCD by Arduino UNO through the ‘FOR’ loop of the program code. &gt;When the power supply is ON, the clock displays the initialized time on the LCD &amp; once it enters in OFF state, the time gets reset to the initialized time.</a:t>
            </a:r>
            <a:endParaRPr lang="en-IN" sz="1800" b="1" dirty="0">
              <a:latin typeface="Bookman Old Style" panose="02050604050505020204" pitchFamily="18" charset="0"/>
              <a:cs typeface="Arial" panose="020B0604020202020204" pitchFamily="34" charset="0"/>
            </a:endParaRPr>
          </a:p>
          <a:p>
            <a:r>
              <a:rPr lang="en-IN" sz="1850" dirty="0">
                <a:latin typeface="Bookman Old Style" panose="02050604050505020204" pitchFamily="18" charset="0"/>
                <a:cs typeface="Arial" panose="020B0604020202020204" pitchFamily="34" charset="0"/>
              </a:rPr>
              <a:t>2)</a:t>
            </a:r>
            <a:r>
              <a:rPr lang="en-IN" sz="1850" b="1" u="sng" dirty="0">
                <a:latin typeface="Bookman Old Style" panose="02050604050505020204" pitchFamily="18" charset="0"/>
                <a:cs typeface="Arial" panose="020B0604020202020204" pitchFamily="34" charset="0"/>
              </a:rPr>
              <a:t>Digital Clock with DS1307 RTC on Arduino UNO</a:t>
            </a:r>
            <a:endParaRPr lang="en-IN" sz="1850" u="sng" dirty="0">
              <a:latin typeface="Bookman Old Style" panose="02050604050505020204" pitchFamily="18" charset="0"/>
              <a:cs typeface="Arial" panose="020B0604020202020204" pitchFamily="34" charset="0"/>
            </a:endParaRPr>
          </a:p>
          <a:p>
            <a:r>
              <a:rPr lang="en-IN" sz="1850" dirty="0">
                <a:latin typeface="Bookman Old Style" panose="02050604050505020204" pitchFamily="18" charset="0"/>
                <a:cs typeface="Arial" panose="020B0604020202020204" pitchFamily="34" charset="0"/>
              </a:rPr>
              <a:t>&gt;This system consists of a 16X2 LCD screen, Arduino UNO &amp; DS1307 RTC chip which keeps track of the seconds, minutes, hours, day, month and year. This chip feeds the AVR with the real time parameters. The fed parameters are then displayed in the simple LCD screen. The RTC is programmed initially with the desired values such as seconds, minutes, hours and so on through I2C interface. After writing into the chip , it starts tracking the time which will be read and displayed in the LCD screen. It contains a 3V cell due to which it runs even after power failure &amp; when power is reconnected, it displays the real time irrespective to the time and duration it was in off state. </a:t>
            </a:r>
            <a:endParaRPr lang="en-IN" sz="1850" dirty="0">
              <a:latin typeface="Bookman Old Style" panose="02050604050505020204" pitchFamily="18" charset="0"/>
              <a:cs typeface="Arial" panose="020B0604020202020204" pitchFamily="34" charset="0"/>
            </a:endParaRPr>
          </a:p>
          <a:p>
            <a:endParaRPr lang="en-IN" sz="1850" b="1" dirty="0">
              <a:latin typeface="Bookman Old Style" panose="02050604050505020204" pitchFamily="18" charset="0"/>
              <a:cs typeface="Arial" panose="020B0604020202020204" pitchFamily="34" charset="0"/>
            </a:endParaRPr>
          </a:p>
        </p:txBody>
      </p:sp>
      <p:sp>
        <p:nvSpPr>
          <p:cNvPr id="55" name="Rectangle 54"/>
          <p:cNvSpPr/>
          <p:nvPr/>
        </p:nvSpPr>
        <p:spPr>
          <a:xfrm>
            <a:off x="334962" y="2590800"/>
            <a:ext cx="678661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2800" dirty="0">
                <a:latin typeface="Bookman Old Style" panose="02050604050505020204" pitchFamily="18" charset="0"/>
              </a:rPr>
              <a:t> </a:t>
            </a:r>
            <a:r>
              <a:rPr lang="en-US" sz="3600" b="1" dirty="0">
                <a:solidFill>
                  <a:srgbClr val="800000"/>
                </a:solidFill>
                <a:latin typeface="Bookman Old Style" panose="02050604050505020204" pitchFamily="18" charset="0"/>
              </a:rPr>
              <a:t>Problem statement</a:t>
            </a:r>
            <a:endParaRPr lang="en-GB" sz="2600" b="1" dirty="0">
              <a:solidFill>
                <a:srgbClr val="800000"/>
              </a:solidFill>
              <a:latin typeface="Bookman Old Style" panose="02050604050505020204" pitchFamily="18" charset="0"/>
              <a:cs typeface="Arial" panose="020B0604020202020204" pitchFamily="34" charset="0"/>
            </a:endParaRPr>
          </a:p>
        </p:txBody>
      </p:sp>
      <p:sp>
        <p:nvSpPr>
          <p:cNvPr id="32" name="Rectangle 31"/>
          <p:cNvSpPr/>
          <p:nvPr/>
        </p:nvSpPr>
        <p:spPr>
          <a:xfrm>
            <a:off x="15032382" y="7770825"/>
            <a:ext cx="5835068"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GB" sz="3600" b="1" dirty="0">
                <a:solidFill>
                  <a:srgbClr val="800000"/>
                </a:solidFill>
                <a:latin typeface="Bookman Old Style" panose="02050604050505020204" pitchFamily="18" charset="0"/>
                <a:cs typeface="Arial" panose="020B0604020202020204" pitchFamily="34" charset="0"/>
              </a:rPr>
              <a:t>Conclusions</a:t>
            </a:r>
            <a:endParaRPr lang="en-US" sz="3600" dirty="0">
              <a:solidFill>
                <a:srgbClr val="800000"/>
              </a:solidFill>
              <a:latin typeface="Bookman Old Style" panose="02050604050505020204" pitchFamily="18" charset="0"/>
            </a:endParaRPr>
          </a:p>
        </p:txBody>
      </p:sp>
      <p:pic>
        <p:nvPicPr>
          <p:cNvPr id="20" name="Picture 19" descr="C:\Documents and Settings\Ramesh\Desktop\UAS\Documents\images.png"/>
          <p:cNvPicPr>
            <a:picLocks noChangeAspect="1" noChangeArrowheads="1"/>
          </p:cNvPicPr>
          <p:nvPr/>
        </p:nvPicPr>
        <p:blipFill>
          <a:blip r:embed="rId1"/>
          <a:srcRect/>
          <a:stretch>
            <a:fillRect/>
          </a:stretch>
        </p:blipFill>
        <p:spPr bwMode="auto">
          <a:xfrm>
            <a:off x="639762" y="105964"/>
            <a:ext cx="5567225" cy="1646636"/>
          </a:xfrm>
          <a:prstGeom prst="rect">
            <a:avLst/>
          </a:prstGeom>
          <a:noFill/>
        </p:spPr>
      </p:pic>
      <p:sp>
        <p:nvSpPr>
          <p:cNvPr id="2" name="TextBox 1"/>
          <p:cNvSpPr txBox="1"/>
          <p:nvPr/>
        </p:nvSpPr>
        <p:spPr>
          <a:xfrm>
            <a:off x="182562" y="1676400"/>
            <a:ext cx="6488649" cy="461665"/>
          </a:xfrm>
          <a:prstGeom prst="rect">
            <a:avLst/>
          </a:prstGeom>
          <a:noFill/>
        </p:spPr>
        <p:txBody>
          <a:bodyPr wrap="none" rtlCol="0">
            <a:spAutoFit/>
          </a:bodyPr>
          <a:lstStyle/>
          <a:p>
            <a:r>
              <a:rPr lang="en-US" sz="2400" i="1" dirty="0">
                <a:solidFill>
                  <a:srgbClr val="800000"/>
                </a:solidFill>
              </a:rPr>
              <a:t>School of Computer Science and Engineering </a:t>
            </a:r>
            <a:endParaRPr lang="en-US" sz="2400" i="1" dirty="0">
              <a:solidFill>
                <a:srgbClr val="800000"/>
              </a:solidFill>
            </a:endParaRPr>
          </a:p>
        </p:txBody>
      </p:sp>
      <p:sp>
        <p:nvSpPr>
          <p:cNvPr id="16" name="Rectangle 15"/>
          <p:cNvSpPr/>
          <p:nvPr/>
        </p:nvSpPr>
        <p:spPr>
          <a:xfrm>
            <a:off x="14999901" y="10945805"/>
            <a:ext cx="5835068"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GB" sz="3600" b="1" dirty="0">
                <a:solidFill>
                  <a:srgbClr val="800000"/>
                </a:solidFill>
                <a:latin typeface="Bookman Old Style" panose="02050604050505020204" pitchFamily="18" charset="0"/>
                <a:cs typeface="Arial" panose="020B0604020202020204" pitchFamily="34" charset="0"/>
              </a:rPr>
              <a:t>References </a:t>
            </a:r>
            <a:endParaRPr lang="en-US" sz="3600" dirty="0">
              <a:solidFill>
                <a:srgbClr val="800000"/>
              </a:solidFill>
              <a:latin typeface="Bookman Old Style" panose="02050604050505020204" pitchFamily="18" charset="0"/>
            </a:endParaRPr>
          </a:p>
        </p:txBody>
      </p:sp>
      <p:sp>
        <p:nvSpPr>
          <p:cNvPr id="6" name="TextBox 5"/>
          <p:cNvSpPr txBox="1"/>
          <p:nvPr/>
        </p:nvSpPr>
        <p:spPr>
          <a:xfrm>
            <a:off x="144462" y="5212067"/>
            <a:ext cx="6857999" cy="2246769"/>
          </a:xfrm>
          <a:prstGeom prst="rect">
            <a:avLst/>
          </a:prstGeom>
          <a:noFill/>
        </p:spPr>
        <p:txBody>
          <a:bodyPr wrap="square" rtlCol="0">
            <a:spAutoFit/>
          </a:bodyPr>
          <a:lstStyle/>
          <a:p>
            <a:pPr marL="342900" indent="-342900">
              <a:buAutoNum type="arabicParenR"/>
            </a:pPr>
            <a:r>
              <a:rPr lang="en-IN" sz="2000" dirty="0"/>
              <a:t>Implementing of Digital Clock with AVR Atmega32 Microcontroller and 16X2 LCD screen.</a:t>
            </a:r>
            <a:endParaRPr lang="en-IN" sz="2000" dirty="0"/>
          </a:p>
          <a:p>
            <a:pPr marL="342900" indent="-342900">
              <a:buAutoNum type="arabicParenR"/>
            </a:pPr>
            <a:endParaRPr lang="en-IN" sz="2000" dirty="0"/>
          </a:p>
          <a:p>
            <a:pPr marL="342900" indent="-342900">
              <a:buAutoNum type="arabicParenR"/>
            </a:pPr>
            <a:r>
              <a:rPr lang="en-IN" sz="2000" dirty="0"/>
              <a:t> To make a digital clock using RTC such</a:t>
            </a:r>
            <a:r>
              <a:rPr lang="en-IN" sz="2000" dirty="0">
                <a:latin typeface="Bookman Old Style" panose="02050604050505020204" pitchFamily="18" charset="0"/>
                <a:cs typeface="Arial" panose="020B0604020202020204" pitchFamily="34" charset="0"/>
              </a:rPr>
              <a:t> </a:t>
            </a:r>
            <a:r>
              <a:rPr lang="en-IN" sz="2000" dirty="0">
                <a:latin typeface="Arial" panose="020B0604020202020204" pitchFamily="34" charset="0"/>
                <a:cs typeface="Arial" panose="020B0604020202020204" pitchFamily="34" charset="0"/>
              </a:rPr>
              <a:t>even after power failure &amp; when power is reconnected, it displays the real time irrespective to the time and duration it was in off state. </a:t>
            </a:r>
            <a:endParaRPr lang="en-IN" sz="2000" dirty="0">
              <a:latin typeface="Arial" panose="020B0604020202020204" pitchFamily="34" charset="0"/>
              <a:cs typeface="Arial" panose="020B0604020202020204" pitchFamily="34" charset="0"/>
            </a:endParaRPr>
          </a:p>
        </p:txBody>
      </p:sp>
      <p:sp>
        <p:nvSpPr>
          <p:cNvPr id="7" name="TextBox 6"/>
          <p:cNvSpPr txBox="1"/>
          <p:nvPr/>
        </p:nvSpPr>
        <p:spPr>
          <a:xfrm>
            <a:off x="303674" y="13120616"/>
            <a:ext cx="5518262" cy="1938992"/>
          </a:xfrm>
          <a:prstGeom prst="rect">
            <a:avLst/>
          </a:prstGeom>
          <a:noFill/>
        </p:spPr>
        <p:txBody>
          <a:bodyPr wrap="square" rtlCol="0">
            <a:spAutoFit/>
          </a:bodyPr>
          <a:lstStyle/>
          <a:p>
            <a:r>
              <a:rPr lang="en-IN" sz="2400" dirty="0"/>
              <a:t>As the technology is getting more advanced ,to cope with that our project of Digital wall clock helps to read accurate time and gives stable performance than the traditional clock.</a:t>
            </a:r>
            <a:endParaRPr lang="en-IN" sz="2400" dirty="0"/>
          </a:p>
        </p:txBody>
      </p:sp>
      <p:sp>
        <p:nvSpPr>
          <p:cNvPr id="8" name="TextBox 7"/>
          <p:cNvSpPr txBox="1"/>
          <p:nvPr/>
        </p:nvSpPr>
        <p:spPr>
          <a:xfrm>
            <a:off x="15135802" y="8880859"/>
            <a:ext cx="6113198" cy="1814830"/>
          </a:xfrm>
          <a:prstGeom prst="rect">
            <a:avLst/>
          </a:prstGeom>
          <a:noFill/>
        </p:spPr>
        <p:txBody>
          <a:bodyPr wrap="square" rtlCol="0">
            <a:spAutoFit/>
          </a:bodyPr>
          <a:lstStyle/>
          <a:p>
            <a:r>
              <a:rPr lang="en-US" sz="2800" dirty="0"/>
              <a:t>The automated </a:t>
            </a:r>
            <a:r>
              <a:rPr lang="en-IN" altLang="en-US" sz="2800" dirty="0"/>
              <a:t>digital clock </a:t>
            </a:r>
            <a:r>
              <a:rPr lang="en-US" sz="2800" dirty="0"/>
              <a:t>system will reduce human effort and will give an advanced and accurate time as a result.</a:t>
            </a:r>
            <a:endParaRPr lang="en-IN" sz="2800" dirty="0"/>
          </a:p>
        </p:txBody>
      </p:sp>
      <p:sp>
        <p:nvSpPr>
          <p:cNvPr id="9" name="TextBox 8"/>
          <p:cNvSpPr txBox="1"/>
          <p:nvPr/>
        </p:nvSpPr>
        <p:spPr>
          <a:xfrm flipH="1">
            <a:off x="334962" y="8565361"/>
            <a:ext cx="6477000" cy="3969385"/>
          </a:xfrm>
          <a:prstGeom prst="rect">
            <a:avLst/>
          </a:prstGeom>
          <a:noFill/>
        </p:spPr>
        <p:txBody>
          <a:bodyPr wrap="square" rtlCol="0">
            <a:spAutoFit/>
          </a:bodyPr>
          <a:lstStyle/>
          <a:p>
            <a:r>
              <a:rPr lang="en-US" sz="2400" b="1" dirty="0"/>
              <a:t>Digital clock tends to make the user's life easier as even if the clock stays in OFF state for a longer period, it will be not necessary for the user to set time again &amp; again.</a:t>
            </a:r>
            <a:endParaRPr lang="en-US" sz="2400" b="1" dirty="0"/>
          </a:p>
          <a:p>
            <a:endParaRPr lang="en-US" sz="2200" dirty="0"/>
          </a:p>
          <a:p>
            <a:r>
              <a:rPr lang="en-US" sz="2200" dirty="0"/>
              <a:t>Sudeep :LCD </a:t>
            </a:r>
            <a:r>
              <a:rPr lang="en-US" sz="2200" dirty="0" err="1"/>
              <a:t>interfacing,</a:t>
            </a:r>
            <a:r>
              <a:rPr lang="en-IN" altLang="en-US" sz="2200" dirty="0" err="1"/>
              <a:t>AVR coding,Proteus.</a:t>
            </a:r>
            <a:endParaRPr lang="en-US" sz="2200" dirty="0"/>
          </a:p>
          <a:p>
            <a:r>
              <a:rPr lang="en-US" sz="2200" dirty="0"/>
              <a:t>Sushma :Model </a:t>
            </a:r>
            <a:r>
              <a:rPr lang="en-US" sz="2200" dirty="0" err="1"/>
              <a:t>Designing,report</a:t>
            </a:r>
            <a:r>
              <a:rPr lang="en-US" sz="2200" dirty="0"/>
              <a:t>/poster.</a:t>
            </a:r>
            <a:endParaRPr lang="en-US" sz="2200" dirty="0"/>
          </a:p>
          <a:p>
            <a:r>
              <a:rPr lang="en-US" sz="2200" dirty="0"/>
              <a:t>Siddhant :AVR/</a:t>
            </a:r>
            <a:r>
              <a:rPr lang="en-US" sz="2200" dirty="0" err="1"/>
              <a:t>linux</a:t>
            </a:r>
            <a:r>
              <a:rPr lang="en-US" sz="2200" dirty="0"/>
              <a:t> coding , LCD interfacing.</a:t>
            </a:r>
            <a:endParaRPr lang="en-US" sz="2200" dirty="0"/>
          </a:p>
          <a:p>
            <a:r>
              <a:rPr lang="en-US" sz="2200" dirty="0"/>
              <a:t>Reemak: Proteus </a:t>
            </a:r>
            <a:r>
              <a:rPr lang="en-US" sz="2200" dirty="0" err="1"/>
              <a:t>simulation,report</a:t>
            </a:r>
            <a:r>
              <a:rPr lang="en-US" sz="2200" dirty="0"/>
              <a:t>/poster. </a:t>
            </a:r>
            <a:endParaRPr lang="en-IN" sz="2200" dirty="0"/>
          </a:p>
          <a:p>
            <a:endParaRPr lang="en-IN" sz="2200" dirty="0"/>
          </a:p>
        </p:txBody>
      </p:sp>
      <p:sp>
        <p:nvSpPr>
          <p:cNvPr id="10" name="TextBox 9"/>
          <p:cNvSpPr txBox="1"/>
          <p:nvPr/>
        </p:nvSpPr>
        <p:spPr>
          <a:xfrm flipH="1">
            <a:off x="14496514" y="793480"/>
            <a:ext cx="6488648" cy="1569660"/>
          </a:xfrm>
          <a:prstGeom prst="rect">
            <a:avLst/>
          </a:prstGeom>
          <a:noFill/>
        </p:spPr>
        <p:txBody>
          <a:bodyPr wrap="square" rtlCol="0">
            <a:spAutoFit/>
          </a:bodyPr>
          <a:lstStyle/>
          <a:p>
            <a:r>
              <a:rPr lang="en-GB" sz="2400" b="1" dirty="0">
                <a:solidFill>
                  <a:srgbClr val="800000"/>
                </a:solidFill>
                <a:latin typeface="Bookman Old Style" panose="02050604050505020204" pitchFamily="18" charset="0"/>
              </a:rPr>
              <a:t>Sudeep </a:t>
            </a:r>
            <a:r>
              <a:rPr lang="en-GB" sz="2400" b="1" dirty="0" err="1">
                <a:solidFill>
                  <a:srgbClr val="800000"/>
                </a:solidFill>
                <a:latin typeface="Bookman Old Style" panose="02050604050505020204" pitchFamily="18" charset="0"/>
              </a:rPr>
              <a:t>Pingulkar</a:t>
            </a:r>
            <a:r>
              <a:rPr lang="en-GB" sz="2400" b="1" dirty="0">
                <a:solidFill>
                  <a:srgbClr val="800000"/>
                </a:solidFill>
                <a:latin typeface="Bookman Old Style" panose="02050604050505020204" pitchFamily="18" charset="0"/>
              </a:rPr>
              <a:t>(01fe20bcs070)</a:t>
            </a:r>
            <a:endParaRPr lang="en-GB" sz="2400" b="1" dirty="0">
              <a:solidFill>
                <a:srgbClr val="800000"/>
              </a:solidFill>
              <a:latin typeface="Bookman Old Style" panose="02050604050505020204" pitchFamily="18" charset="0"/>
            </a:endParaRPr>
          </a:p>
          <a:p>
            <a:r>
              <a:rPr lang="en-GB" sz="2400" b="1" dirty="0">
                <a:solidFill>
                  <a:srgbClr val="800000"/>
                </a:solidFill>
                <a:latin typeface="Bookman Old Style" panose="02050604050505020204" pitchFamily="18" charset="0"/>
              </a:rPr>
              <a:t>Siddhant </a:t>
            </a:r>
            <a:r>
              <a:rPr lang="en-GB" sz="2400" b="1" dirty="0" err="1">
                <a:solidFill>
                  <a:srgbClr val="800000"/>
                </a:solidFill>
                <a:latin typeface="Bookman Old Style" panose="02050604050505020204" pitchFamily="18" charset="0"/>
              </a:rPr>
              <a:t>Saptasagar</a:t>
            </a:r>
            <a:r>
              <a:rPr lang="en-GB" sz="2400" b="1" dirty="0">
                <a:solidFill>
                  <a:srgbClr val="800000"/>
                </a:solidFill>
                <a:latin typeface="Bookman Old Style" panose="02050604050505020204" pitchFamily="18" charset="0"/>
              </a:rPr>
              <a:t>(01fe20bcs101)</a:t>
            </a:r>
            <a:endParaRPr lang="en-GB" sz="2400" b="1" dirty="0">
              <a:solidFill>
                <a:srgbClr val="800000"/>
              </a:solidFill>
              <a:latin typeface="Bookman Old Style" panose="02050604050505020204" pitchFamily="18" charset="0"/>
            </a:endParaRPr>
          </a:p>
          <a:p>
            <a:r>
              <a:rPr lang="en-GB" sz="2400" b="1" dirty="0">
                <a:solidFill>
                  <a:srgbClr val="800000"/>
                </a:solidFill>
                <a:latin typeface="Bookman Old Style" panose="02050604050505020204" pitchFamily="18" charset="0"/>
              </a:rPr>
              <a:t>Sushma A.S(01fe20bcs091)</a:t>
            </a:r>
            <a:endParaRPr lang="en-GB" sz="2400" b="1" dirty="0">
              <a:solidFill>
                <a:srgbClr val="800000"/>
              </a:solidFill>
              <a:latin typeface="Bookman Old Style" panose="02050604050505020204" pitchFamily="18" charset="0"/>
            </a:endParaRPr>
          </a:p>
          <a:p>
            <a:r>
              <a:rPr lang="en-GB" sz="2400" b="1" dirty="0">
                <a:solidFill>
                  <a:srgbClr val="800000"/>
                </a:solidFill>
                <a:latin typeface="Bookman Old Style" panose="02050604050505020204" pitchFamily="18" charset="0"/>
              </a:rPr>
              <a:t>Reemak Dawe(01fe20bcs066)</a:t>
            </a:r>
            <a:endParaRPr lang="en-IN" sz="2400" b="1" dirty="0"/>
          </a:p>
        </p:txBody>
      </p:sp>
      <p:sp>
        <p:nvSpPr>
          <p:cNvPr id="11" name="TextBox 10"/>
          <p:cNvSpPr txBox="1"/>
          <p:nvPr/>
        </p:nvSpPr>
        <p:spPr>
          <a:xfrm>
            <a:off x="14884537" y="11981681"/>
            <a:ext cx="5567225" cy="2245360"/>
          </a:xfrm>
          <a:prstGeom prst="rect">
            <a:avLst/>
          </a:prstGeom>
          <a:noFill/>
        </p:spPr>
        <p:txBody>
          <a:bodyPr wrap="square" rtlCol="0">
            <a:spAutoFit/>
          </a:bodyPr>
          <a:lstStyle/>
          <a:p>
            <a:r>
              <a:rPr lang="en-IN" sz="2800" dirty="0"/>
              <a:t>1)www.electrosome.com/interfacing-lcd-atmega32-microcontroller-atmel-studio</a:t>
            </a:r>
            <a:endParaRPr lang="en-IN" sz="2800" dirty="0"/>
          </a:p>
          <a:p>
            <a:r>
              <a:rPr lang="en-IN" sz="2800" dirty="0"/>
              <a:t>2)https://youtu.be/E6wkvTG2Ofs</a:t>
            </a:r>
            <a:endParaRPr lang="en-IN" sz="2800" dirty="0"/>
          </a:p>
          <a:p>
            <a:endParaRPr lang="en-IN" sz="2800" dirty="0"/>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1875" y="3471630"/>
            <a:ext cx="3025034" cy="3196505"/>
          </a:xfrm>
          <a:prstGeom prst="rect">
            <a:avLst/>
          </a:prstGeom>
        </p:spPr>
      </p:pic>
      <p:sp>
        <p:nvSpPr>
          <p:cNvPr id="23" name="TextBox 22"/>
          <p:cNvSpPr txBox="1"/>
          <p:nvPr/>
        </p:nvSpPr>
        <p:spPr>
          <a:xfrm>
            <a:off x="7884851" y="3000706"/>
            <a:ext cx="6255154" cy="400110"/>
          </a:xfrm>
          <a:prstGeom prst="rect">
            <a:avLst/>
          </a:prstGeom>
          <a:noFill/>
        </p:spPr>
        <p:txBody>
          <a:bodyPr wrap="square" rtlCol="0">
            <a:spAutoFit/>
          </a:bodyPr>
          <a:lstStyle/>
          <a:p>
            <a:r>
              <a:rPr lang="en-US" sz="2000" b="1" dirty="0"/>
              <a:t>Flow chart                                         Block diagram</a:t>
            </a:r>
            <a:endParaRPr lang="en-IN" sz="2000" b="1" dirty="0"/>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75931" y="4750778"/>
            <a:ext cx="5343031" cy="2392014"/>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6630" y="12756515"/>
            <a:ext cx="7458075" cy="2115185"/>
          </a:xfrm>
          <a:prstGeom prst="rect">
            <a:avLst/>
          </a:prstGeom>
        </p:spPr>
      </p:pic>
      <p:sp>
        <p:nvSpPr>
          <p:cNvPr id="28" name="TextBox 27"/>
          <p:cNvSpPr txBox="1"/>
          <p:nvPr/>
        </p:nvSpPr>
        <p:spPr>
          <a:xfrm flipH="1">
            <a:off x="15547925" y="3297064"/>
            <a:ext cx="4957425" cy="1384995"/>
          </a:xfrm>
          <a:prstGeom prst="rect">
            <a:avLst/>
          </a:prstGeom>
          <a:noFill/>
        </p:spPr>
        <p:txBody>
          <a:bodyPr wrap="square" rtlCol="0">
            <a:spAutoFit/>
          </a:bodyPr>
          <a:lstStyle/>
          <a:p>
            <a:r>
              <a:rPr lang="en-US" sz="2800" dirty="0"/>
              <a:t>The Time is displayed on the lcd in format </a:t>
            </a:r>
            <a:r>
              <a:rPr lang="en-US" sz="2800" dirty="0" err="1"/>
              <a:t>Hour:Minutes:Seconds</a:t>
            </a:r>
            <a:endParaRPr lang="en-IN" sz="2800" dirty="0"/>
          </a:p>
        </p:txBody>
      </p:sp>
      <p:pic>
        <p:nvPicPr>
          <p:cNvPr id="12" name="Picture 11" descr="BD 1"/>
          <p:cNvPicPr>
            <a:picLocks noChangeAspect="1"/>
          </p:cNvPicPr>
          <p:nvPr/>
        </p:nvPicPr>
        <p:blipFill>
          <a:blip r:embed="rId5"/>
          <a:stretch>
            <a:fillRect/>
          </a:stretch>
        </p:blipFill>
        <p:spPr>
          <a:xfrm>
            <a:off x="10754995" y="3503930"/>
            <a:ext cx="1970405" cy="3108325"/>
          </a:xfrm>
          <a:prstGeom prst="rect">
            <a:avLst/>
          </a:prstGeom>
        </p:spPr>
      </p:pic>
      <p:pic>
        <p:nvPicPr>
          <p:cNvPr id="13" name="Picture 12" descr="BD2"/>
          <p:cNvPicPr>
            <a:picLocks noChangeAspect="1"/>
          </p:cNvPicPr>
          <p:nvPr/>
        </p:nvPicPr>
        <p:blipFill>
          <a:blip r:embed="rId6"/>
          <a:stretch>
            <a:fillRect/>
          </a:stretch>
        </p:blipFill>
        <p:spPr>
          <a:xfrm>
            <a:off x="12725400" y="3503930"/>
            <a:ext cx="1997710" cy="31076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2738</Words>
  <Application>WPS Presentation</Application>
  <PresentationFormat>Custom</PresentationFormat>
  <Paragraphs>77</Paragraphs>
  <Slides>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Arial</vt:lpstr>
      <vt:lpstr>SimSun</vt:lpstr>
      <vt:lpstr>Wingdings</vt:lpstr>
      <vt:lpstr>Calibri</vt:lpstr>
      <vt:lpstr>Bookman Old Style</vt:lpstr>
      <vt:lpstr>Microsoft YaHei</vt:lpstr>
      <vt:lpstr>Arial Unicode MS</vt:lpstr>
      <vt:lpstr>Office Theme</vt:lpstr>
      <vt:lpstr>PowerPoint 演示文稿</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aesplancopy.co.uk</dc:creator>
  <cp:lastModifiedBy>pingu</cp:lastModifiedBy>
  <cp:revision>218</cp:revision>
  <dcterms:created xsi:type="dcterms:W3CDTF">2009-07-23T11:11:00Z</dcterms:created>
  <dcterms:modified xsi:type="dcterms:W3CDTF">2022-05-31T14:33:36Z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EB4E8938CDEC43519578761F724A9F11</vt:lpwstr>
  </property>
  <property fmtid="{D5CDD505-2E9C-101B-9397-08002B2CF9AE}" pid="3" name="KSOProductBuildVer">
    <vt:lpwstr>1033-11.2.0.10451</vt:lpwstr>
  </property>
</Properties>
</file>