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3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CD6"/>
    <a:srgbClr val="172C55"/>
    <a:srgbClr val="FFFF99"/>
    <a:srgbClr val="06173D"/>
    <a:srgbClr val="111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F73E5-9E31-7F46-A866-480CD38F6AF7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B1C6C-C1FA-C74E-A5AA-E4119A89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7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03371-F305-1947-8199-97E5A645C75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46DE0-810C-FB4A-AEB4-62CDEA33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64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8525" y="5904321"/>
            <a:ext cx="9144000" cy="984633"/>
          </a:xfrm>
          <a:prstGeom prst="rect">
            <a:avLst/>
          </a:prstGeom>
          <a:solidFill>
            <a:srgbClr val="06173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78" y="1581943"/>
            <a:ext cx="8720666" cy="1470025"/>
          </a:xfrm>
        </p:spPr>
        <p:txBody>
          <a:bodyPr/>
          <a:lstStyle>
            <a:lvl1pPr algn="ctr">
              <a:defRPr>
                <a:solidFill>
                  <a:srgbClr val="1113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224829"/>
            <a:ext cx="7772400" cy="1008503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111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Authors</a:t>
            </a:r>
            <a:endParaRPr lang="en-US" dirty="0"/>
          </a:p>
        </p:txBody>
      </p:sp>
      <p:pic>
        <p:nvPicPr>
          <p:cNvPr id="7" name="Picture 6" descr="swarmGlobeFad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75" y="528111"/>
            <a:ext cx="5080000" cy="889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71600" y="240468"/>
            <a:ext cx="3384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Myriad Pro"/>
                <a:cs typeface="Myriad Pro"/>
              </a:rPr>
              <a:t>TerraSwarm</a:t>
            </a:r>
            <a:endParaRPr lang="en-US" sz="4800" b="1" i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56540" y="211427"/>
            <a:ext cx="3384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rgbClr val="679CD6"/>
                </a:solidFill>
                <a:latin typeface="Myriad Pro"/>
                <a:cs typeface="Myriad Pro"/>
              </a:rPr>
              <a:t>TerraSwarm</a:t>
            </a:r>
            <a:endParaRPr lang="en-US" sz="4800" b="1" i="1" dirty="0">
              <a:solidFill>
                <a:srgbClr val="679CD6"/>
              </a:solidFill>
              <a:latin typeface="Myriad Pro"/>
              <a:cs typeface="Myriad Pro"/>
            </a:endParaRPr>
          </a:p>
        </p:txBody>
      </p:sp>
      <p:pic>
        <p:nvPicPr>
          <p:cNvPr id="12" name="Picture 11" descr="STARnet-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" y="5982472"/>
            <a:ext cx="812800" cy="8128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9531" y="5904321"/>
            <a:ext cx="817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79CD6"/>
                </a:solidFill>
              </a:rPr>
              <a:t>Sponsored by the TerraSwarm Research Center, one of six centers administered by the STARnet phase of the Focus Center Research Program (FCRP) a Semiconductor Research Corporation program sponsored by MARCO and DARPA.</a:t>
            </a:r>
            <a:endParaRPr lang="en-US" b="1" dirty="0">
              <a:solidFill>
                <a:srgbClr val="679CD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094111"/>
            <a:ext cx="7772400" cy="663222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/>
            </a:lvl1pPr>
          </a:lstStyle>
          <a:p>
            <a:pPr lvl="0"/>
            <a:r>
              <a:rPr lang="en-US" dirty="0" smtClean="0"/>
              <a:t>Click to edit Venue, Location, and Date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85800" y="4416425"/>
            <a:ext cx="7772400" cy="522288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latin typeface="Calibri (Body)"/>
                <a:cs typeface="Calibri (Body)"/>
              </a:defRPr>
            </a:lvl1pPr>
          </a:lstStyle>
          <a:p>
            <a:pPr lvl="0"/>
            <a:r>
              <a:rPr lang="en-US" dirty="0" smtClean="0"/>
              <a:t>Click to add 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4572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err="1" smtClean="0"/>
              <a:t>TerraSwarm</a:t>
            </a:r>
            <a:r>
              <a:rPr lang="en-US" dirty="0" smtClean="0"/>
              <a:t> Research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fld id="{06BB42ED-0428-F349-A1E9-DBFAF598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TerraSwarm</a:t>
            </a:r>
            <a:r>
              <a:rPr lang="en-US" dirty="0" smtClean="0"/>
              <a:t> Research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TerraSwarm</a:t>
            </a:r>
            <a:r>
              <a:rPr lang="en-US" dirty="0" smtClean="0"/>
              <a:t> Research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TerraSwarm</a:t>
            </a:r>
            <a:r>
              <a:rPr lang="en-US" dirty="0" smtClean="0"/>
              <a:t> Research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1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TerraSwarm</a:t>
            </a:r>
            <a:r>
              <a:rPr lang="en-US" dirty="0" smtClean="0"/>
              <a:t>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TerraSwarm</a:t>
            </a:r>
            <a:r>
              <a:rPr lang="en-US" dirty="0" smtClean="0"/>
              <a:t> Research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0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6173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722" y="149025"/>
            <a:ext cx="73610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4572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err="1" smtClean="0"/>
              <a:t>TerraSwarm</a:t>
            </a:r>
            <a:r>
              <a:rPr lang="en-US" dirty="0" smtClean="0"/>
              <a:t> Research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fld id="{06BB42ED-0428-F349-A1E9-DBFAF59858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EarthSwarmSmal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7638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6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113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113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113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113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113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0586" cy="489267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IoT</a:t>
            </a:r>
            <a:r>
              <a:rPr lang="en-US" sz="2400" dirty="0" smtClean="0"/>
              <a:t> is at the “Personal Flowchart of Things” stage.</a:t>
            </a:r>
          </a:p>
          <a:p>
            <a:pPr lvl="1"/>
            <a:r>
              <a:rPr lang="en-US" sz="2000" dirty="0" smtClean="0"/>
              <a:t>Given a stream of data from networked devices, define if/then rules.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 to scale to Internet of Everything?  Need support for:</a:t>
            </a:r>
          </a:p>
          <a:p>
            <a:pPr lvl="1"/>
            <a:r>
              <a:rPr lang="en-US" sz="2000" dirty="0" smtClean="0"/>
              <a:t>Extreme heterogeneity:  Device capabilities, physical scale, interactions</a:t>
            </a:r>
          </a:p>
          <a:p>
            <a:pPr lvl="1"/>
            <a:r>
              <a:rPr lang="en-US" sz="2000" dirty="0" smtClean="0"/>
              <a:t>Control systems:  Real-time, control loops </a:t>
            </a:r>
          </a:p>
          <a:p>
            <a:pPr lvl="1"/>
            <a:r>
              <a:rPr lang="en-US" sz="2000" dirty="0" smtClean="0"/>
              <a:t>Robustness:  Testing, graceful </a:t>
            </a:r>
            <a:r>
              <a:rPr lang="en-US" sz="2000" dirty="0" smtClean="0"/>
              <a:t>degradation</a:t>
            </a:r>
            <a:r>
              <a:rPr lang="en-US" sz="2000" dirty="0" smtClean="0"/>
              <a:t>, security</a:t>
            </a:r>
          </a:p>
          <a:p>
            <a:pPr lvl="1"/>
            <a:endParaRPr lang="en-US" sz="1600" dirty="0"/>
          </a:p>
          <a:p>
            <a:r>
              <a:rPr lang="en-US" sz="2400" dirty="0" smtClean="0"/>
              <a:t>We can’t micromanage our way out of this…  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639013" y="2500346"/>
            <a:ext cx="1146834" cy="124717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6580" y="2677254"/>
            <a:ext cx="3361765" cy="8908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</a:t>
            </a:r>
            <a:r>
              <a:rPr lang="en-US" dirty="0" err="1" smtClean="0"/>
              <a:t>IoT</a:t>
            </a:r>
            <a:r>
              <a:rPr lang="en-US" dirty="0" smtClean="0"/>
              <a:t> with Accessors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n</a:t>
            </a:r>
            <a:r>
              <a:rPr lang="en-US" dirty="0" smtClean="0"/>
              <a:t>ame list&gt;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12" y="2882821"/>
            <a:ext cx="2744699" cy="442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49034" y="2672230"/>
            <a:ext cx="756409" cy="881589"/>
          </a:xfrm>
          <a:prstGeom prst="rect">
            <a:avLst/>
          </a:prstGeom>
        </p:spPr>
      </p:pic>
      <p:sp>
        <p:nvSpPr>
          <p:cNvPr id="21" name="Diamond 20"/>
          <p:cNvSpPr/>
          <p:nvPr/>
        </p:nvSpPr>
        <p:spPr>
          <a:xfrm>
            <a:off x="4556877" y="2732694"/>
            <a:ext cx="1685361" cy="779930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Dark?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4248345" y="3122659"/>
            <a:ext cx="308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242238" y="3122659"/>
            <a:ext cx="396775" cy="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04987" y="2993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6" y="2750232"/>
            <a:ext cx="765532" cy="7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0108"/>
      </p:ext>
    </p:extLst>
  </p:cSld>
  <p:clrMapOvr>
    <a:masterClrMapping/>
  </p:clrMapOvr>
</p:sld>
</file>

<file path=ppt/theme/theme1.xml><?xml version="1.0" encoding="utf-8"?>
<a:theme xmlns:a="http://schemas.openxmlformats.org/drawingml/2006/main" name="TerraSwarmTemplate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TerraSwarmTemplate</Template>
  <TotalTime>743</TotalTime>
  <Words>81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Myriad Pro</vt:lpstr>
      <vt:lpstr>TerraSwarmTemplate5</vt:lpstr>
      <vt:lpstr>Scalable IoT with Accessors &lt;name list&gt;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</dc:creator>
  <cp:lastModifiedBy>Beth</cp:lastModifiedBy>
  <cp:revision>20</cp:revision>
  <dcterms:created xsi:type="dcterms:W3CDTF">2016-10-01T18:38:34Z</dcterms:created>
  <dcterms:modified xsi:type="dcterms:W3CDTF">2016-10-04T15:06:48Z</dcterms:modified>
</cp:coreProperties>
</file>