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743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3554" autoAdjust="0"/>
  </p:normalViewPr>
  <p:slideViewPr>
    <p:cSldViewPr snapToGrid="0">
      <p:cViewPr varScale="1">
        <p:scale>
          <a:sx n="124" d="100"/>
          <a:sy n="124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598594"/>
            <a:ext cx="2331720" cy="1273388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921089"/>
            <a:ext cx="2057400" cy="883074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4" y="194734"/>
            <a:ext cx="591503" cy="3099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94734"/>
            <a:ext cx="1740218" cy="30996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911862"/>
            <a:ext cx="2366010" cy="15214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2447714"/>
            <a:ext cx="2366010" cy="8001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973667"/>
            <a:ext cx="11658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973667"/>
            <a:ext cx="11658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94734"/>
            <a:ext cx="2366010" cy="706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896620"/>
            <a:ext cx="1160502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336041"/>
            <a:ext cx="116050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896620"/>
            <a:ext cx="1166217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336041"/>
            <a:ext cx="116621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5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9" y="526628"/>
            <a:ext cx="1388745" cy="259926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5" y="1097280"/>
            <a:ext cx="884753" cy="2032848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5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9" y="526628"/>
            <a:ext cx="1388745" cy="259926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5" y="1097280"/>
            <a:ext cx="884753" cy="2032848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94734"/>
            <a:ext cx="2366010" cy="706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973667"/>
            <a:ext cx="23660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3390055"/>
            <a:ext cx="61722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32F8-F9BD-499D-B50D-14755DC1134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3390055"/>
            <a:ext cx="92583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3390055"/>
            <a:ext cx="61722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1183-8A1B-40CF-A4AC-8D6B9958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7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0A73871-1DA8-BFD0-6B7E-42E60788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319"/>
            <a:ext cx="2743199" cy="17867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08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Egumandi</dc:creator>
  <cp:lastModifiedBy>Beatrice Egumandi</cp:lastModifiedBy>
  <cp:revision>1</cp:revision>
  <dcterms:created xsi:type="dcterms:W3CDTF">2022-09-03T21:57:15Z</dcterms:created>
  <dcterms:modified xsi:type="dcterms:W3CDTF">2022-09-03T22:38:06Z</dcterms:modified>
</cp:coreProperties>
</file>