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26" r:id="rId6"/>
  </p:sldMasterIdLst>
  <p:notesMasterIdLst>
    <p:notesMasterId r:id="rId25"/>
  </p:notesMasterIdLst>
  <p:sldIdLst>
    <p:sldId id="256" r:id="rId7"/>
    <p:sldId id="257" r:id="rId8"/>
    <p:sldId id="258" r:id="rId9"/>
    <p:sldId id="259" r:id="rId10"/>
    <p:sldId id="289" r:id="rId11"/>
    <p:sldId id="295" r:id="rId12"/>
    <p:sldId id="296" r:id="rId13"/>
    <p:sldId id="297" r:id="rId14"/>
    <p:sldId id="298" r:id="rId15"/>
    <p:sldId id="260" r:id="rId16"/>
    <p:sldId id="261" r:id="rId17"/>
    <p:sldId id="287" r:id="rId18"/>
    <p:sldId id="299" r:id="rId19"/>
    <p:sldId id="292" r:id="rId20"/>
    <p:sldId id="271" r:id="rId21"/>
    <p:sldId id="272" r:id="rId22"/>
    <p:sldId id="273" r:id="rId23"/>
    <p:sldId id="28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613EB-160E-4E32-8C0A-80717501B580}" v="120" dt="2021-12-13T08:33:29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91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53F7-E0B3-44A5-9C0D-09FE3FD57FD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0AAD02-C779-470E-BA70-6EDE83FB1A38}">
      <dgm:prSet phldrT="[文本]"/>
      <dgm:spPr/>
      <dgm:t>
        <a:bodyPr/>
        <a:lstStyle/>
        <a:p>
          <a:r>
            <a:rPr lang="en-US" altLang="en-US" dirty="0"/>
            <a:t>Task 1:</a:t>
          </a:r>
          <a:r>
            <a:rPr lang="zh-CN" altLang="en-US" dirty="0"/>
            <a:t>设置一个简单的防火墙</a:t>
          </a:r>
        </a:p>
      </dgm:t>
    </dgm:pt>
    <dgm:pt modelId="{15D87217-C9A4-40B1-95C8-3F82A872B18C}" type="parTrans" cxnId="{0F8625C9-2FC3-475C-BC34-09017568211A}">
      <dgm:prSet/>
      <dgm:spPr/>
      <dgm:t>
        <a:bodyPr/>
        <a:lstStyle/>
        <a:p>
          <a:endParaRPr lang="zh-CN" altLang="en-US"/>
        </a:p>
      </dgm:t>
    </dgm:pt>
    <dgm:pt modelId="{7E312E15-7562-4862-8184-9CC4641B021B}" type="sibTrans" cxnId="{0F8625C9-2FC3-475C-BC34-09017568211A}">
      <dgm:prSet/>
      <dgm:spPr/>
      <dgm:t>
        <a:bodyPr/>
        <a:lstStyle/>
        <a:p>
          <a:endParaRPr lang="zh-CN" altLang="en-US"/>
        </a:p>
      </dgm:t>
    </dgm:pt>
    <dgm:pt modelId="{EDFEAFD7-FA38-4F0E-8400-C31402130419}">
      <dgm:prSet phldrT="[文本]"/>
      <dgm:spPr/>
      <dgm:t>
        <a:bodyPr/>
        <a:lstStyle/>
        <a:p>
          <a:r>
            <a:rPr lang="en-US" altLang="zh-CN" dirty="0"/>
            <a:t>Task1A</a:t>
          </a:r>
          <a:r>
            <a:rPr lang="zh-CN" altLang="en-US" dirty="0"/>
            <a:t>：设置一个简单的内核模块</a:t>
          </a:r>
        </a:p>
      </dgm:t>
    </dgm:pt>
    <dgm:pt modelId="{98BFECF7-6106-4500-8477-BFDCCB4F6660}" type="parTrans" cxnId="{C3B02CB8-1500-4BDF-873C-1F6491F7231B}">
      <dgm:prSet/>
      <dgm:spPr/>
      <dgm:t>
        <a:bodyPr/>
        <a:lstStyle/>
        <a:p>
          <a:endParaRPr lang="zh-CN" altLang="en-US"/>
        </a:p>
      </dgm:t>
    </dgm:pt>
    <dgm:pt modelId="{2D4971FE-1C73-431E-B582-419261EC264B}" type="sibTrans" cxnId="{C3B02CB8-1500-4BDF-873C-1F6491F7231B}">
      <dgm:prSet/>
      <dgm:spPr/>
      <dgm:t>
        <a:bodyPr/>
        <a:lstStyle/>
        <a:p>
          <a:endParaRPr lang="zh-CN" altLang="en-US"/>
        </a:p>
      </dgm:t>
    </dgm:pt>
    <dgm:pt modelId="{A976E8C9-C9C0-4D9A-BBA4-98C6244464EC}">
      <dgm:prSet phldrT="[文本]"/>
      <dgm:spPr/>
      <dgm:t>
        <a:bodyPr/>
        <a:lstStyle/>
        <a:p>
          <a:r>
            <a:rPr lang="en-US" altLang="zh-CN" dirty="0"/>
            <a:t>Task1B</a:t>
          </a:r>
          <a:r>
            <a:rPr lang="zh-CN" altLang="en-US" dirty="0"/>
            <a:t>：使用</a:t>
          </a:r>
          <a:r>
            <a:rPr lang="en-US" altLang="zh-CN" dirty="0" err="1"/>
            <a:t>Netfilter</a:t>
          </a:r>
          <a:r>
            <a:rPr lang="zh-CN" altLang="en-US" dirty="0"/>
            <a:t>实现一个简单的防火墙</a:t>
          </a:r>
        </a:p>
      </dgm:t>
    </dgm:pt>
    <dgm:pt modelId="{36B49A1F-2A5E-4FDB-BD67-DB77309CDDA4}" type="parTrans" cxnId="{FCD1EAAB-1308-4311-BCAD-AF3925A83951}">
      <dgm:prSet/>
      <dgm:spPr/>
      <dgm:t>
        <a:bodyPr/>
        <a:lstStyle/>
        <a:p>
          <a:endParaRPr lang="zh-CN" altLang="en-US"/>
        </a:p>
      </dgm:t>
    </dgm:pt>
    <dgm:pt modelId="{9DBC6659-2C6D-45AA-A43E-5979FDB898BA}" type="sibTrans" cxnId="{FCD1EAAB-1308-4311-BCAD-AF3925A83951}">
      <dgm:prSet/>
      <dgm:spPr/>
      <dgm:t>
        <a:bodyPr/>
        <a:lstStyle/>
        <a:p>
          <a:endParaRPr lang="zh-CN" altLang="en-US"/>
        </a:p>
      </dgm:t>
    </dgm:pt>
    <dgm:pt modelId="{A32AFFD4-FE1A-4D1D-AFA7-57D7D1A6222D}">
      <dgm:prSet phldrT="[文本]"/>
      <dgm:spPr/>
      <dgm:t>
        <a:bodyPr/>
        <a:lstStyle/>
        <a:p>
          <a:r>
            <a:rPr lang="en-US" altLang="zh-CN" dirty="0"/>
            <a:t>Task2</a:t>
          </a:r>
          <a:r>
            <a:rPr lang="zh-CN" altLang="en-US" dirty="0"/>
            <a:t>：尝试无状态防火墙规则</a:t>
          </a:r>
        </a:p>
      </dgm:t>
    </dgm:pt>
    <dgm:pt modelId="{F2B4C315-A03C-4F56-9475-7A598AC5AF60}" type="parTrans" cxnId="{5761F703-5189-4BA5-B4FC-9658BFA05BF8}">
      <dgm:prSet/>
      <dgm:spPr/>
      <dgm:t>
        <a:bodyPr/>
        <a:lstStyle/>
        <a:p>
          <a:endParaRPr lang="zh-CN" altLang="en-US"/>
        </a:p>
      </dgm:t>
    </dgm:pt>
    <dgm:pt modelId="{3D38E44C-16E9-4059-BC3B-2A544ABDDD11}" type="sibTrans" cxnId="{5761F703-5189-4BA5-B4FC-9658BFA05BF8}">
      <dgm:prSet/>
      <dgm:spPr/>
      <dgm:t>
        <a:bodyPr/>
        <a:lstStyle/>
        <a:p>
          <a:endParaRPr lang="zh-CN" altLang="en-US"/>
        </a:p>
      </dgm:t>
    </dgm:pt>
    <dgm:pt modelId="{1BA0E3E6-CDDE-4F78-905D-3C9ED9D855E2}">
      <dgm:prSet phldrT="[文本]"/>
      <dgm:spPr/>
      <dgm:t>
        <a:bodyPr/>
        <a:lstStyle/>
        <a:p>
          <a:r>
            <a:rPr lang="en-US" altLang="zh-CN" dirty="0"/>
            <a:t>Task2A</a:t>
          </a:r>
          <a:r>
            <a:rPr lang="zh-CN" altLang="en-US" dirty="0"/>
            <a:t>：保护路由器</a:t>
          </a:r>
        </a:p>
      </dgm:t>
    </dgm:pt>
    <dgm:pt modelId="{4FBD5F5A-E63C-4AFB-9715-EF0A30DA6F8B}" type="parTrans" cxnId="{676933D1-3BDB-4A4C-A69D-9511D2FDC892}">
      <dgm:prSet/>
      <dgm:spPr/>
      <dgm:t>
        <a:bodyPr/>
        <a:lstStyle/>
        <a:p>
          <a:endParaRPr lang="zh-CN" altLang="en-US"/>
        </a:p>
      </dgm:t>
    </dgm:pt>
    <dgm:pt modelId="{FB620789-3498-4A3A-AEEE-666D7BE3E9F5}" type="sibTrans" cxnId="{676933D1-3BDB-4A4C-A69D-9511D2FDC892}">
      <dgm:prSet/>
      <dgm:spPr/>
      <dgm:t>
        <a:bodyPr/>
        <a:lstStyle/>
        <a:p>
          <a:endParaRPr lang="zh-CN" altLang="en-US"/>
        </a:p>
      </dgm:t>
    </dgm:pt>
    <dgm:pt modelId="{0BBA0498-F73C-4472-80F9-F3E7C37A497C}">
      <dgm:prSet phldrT="[文本]"/>
      <dgm:spPr/>
      <dgm:t>
        <a:bodyPr/>
        <a:lstStyle/>
        <a:p>
          <a:r>
            <a:rPr lang="en-US" altLang="zh-CN" dirty="0"/>
            <a:t>Task2B</a:t>
          </a:r>
          <a:r>
            <a:rPr lang="zh-CN" altLang="en-US" dirty="0"/>
            <a:t>：保护内部网络</a:t>
          </a:r>
        </a:p>
      </dgm:t>
    </dgm:pt>
    <dgm:pt modelId="{85628A02-693B-4085-AE10-10AA982AE5A2}" type="parTrans" cxnId="{2C5BF17E-7067-4C49-BEC7-61F1978B2589}">
      <dgm:prSet/>
      <dgm:spPr/>
      <dgm:t>
        <a:bodyPr/>
        <a:lstStyle/>
        <a:p>
          <a:endParaRPr lang="zh-CN" altLang="en-US"/>
        </a:p>
      </dgm:t>
    </dgm:pt>
    <dgm:pt modelId="{F14D2177-EDCD-468C-AFD7-256899596016}" type="sibTrans" cxnId="{2C5BF17E-7067-4C49-BEC7-61F1978B2589}">
      <dgm:prSet/>
      <dgm:spPr/>
      <dgm:t>
        <a:bodyPr/>
        <a:lstStyle/>
        <a:p>
          <a:endParaRPr lang="zh-CN" altLang="en-US"/>
        </a:p>
      </dgm:t>
    </dgm:pt>
    <dgm:pt modelId="{7B00644A-CD15-422D-901F-3A7A6504C66A}">
      <dgm:prSet phldrT="[文本]"/>
      <dgm:spPr/>
      <dgm:t>
        <a:bodyPr/>
        <a:lstStyle/>
        <a:p>
          <a:r>
            <a:rPr lang="en-US" altLang="zh-CN" dirty="0"/>
            <a:t>Task3</a:t>
          </a:r>
          <a:r>
            <a:rPr lang="zh-CN" altLang="en-US" dirty="0"/>
            <a:t>：连接跟踪和有状态防火墙</a:t>
          </a:r>
        </a:p>
      </dgm:t>
    </dgm:pt>
    <dgm:pt modelId="{B6BBECB2-D307-4E3D-B38A-16530DEEEA68}" type="parTrans" cxnId="{9C67790C-0D2D-473B-9AE7-900043138FD0}">
      <dgm:prSet/>
      <dgm:spPr/>
      <dgm:t>
        <a:bodyPr/>
        <a:lstStyle/>
        <a:p>
          <a:endParaRPr lang="zh-CN" altLang="en-US"/>
        </a:p>
      </dgm:t>
    </dgm:pt>
    <dgm:pt modelId="{EA45FFAD-69F4-43F5-A946-7081265571E8}" type="sibTrans" cxnId="{9C67790C-0D2D-473B-9AE7-900043138FD0}">
      <dgm:prSet/>
      <dgm:spPr/>
      <dgm:t>
        <a:bodyPr/>
        <a:lstStyle/>
        <a:p>
          <a:endParaRPr lang="zh-CN" altLang="en-US"/>
        </a:p>
      </dgm:t>
    </dgm:pt>
    <dgm:pt modelId="{C88F90EB-A551-4F1B-8DF9-A7EF77438863}">
      <dgm:prSet phldrT="[文本]"/>
      <dgm:spPr/>
      <dgm:t>
        <a:bodyPr/>
        <a:lstStyle/>
        <a:p>
          <a:r>
            <a:rPr lang="en-US" altLang="zh-CN" dirty="0"/>
            <a:t>Task3A</a:t>
          </a:r>
          <a:r>
            <a:rPr lang="zh-CN" altLang="en-US" dirty="0"/>
            <a:t>：尝试连接跟踪</a:t>
          </a:r>
        </a:p>
      </dgm:t>
    </dgm:pt>
    <dgm:pt modelId="{B500711C-E160-419C-82DA-1E102A00B675}" type="parTrans" cxnId="{F1B38DD3-D5B0-43CD-935C-1FB7045549C4}">
      <dgm:prSet/>
      <dgm:spPr/>
      <dgm:t>
        <a:bodyPr/>
        <a:lstStyle/>
        <a:p>
          <a:endParaRPr lang="zh-CN" altLang="en-US"/>
        </a:p>
      </dgm:t>
    </dgm:pt>
    <dgm:pt modelId="{AAE5BE5E-9F10-4C65-97AE-B3E6A8D6545D}" type="sibTrans" cxnId="{F1B38DD3-D5B0-43CD-935C-1FB7045549C4}">
      <dgm:prSet/>
      <dgm:spPr/>
      <dgm:t>
        <a:bodyPr/>
        <a:lstStyle/>
        <a:p>
          <a:endParaRPr lang="zh-CN" altLang="en-US"/>
        </a:p>
      </dgm:t>
    </dgm:pt>
    <dgm:pt modelId="{9E824C06-91ED-45B4-BFF6-676CF5186E4A}">
      <dgm:prSet phldrT="[文本]"/>
      <dgm:spPr/>
      <dgm:t>
        <a:bodyPr/>
        <a:lstStyle/>
        <a:p>
          <a:r>
            <a:rPr lang="en-US" altLang="zh-CN" dirty="0"/>
            <a:t>Task3B</a:t>
          </a:r>
          <a:r>
            <a:rPr lang="zh-CN" altLang="en-US" dirty="0"/>
            <a:t>：建立有状态防火墙</a:t>
          </a:r>
        </a:p>
      </dgm:t>
    </dgm:pt>
    <dgm:pt modelId="{4A2B7902-B06D-4AEF-AFF0-454BCA1BD6E3}" type="parTrans" cxnId="{3C266599-B3F8-4511-87C6-C64CF72815E9}">
      <dgm:prSet/>
      <dgm:spPr/>
      <dgm:t>
        <a:bodyPr/>
        <a:lstStyle/>
        <a:p>
          <a:endParaRPr lang="zh-CN" altLang="en-US"/>
        </a:p>
      </dgm:t>
    </dgm:pt>
    <dgm:pt modelId="{B46ADC0D-5AB2-49F4-861E-955AFD47E6A8}" type="sibTrans" cxnId="{3C266599-B3F8-4511-87C6-C64CF72815E9}">
      <dgm:prSet/>
      <dgm:spPr/>
      <dgm:t>
        <a:bodyPr/>
        <a:lstStyle/>
        <a:p>
          <a:endParaRPr lang="zh-CN" altLang="en-US"/>
        </a:p>
      </dgm:t>
    </dgm:pt>
    <dgm:pt modelId="{27EFD631-3108-40F4-AEA0-025D6D1F183D}">
      <dgm:prSet phldrT="[文本]"/>
      <dgm:spPr/>
      <dgm:t>
        <a:bodyPr/>
        <a:lstStyle/>
        <a:p>
          <a:r>
            <a:rPr lang="en-US" altLang="zh-CN" dirty="0"/>
            <a:t>Task2C</a:t>
          </a:r>
          <a:r>
            <a:rPr lang="zh-CN" altLang="en-US" dirty="0"/>
            <a:t>：保护内部服务器</a:t>
          </a:r>
        </a:p>
      </dgm:t>
    </dgm:pt>
    <dgm:pt modelId="{8556C9AC-97E8-466D-90A2-D6A33FDBC76D}" type="parTrans" cxnId="{1B2FBA70-DD53-4709-AF74-4D7860EFDE51}">
      <dgm:prSet/>
      <dgm:spPr/>
      <dgm:t>
        <a:bodyPr/>
        <a:lstStyle/>
        <a:p>
          <a:endParaRPr lang="zh-CN" altLang="en-US"/>
        </a:p>
      </dgm:t>
    </dgm:pt>
    <dgm:pt modelId="{912F4C46-887C-48B2-B358-1990D3EEB2E0}" type="sibTrans" cxnId="{1B2FBA70-DD53-4709-AF74-4D7860EFDE51}">
      <dgm:prSet/>
      <dgm:spPr/>
      <dgm:t>
        <a:bodyPr/>
        <a:lstStyle/>
        <a:p>
          <a:endParaRPr lang="zh-CN" altLang="en-US"/>
        </a:p>
      </dgm:t>
    </dgm:pt>
    <dgm:pt modelId="{DB11255F-78B4-4905-AA4A-904E7DA7B64C}">
      <dgm:prSet phldrT="[文本]"/>
      <dgm:spPr/>
      <dgm:t>
        <a:bodyPr/>
        <a:lstStyle/>
        <a:p>
          <a:r>
            <a:rPr lang="en-US" altLang="zh-CN" dirty="0"/>
            <a:t>Task5</a:t>
          </a:r>
          <a:r>
            <a:rPr lang="zh-CN" altLang="en-US" dirty="0"/>
            <a:t>：负载平衡</a:t>
          </a:r>
        </a:p>
      </dgm:t>
    </dgm:pt>
    <dgm:pt modelId="{408843E6-4C51-4B39-B000-D9384F89C990}" type="parTrans" cxnId="{30DAC0F3-A4AF-43F9-9597-5804BB4C3844}">
      <dgm:prSet/>
      <dgm:spPr/>
      <dgm:t>
        <a:bodyPr/>
        <a:lstStyle/>
        <a:p>
          <a:endParaRPr lang="zh-CN" altLang="en-US"/>
        </a:p>
      </dgm:t>
    </dgm:pt>
    <dgm:pt modelId="{E51DBF0B-6BB0-4E7F-87EA-9AD6B201EBD6}" type="sibTrans" cxnId="{30DAC0F3-A4AF-43F9-9597-5804BB4C3844}">
      <dgm:prSet/>
      <dgm:spPr/>
      <dgm:t>
        <a:bodyPr/>
        <a:lstStyle/>
        <a:p>
          <a:endParaRPr lang="zh-CN" altLang="en-US"/>
        </a:p>
      </dgm:t>
    </dgm:pt>
    <dgm:pt modelId="{9CFD172C-2322-41A7-9C5C-2B8562936A4A}">
      <dgm:prSet phldrT="[文本]"/>
      <dgm:spPr/>
      <dgm:t>
        <a:bodyPr/>
        <a:lstStyle/>
        <a:p>
          <a:endParaRPr lang="zh-CN" altLang="en-US" dirty="0"/>
        </a:p>
      </dgm:t>
    </dgm:pt>
    <dgm:pt modelId="{2DC2A5A9-FD00-444F-BB8F-D13E9D862DBC}" type="parTrans" cxnId="{9855BA26-88AD-4CB1-9DCF-4527B552D1ED}">
      <dgm:prSet/>
      <dgm:spPr/>
      <dgm:t>
        <a:bodyPr/>
        <a:lstStyle/>
        <a:p>
          <a:endParaRPr lang="zh-CN" altLang="en-US"/>
        </a:p>
      </dgm:t>
    </dgm:pt>
    <dgm:pt modelId="{FBFF077D-1D45-4C75-AA51-75594F4B944B}" type="sibTrans" cxnId="{9855BA26-88AD-4CB1-9DCF-4527B552D1ED}">
      <dgm:prSet/>
      <dgm:spPr/>
      <dgm:t>
        <a:bodyPr/>
        <a:lstStyle/>
        <a:p>
          <a:endParaRPr lang="zh-CN" altLang="en-US"/>
        </a:p>
      </dgm:t>
    </dgm:pt>
    <dgm:pt modelId="{1A8F6BD9-69CB-48CD-A2DD-80662E3E2086}">
      <dgm:prSet phldrT="[文本]"/>
      <dgm:spPr/>
      <dgm:t>
        <a:bodyPr/>
        <a:lstStyle/>
        <a:p>
          <a:r>
            <a:rPr lang="en-US" altLang="zh-CN" dirty="0"/>
            <a:t>Task4</a:t>
          </a:r>
          <a:r>
            <a:rPr lang="zh-CN" altLang="en-US" dirty="0"/>
            <a:t>：限制网络流量</a:t>
          </a:r>
        </a:p>
      </dgm:t>
    </dgm:pt>
    <dgm:pt modelId="{CFC6EC89-711F-48F7-9CAD-487785B7D6B4}" type="parTrans" cxnId="{5CD68996-9CED-4C15-9C0D-97F3626288CE}">
      <dgm:prSet/>
      <dgm:spPr/>
      <dgm:t>
        <a:bodyPr/>
        <a:lstStyle/>
        <a:p>
          <a:endParaRPr lang="zh-CN" altLang="en-US"/>
        </a:p>
      </dgm:t>
    </dgm:pt>
    <dgm:pt modelId="{5C10FBB5-3239-4BC8-8C08-A52EEC190C3E}" type="sibTrans" cxnId="{5CD68996-9CED-4C15-9C0D-97F3626288CE}">
      <dgm:prSet/>
      <dgm:spPr/>
      <dgm:t>
        <a:bodyPr/>
        <a:lstStyle/>
        <a:p>
          <a:endParaRPr lang="zh-CN" altLang="en-US"/>
        </a:p>
      </dgm:t>
    </dgm:pt>
    <dgm:pt modelId="{0409F134-E6EB-4DAB-AEAA-B07F9105B64B}">
      <dgm:prSet/>
      <dgm:spPr/>
      <dgm:t>
        <a:bodyPr/>
        <a:lstStyle/>
        <a:p>
          <a:r>
            <a:rPr lang="zh-CN" altLang="en-US" dirty="0"/>
            <a:t>限流</a:t>
          </a:r>
        </a:p>
      </dgm:t>
    </dgm:pt>
    <dgm:pt modelId="{CD54FBCE-10D6-4404-83B7-ED3C0405D5CD}" type="parTrans" cxnId="{454FC551-674D-411E-8E1F-A860AD075730}">
      <dgm:prSet/>
      <dgm:spPr/>
      <dgm:t>
        <a:bodyPr/>
        <a:lstStyle/>
        <a:p>
          <a:endParaRPr lang="zh-CN" altLang="en-US"/>
        </a:p>
      </dgm:t>
    </dgm:pt>
    <dgm:pt modelId="{3339CF65-150D-4FA2-957E-E43A309E1D6C}" type="sibTrans" cxnId="{454FC551-674D-411E-8E1F-A860AD075730}">
      <dgm:prSet/>
      <dgm:spPr/>
      <dgm:t>
        <a:bodyPr/>
        <a:lstStyle/>
        <a:p>
          <a:endParaRPr lang="zh-CN" altLang="en-US"/>
        </a:p>
      </dgm:t>
    </dgm:pt>
    <dgm:pt modelId="{A3905B40-105C-4B0B-8B2C-83E52AFA5BB1}">
      <dgm:prSet/>
      <dgm:spPr/>
      <dgm:t>
        <a:bodyPr/>
        <a:lstStyle/>
        <a:p>
          <a:r>
            <a:rPr lang="zh-CN" altLang="en-US" dirty="0"/>
            <a:t>轮转</a:t>
          </a:r>
        </a:p>
      </dgm:t>
    </dgm:pt>
    <dgm:pt modelId="{EF672348-94AE-41FF-99B6-4DED04E4E0F2}" type="parTrans" cxnId="{0981FA8E-ADB6-4ED9-818A-463D1DE25CF7}">
      <dgm:prSet/>
      <dgm:spPr/>
      <dgm:t>
        <a:bodyPr/>
        <a:lstStyle/>
        <a:p>
          <a:endParaRPr lang="zh-CN" altLang="en-US"/>
        </a:p>
      </dgm:t>
    </dgm:pt>
    <dgm:pt modelId="{8EEDDC81-9ABD-42BC-BEE1-ED33D3B2C9C9}" type="sibTrans" cxnId="{0981FA8E-ADB6-4ED9-818A-463D1DE25CF7}">
      <dgm:prSet/>
      <dgm:spPr/>
      <dgm:t>
        <a:bodyPr/>
        <a:lstStyle/>
        <a:p>
          <a:endParaRPr lang="zh-CN" altLang="en-US"/>
        </a:p>
      </dgm:t>
    </dgm:pt>
    <dgm:pt modelId="{9B005D4B-D2D1-478D-9812-3F629852D8DD}">
      <dgm:prSet/>
      <dgm:spPr/>
      <dgm:t>
        <a:bodyPr/>
        <a:lstStyle/>
        <a:p>
          <a:r>
            <a:rPr lang="zh-CN" altLang="en-US" dirty="0"/>
            <a:t>概率</a:t>
          </a:r>
        </a:p>
      </dgm:t>
    </dgm:pt>
    <dgm:pt modelId="{C6AD66AB-EA09-4CD1-844C-AD951101290A}" type="parTrans" cxnId="{77E7A39B-DCBC-4BB5-B7DE-1D9E44E4D156}">
      <dgm:prSet/>
      <dgm:spPr/>
      <dgm:t>
        <a:bodyPr/>
        <a:lstStyle/>
        <a:p>
          <a:endParaRPr lang="zh-CN" altLang="en-US"/>
        </a:p>
      </dgm:t>
    </dgm:pt>
    <dgm:pt modelId="{90AA200F-EEB4-4FA9-9D41-34EA71C489B4}" type="sibTrans" cxnId="{77E7A39B-DCBC-4BB5-B7DE-1D9E44E4D156}">
      <dgm:prSet/>
      <dgm:spPr/>
      <dgm:t>
        <a:bodyPr/>
        <a:lstStyle/>
        <a:p>
          <a:endParaRPr lang="zh-CN" altLang="en-US"/>
        </a:p>
      </dgm:t>
    </dgm:pt>
    <dgm:pt modelId="{82814EF0-9697-455A-9F6F-57F42B756C97}" type="pres">
      <dgm:prSet presAssocID="{98A153F7-E0B3-44A5-9C0D-09FE3FD57FD7}" presName="Name0" presStyleCnt="0">
        <dgm:presLayoutVars>
          <dgm:dir/>
          <dgm:animLvl val="lvl"/>
          <dgm:resizeHandles val="exact"/>
        </dgm:presLayoutVars>
      </dgm:prSet>
      <dgm:spPr/>
    </dgm:pt>
    <dgm:pt modelId="{D6ADBFA6-2CB7-4F07-8FC5-0475226A2A1E}" type="pres">
      <dgm:prSet presAssocID="{340AAD02-C779-470E-BA70-6EDE83FB1A38}" presName="composite" presStyleCnt="0"/>
      <dgm:spPr/>
    </dgm:pt>
    <dgm:pt modelId="{2AC35B44-F663-4F1E-8201-9C0A844AD61B}" type="pres">
      <dgm:prSet presAssocID="{340AAD02-C779-470E-BA70-6EDE83FB1A3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2ABF08FB-0F20-42ED-BBAB-AB51948B3372}" type="pres">
      <dgm:prSet presAssocID="{340AAD02-C779-470E-BA70-6EDE83FB1A38}" presName="desTx" presStyleLbl="alignAccFollowNode1" presStyleIdx="0" presStyleCnt="5">
        <dgm:presLayoutVars>
          <dgm:bulletEnabled val="1"/>
        </dgm:presLayoutVars>
      </dgm:prSet>
      <dgm:spPr/>
    </dgm:pt>
    <dgm:pt modelId="{FAA6F7F1-66D3-42D9-B437-7684A7CD4D0B}" type="pres">
      <dgm:prSet presAssocID="{7E312E15-7562-4862-8184-9CC4641B021B}" presName="space" presStyleCnt="0"/>
      <dgm:spPr/>
    </dgm:pt>
    <dgm:pt modelId="{B270F664-8454-4291-9B07-0F793EDDACFC}" type="pres">
      <dgm:prSet presAssocID="{A32AFFD4-FE1A-4D1D-AFA7-57D7D1A6222D}" presName="composite" presStyleCnt="0"/>
      <dgm:spPr/>
    </dgm:pt>
    <dgm:pt modelId="{D083CDE5-939E-4B39-B843-880DCCA24302}" type="pres">
      <dgm:prSet presAssocID="{A32AFFD4-FE1A-4D1D-AFA7-57D7D1A6222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5736FC6-D8B1-45AE-8309-54CF6C956757}" type="pres">
      <dgm:prSet presAssocID="{A32AFFD4-FE1A-4D1D-AFA7-57D7D1A6222D}" presName="desTx" presStyleLbl="alignAccFollowNode1" presStyleIdx="1" presStyleCnt="5">
        <dgm:presLayoutVars>
          <dgm:bulletEnabled val="1"/>
        </dgm:presLayoutVars>
      </dgm:prSet>
      <dgm:spPr/>
    </dgm:pt>
    <dgm:pt modelId="{16A38878-581B-46BD-BDB3-BC9E7B5282A1}" type="pres">
      <dgm:prSet presAssocID="{3D38E44C-16E9-4059-BC3B-2A544ABDDD11}" presName="space" presStyleCnt="0"/>
      <dgm:spPr/>
    </dgm:pt>
    <dgm:pt modelId="{4157AF72-6F90-434C-81B0-92ED729FC342}" type="pres">
      <dgm:prSet presAssocID="{7B00644A-CD15-422D-901F-3A7A6504C66A}" presName="composite" presStyleCnt="0"/>
      <dgm:spPr/>
    </dgm:pt>
    <dgm:pt modelId="{74A6116C-5296-47FD-9CCA-ACCE29E89C3E}" type="pres">
      <dgm:prSet presAssocID="{7B00644A-CD15-422D-901F-3A7A6504C66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054CB893-3AED-4096-AD5B-7E6408F404F8}" type="pres">
      <dgm:prSet presAssocID="{7B00644A-CD15-422D-901F-3A7A6504C66A}" presName="desTx" presStyleLbl="alignAccFollowNode1" presStyleIdx="2" presStyleCnt="5">
        <dgm:presLayoutVars>
          <dgm:bulletEnabled val="1"/>
        </dgm:presLayoutVars>
      </dgm:prSet>
      <dgm:spPr/>
    </dgm:pt>
    <dgm:pt modelId="{E2C5B8F6-3B9E-43DB-ACF8-8EB0875A7CB6}" type="pres">
      <dgm:prSet presAssocID="{EA45FFAD-69F4-43F5-A946-7081265571E8}" presName="space" presStyleCnt="0"/>
      <dgm:spPr/>
    </dgm:pt>
    <dgm:pt modelId="{FB7A5697-5FB1-473A-9E10-D28FEDF6AAB1}" type="pres">
      <dgm:prSet presAssocID="{1A8F6BD9-69CB-48CD-A2DD-80662E3E2086}" presName="composite" presStyleCnt="0"/>
      <dgm:spPr/>
    </dgm:pt>
    <dgm:pt modelId="{A705C08E-DB39-4FDB-B99B-1FE090A51AC4}" type="pres">
      <dgm:prSet presAssocID="{1A8F6BD9-69CB-48CD-A2DD-80662E3E208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E3BDF9A-F232-47D9-9E43-0696190D2693}" type="pres">
      <dgm:prSet presAssocID="{1A8F6BD9-69CB-48CD-A2DD-80662E3E2086}" presName="desTx" presStyleLbl="alignAccFollowNode1" presStyleIdx="3" presStyleCnt="5">
        <dgm:presLayoutVars>
          <dgm:bulletEnabled val="1"/>
        </dgm:presLayoutVars>
      </dgm:prSet>
      <dgm:spPr/>
    </dgm:pt>
    <dgm:pt modelId="{88F92B9C-66D3-48C5-9DB9-11524A9AB39A}" type="pres">
      <dgm:prSet presAssocID="{5C10FBB5-3239-4BC8-8C08-A52EEC190C3E}" presName="space" presStyleCnt="0"/>
      <dgm:spPr/>
    </dgm:pt>
    <dgm:pt modelId="{F4A40FF4-FACC-41BA-BA6E-391BD88B633C}" type="pres">
      <dgm:prSet presAssocID="{DB11255F-78B4-4905-AA4A-904E7DA7B64C}" presName="composite" presStyleCnt="0"/>
      <dgm:spPr/>
    </dgm:pt>
    <dgm:pt modelId="{262FCBF2-7A0A-4072-9C49-B4ABE0EF609F}" type="pres">
      <dgm:prSet presAssocID="{DB11255F-78B4-4905-AA4A-904E7DA7B64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D6C380B-6E20-4F44-82E0-B25681F1777A}" type="pres">
      <dgm:prSet presAssocID="{DB11255F-78B4-4905-AA4A-904E7DA7B64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761F703-5189-4BA5-B4FC-9658BFA05BF8}" srcId="{98A153F7-E0B3-44A5-9C0D-09FE3FD57FD7}" destId="{A32AFFD4-FE1A-4D1D-AFA7-57D7D1A6222D}" srcOrd="1" destOrd="0" parTransId="{F2B4C315-A03C-4F56-9475-7A598AC5AF60}" sibTransId="{3D38E44C-16E9-4059-BC3B-2A544ABDDD11}"/>
    <dgm:cxn modelId="{AF193609-A1C3-4B93-B151-969C71E51401}" type="presOf" srcId="{0BBA0498-F73C-4472-80F9-F3E7C37A497C}" destId="{15736FC6-D8B1-45AE-8309-54CF6C956757}" srcOrd="0" destOrd="1" presId="urn:microsoft.com/office/officeart/2005/8/layout/hList1"/>
    <dgm:cxn modelId="{9C67790C-0D2D-473B-9AE7-900043138FD0}" srcId="{98A153F7-E0B3-44A5-9C0D-09FE3FD57FD7}" destId="{7B00644A-CD15-422D-901F-3A7A6504C66A}" srcOrd="2" destOrd="0" parTransId="{B6BBECB2-D307-4E3D-B38A-16530DEEEA68}" sibTransId="{EA45FFAD-69F4-43F5-A946-7081265571E8}"/>
    <dgm:cxn modelId="{9855BA26-88AD-4CB1-9DCF-4527B552D1ED}" srcId="{7B00644A-CD15-422D-901F-3A7A6504C66A}" destId="{9CFD172C-2322-41A7-9C5C-2B8562936A4A}" srcOrd="2" destOrd="0" parTransId="{2DC2A5A9-FD00-444F-BB8F-D13E9D862DBC}" sibTransId="{FBFF077D-1D45-4C75-AA51-75594F4B944B}"/>
    <dgm:cxn modelId="{55C8EF29-7BDE-4F2C-8326-0A0FABC0256F}" type="presOf" srcId="{9E824C06-91ED-45B4-BFF6-676CF5186E4A}" destId="{054CB893-3AED-4096-AD5B-7E6408F404F8}" srcOrd="0" destOrd="1" presId="urn:microsoft.com/office/officeart/2005/8/layout/hList1"/>
    <dgm:cxn modelId="{457E2E39-CC51-4A56-A3B2-70D5A007B228}" type="presOf" srcId="{C88F90EB-A551-4F1B-8DF9-A7EF77438863}" destId="{054CB893-3AED-4096-AD5B-7E6408F404F8}" srcOrd="0" destOrd="0" presId="urn:microsoft.com/office/officeart/2005/8/layout/hList1"/>
    <dgm:cxn modelId="{1B2FBA70-DD53-4709-AF74-4D7860EFDE51}" srcId="{A32AFFD4-FE1A-4D1D-AFA7-57D7D1A6222D}" destId="{27EFD631-3108-40F4-AEA0-025D6D1F183D}" srcOrd="2" destOrd="0" parTransId="{8556C9AC-97E8-466D-90A2-D6A33FDBC76D}" sibTransId="{912F4C46-887C-48B2-B358-1990D3EEB2E0}"/>
    <dgm:cxn modelId="{454FC551-674D-411E-8E1F-A860AD075730}" srcId="{1A8F6BD9-69CB-48CD-A2DD-80662E3E2086}" destId="{0409F134-E6EB-4DAB-AEAA-B07F9105B64B}" srcOrd="0" destOrd="0" parTransId="{CD54FBCE-10D6-4404-83B7-ED3C0405D5CD}" sibTransId="{3339CF65-150D-4FA2-957E-E43A309E1D6C}"/>
    <dgm:cxn modelId="{F68F2755-12AD-471A-A543-97128E76BCE4}" type="presOf" srcId="{9B005D4B-D2D1-478D-9812-3F629852D8DD}" destId="{4D6C380B-6E20-4F44-82E0-B25681F1777A}" srcOrd="0" destOrd="1" presId="urn:microsoft.com/office/officeart/2005/8/layout/hList1"/>
    <dgm:cxn modelId="{2C5BF17E-7067-4C49-BEC7-61F1978B2589}" srcId="{A32AFFD4-FE1A-4D1D-AFA7-57D7D1A6222D}" destId="{0BBA0498-F73C-4472-80F9-F3E7C37A497C}" srcOrd="1" destOrd="0" parTransId="{85628A02-693B-4085-AE10-10AA982AE5A2}" sibTransId="{F14D2177-EDCD-468C-AFD7-256899596016}"/>
    <dgm:cxn modelId="{982C5388-6C94-4F7F-8C8E-463A118B65FE}" type="presOf" srcId="{1BA0E3E6-CDDE-4F78-905D-3C9ED9D855E2}" destId="{15736FC6-D8B1-45AE-8309-54CF6C956757}" srcOrd="0" destOrd="0" presId="urn:microsoft.com/office/officeart/2005/8/layout/hList1"/>
    <dgm:cxn modelId="{1836338A-CA63-45E8-BD9C-ACBB960BA5EB}" type="presOf" srcId="{DB11255F-78B4-4905-AA4A-904E7DA7B64C}" destId="{262FCBF2-7A0A-4072-9C49-B4ABE0EF609F}" srcOrd="0" destOrd="0" presId="urn:microsoft.com/office/officeart/2005/8/layout/hList1"/>
    <dgm:cxn modelId="{0981FA8E-ADB6-4ED9-818A-463D1DE25CF7}" srcId="{DB11255F-78B4-4905-AA4A-904E7DA7B64C}" destId="{A3905B40-105C-4B0B-8B2C-83E52AFA5BB1}" srcOrd="0" destOrd="0" parTransId="{EF672348-94AE-41FF-99B6-4DED04E4E0F2}" sibTransId="{8EEDDC81-9ABD-42BC-BEE1-ED33D3B2C9C9}"/>
    <dgm:cxn modelId="{5CD68996-9CED-4C15-9C0D-97F3626288CE}" srcId="{98A153F7-E0B3-44A5-9C0D-09FE3FD57FD7}" destId="{1A8F6BD9-69CB-48CD-A2DD-80662E3E2086}" srcOrd="3" destOrd="0" parTransId="{CFC6EC89-711F-48F7-9CAD-487785B7D6B4}" sibTransId="{5C10FBB5-3239-4BC8-8C08-A52EEC190C3E}"/>
    <dgm:cxn modelId="{CE4A7F98-BFED-4079-BCAE-09D62543ED27}" type="presOf" srcId="{1A8F6BD9-69CB-48CD-A2DD-80662E3E2086}" destId="{A705C08E-DB39-4FDB-B99B-1FE090A51AC4}" srcOrd="0" destOrd="0" presId="urn:microsoft.com/office/officeart/2005/8/layout/hList1"/>
    <dgm:cxn modelId="{3C266599-B3F8-4511-87C6-C64CF72815E9}" srcId="{7B00644A-CD15-422D-901F-3A7A6504C66A}" destId="{9E824C06-91ED-45B4-BFF6-676CF5186E4A}" srcOrd="1" destOrd="0" parTransId="{4A2B7902-B06D-4AEF-AFF0-454BCA1BD6E3}" sibTransId="{B46ADC0D-5AB2-49F4-861E-955AFD47E6A8}"/>
    <dgm:cxn modelId="{77E7A39B-DCBC-4BB5-B7DE-1D9E44E4D156}" srcId="{DB11255F-78B4-4905-AA4A-904E7DA7B64C}" destId="{9B005D4B-D2D1-478D-9812-3F629852D8DD}" srcOrd="1" destOrd="0" parTransId="{C6AD66AB-EA09-4CD1-844C-AD951101290A}" sibTransId="{90AA200F-EEB4-4FA9-9D41-34EA71C489B4}"/>
    <dgm:cxn modelId="{3388979C-E419-4436-8C74-BF30C6C17544}" type="presOf" srcId="{A976E8C9-C9C0-4D9A-BBA4-98C6244464EC}" destId="{2ABF08FB-0F20-42ED-BBAB-AB51948B3372}" srcOrd="0" destOrd="1" presId="urn:microsoft.com/office/officeart/2005/8/layout/hList1"/>
    <dgm:cxn modelId="{BE3CEDA3-98F1-4A9A-9900-5924706F76DD}" type="presOf" srcId="{0409F134-E6EB-4DAB-AEAA-B07F9105B64B}" destId="{4E3BDF9A-F232-47D9-9E43-0696190D2693}" srcOrd="0" destOrd="0" presId="urn:microsoft.com/office/officeart/2005/8/layout/hList1"/>
    <dgm:cxn modelId="{FC2586A7-9BB1-4270-9530-DAC8B7A0749F}" type="presOf" srcId="{340AAD02-C779-470E-BA70-6EDE83FB1A38}" destId="{2AC35B44-F663-4F1E-8201-9C0A844AD61B}" srcOrd="0" destOrd="0" presId="urn:microsoft.com/office/officeart/2005/8/layout/hList1"/>
    <dgm:cxn modelId="{FCD1EAAB-1308-4311-BCAD-AF3925A83951}" srcId="{340AAD02-C779-470E-BA70-6EDE83FB1A38}" destId="{A976E8C9-C9C0-4D9A-BBA4-98C6244464EC}" srcOrd="1" destOrd="0" parTransId="{36B49A1F-2A5E-4FDB-BD67-DB77309CDDA4}" sibTransId="{9DBC6659-2C6D-45AA-A43E-5979FDB898BA}"/>
    <dgm:cxn modelId="{C3B02CB8-1500-4BDF-873C-1F6491F7231B}" srcId="{340AAD02-C779-470E-BA70-6EDE83FB1A38}" destId="{EDFEAFD7-FA38-4F0E-8400-C31402130419}" srcOrd="0" destOrd="0" parTransId="{98BFECF7-6106-4500-8477-BFDCCB4F6660}" sibTransId="{2D4971FE-1C73-431E-B582-419261EC264B}"/>
    <dgm:cxn modelId="{9ED44DB9-7CF7-4B36-A3DA-BFD60F88BA62}" type="presOf" srcId="{EDFEAFD7-FA38-4F0E-8400-C31402130419}" destId="{2ABF08FB-0F20-42ED-BBAB-AB51948B3372}" srcOrd="0" destOrd="0" presId="urn:microsoft.com/office/officeart/2005/8/layout/hList1"/>
    <dgm:cxn modelId="{5451FBC8-3254-4CC2-86CD-A250CDCAE35A}" type="presOf" srcId="{98A153F7-E0B3-44A5-9C0D-09FE3FD57FD7}" destId="{82814EF0-9697-455A-9F6F-57F42B756C97}" srcOrd="0" destOrd="0" presId="urn:microsoft.com/office/officeart/2005/8/layout/hList1"/>
    <dgm:cxn modelId="{0F8625C9-2FC3-475C-BC34-09017568211A}" srcId="{98A153F7-E0B3-44A5-9C0D-09FE3FD57FD7}" destId="{340AAD02-C779-470E-BA70-6EDE83FB1A38}" srcOrd="0" destOrd="0" parTransId="{15D87217-C9A4-40B1-95C8-3F82A872B18C}" sibTransId="{7E312E15-7562-4862-8184-9CC4641B021B}"/>
    <dgm:cxn modelId="{676933D1-3BDB-4A4C-A69D-9511D2FDC892}" srcId="{A32AFFD4-FE1A-4D1D-AFA7-57D7D1A6222D}" destId="{1BA0E3E6-CDDE-4F78-905D-3C9ED9D855E2}" srcOrd="0" destOrd="0" parTransId="{4FBD5F5A-E63C-4AFB-9715-EF0A30DA6F8B}" sibTransId="{FB620789-3498-4A3A-AEEE-666D7BE3E9F5}"/>
    <dgm:cxn modelId="{F1B38DD3-D5B0-43CD-935C-1FB7045549C4}" srcId="{7B00644A-CD15-422D-901F-3A7A6504C66A}" destId="{C88F90EB-A551-4F1B-8DF9-A7EF77438863}" srcOrd="0" destOrd="0" parTransId="{B500711C-E160-419C-82DA-1E102A00B675}" sibTransId="{AAE5BE5E-9F10-4C65-97AE-B3E6A8D6545D}"/>
    <dgm:cxn modelId="{4C59A0EC-6B8F-4767-BFB1-45F1AE910378}" type="presOf" srcId="{27EFD631-3108-40F4-AEA0-025D6D1F183D}" destId="{15736FC6-D8B1-45AE-8309-54CF6C956757}" srcOrd="0" destOrd="2" presId="urn:microsoft.com/office/officeart/2005/8/layout/hList1"/>
    <dgm:cxn modelId="{4A54E6F1-C514-4BD7-B8FB-979871DF0624}" type="presOf" srcId="{A3905B40-105C-4B0B-8B2C-83E52AFA5BB1}" destId="{4D6C380B-6E20-4F44-82E0-B25681F1777A}" srcOrd="0" destOrd="0" presId="urn:microsoft.com/office/officeart/2005/8/layout/hList1"/>
    <dgm:cxn modelId="{30DAC0F3-A4AF-43F9-9597-5804BB4C3844}" srcId="{98A153F7-E0B3-44A5-9C0D-09FE3FD57FD7}" destId="{DB11255F-78B4-4905-AA4A-904E7DA7B64C}" srcOrd="4" destOrd="0" parTransId="{408843E6-4C51-4B39-B000-D9384F89C990}" sibTransId="{E51DBF0B-6BB0-4E7F-87EA-9AD6B201EBD6}"/>
    <dgm:cxn modelId="{1D8B37F9-9B94-4366-B121-B75F80B5536E}" type="presOf" srcId="{9CFD172C-2322-41A7-9C5C-2B8562936A4A}" destId="{054CB893-3AED-4096-AD5B-7E6408F404F8}" srcOrd="0" destOrd="2" presId="urn:microsoft.com/office/officeart/2005/8/layout/hList1"/>
    <dgm:cxn modelId="{EC6216FC-C194-4397-B255-C11EB982DEDF}" type="presOf" srcId="{A32AFFD4-FE1A-4D1D-AFA7-57D7D1A6222D}" destId="{D083CDE5-939E-4B39-B843-880DCCA24302}" srcOrd="0" destOrd="0" presId="urn:microsoft.com/office/officeart/2005/8/layout/hList1"/>
    <dgm:cxn modelId="{D87C65FF-2FDB-4AA2-B37F-68F78E12F2DF}" type="presOf" srcId="{7B00644A-CD15-422D-901F-3A7A6504C66A}" destId="{74A6116C-5296-47FD-9CCA-ACCE29E89C3E}" srcOrd="0" destOrd="0" presId="urn:microsoft.com/office/officeart/2005/8/layout/hList1"/>
    <dgm:cxn modelId="{B4B594ED-2A2C-4C8D-BFFF-FC5674A6946C}" type="presParOf" srcId="{82814EF0-9697-455A-9F6F-57F42B756C97}" destId="{D6ADBFA6-2CB7-4F07-8FC5-0475226A2A1E}" srcOrd="0" destOrd="0" presId="urn:microsoft.com/office/officeart/2005/8/layout/hList1"/>
    <dgm:cxn modelId="{4F182944-BFF4-40B0-82F0-F5A6467410F4}" type="presParOf" srcId="{D6ADBFA6-2CB7-4F07-8FC5-0475226A2A1E}" destId="{2AC35B44-F663-4F1E-8201-9C0A844AD61B}" srcOrd="0" destOrd="0" presId="urn:microsoft.com/office/officeart/2005/8/layout/hList1"/>
    <dgm:cxn modelId="{027EAC8C-6FB6-4F9C-9687-0DC3AAC0A797}" type="presParOf" srcId="{D6ADBFA6-2CB7-4F07-8FC5-0475226A2A1E}" destId="{2ABF08FB-0F20-42ED-BBAB-AB51948B3372}" srcOrd="1" destOrd="0" presId="urn:microsoft.com/office/officeart/2005/8/layout/hList1"/>
    <dgm:cxn modelId="{816D0007-C23C-488A-8A3C-B0D40F3C0183}" type="presParOf" srcId="{82814EF0-9697-455A-9F6F-57F42B756C97}" destId="{FAA6F7F1-66D3-42D9-B437-7684A7CD4D0B}" srcOrd="1" destOrd="0" presId="urn:microsoft.com/office/officeart/2005/8/layout/hList1"/>
    <dgm:cxn modelId="{5E6F885A-A089-4F97-AE95-00DCC662DC69}" type="presParOf" srcId="{82814EF0-9697-455A-9F6F-57F42B756C97}" destId="{B270F664-8454-4291-9B07-0F793EDDACFC}" srcOrd="2" destOrd="0" presId="urn:microsoft.com/office/officeart/2005/8/layout/hList1"/>
    <dgm:cxn modelId="{60425CB5-C5DF-4487-A7F0-365AB2C6B259}" type="presParOf" srcId="{B270F664-8454-4291-9B07-0F793EDDACFC}" destId="{D083CDE5-939E-4B39-B843-880DCCA24302}" srcOrd="0" destOrd="0" presId="urn:microsoft.com/office/officeart/2005/8/layout/hList1"/>
    <dgm:cxn modelId="{0128616A-73C1-4605-BB74-20332E8C54F7}" type="presParOf" srcId="{B270F664-8454-4291-9B07-0F793EDDACFC}" destId="{15736FC6-D8B1-45AE-8309-54CF6C956757}" srcOrd="1" destOrd="0" presId="urn:microsoft.com/office/officeart/2005/8/layout/hList1"/>
    <dgm:cxn modelId="{61FF5460-485A-48AC-9F34-AA4B28B94389}" type="presParOf" srcId="{82814EF0-9697-455A-9F6F-57F42B756C97}" destId="{16A38878-581B-46BD-BDB3-BC9E7B5282A1}" srcOrd="3" destOrd="0" presId="urn:microsoft.com/office/officeart/2005/8/layout/hList1"/>
    <dgm:cxn modelId="{B31C7284-FD1C-4610-8B03-57AC050D3D6E}" type="presParOf" srcId="{82814EF0-9697-455A-9F6F-57F42B756C97}" destId="{4157AF72-6F90-434C-81B0-92ED729FC342}" srcOrd="4" destOrd="0" presId="urn:microsoft.com/office/officeart/2005/8/layout/hList1"/>
    <dgm:cxn modelId="{84B15DDF-4008-463A-84ED-732A7CC00282}" type="presParOf" srcId="{4157AF72-6F90-434C-81B0-92ED729FC342}" destId="{74A6116C-5296-47FD-9CCA-ACCE29E89C3E}" srcOrd="0" destOrd="0" presId="urn:microsoft.com/office/officeart/2005/8/layout/hList1"/>
    <dgm:cxn modelId="{F6301B83-BF06-402E-AA1B-C42F612E4FF9}" type="presParOf" srcId="{4157AF72-6F90-434C-81B0-92ED729FC342}" destId="{054CB893-3AED-4096-AD5B-7E6408F404F8}" srcOrd="1" destOrd="0" presId="urn:microsoft.com/office/officeart/2005/8/layout/hList1"/>
    <dgm:cxn modelId="{662B18E2-F0BD-44AF-B5A5-02E396C6F56D}" type="presParOf" srcId="{82814EF0-9697-455A-9F6F-57F42B756C97}" destId="{E2C5B8F6-3B9E-43DB-ACF8-8EB0875A7CB6}" srcOrd="5" destOrd="0" presId="urn:microsoft.com/office/officeart/2005/8/layout/hList1"/>
    <dgm:cxn modelId="{AD461FE5-FE5A-4289-B412-A9306FFB3D82}" type="presParOf" srcId="{82814EF0-9697-455A-9F6F-57F42B756C97}" destId="{FB7A5697-5FB1-473A-9E10-D28FEDF6AAB1}" srcOrd="6" destOrd="0" presId="urn:microsoft.com/office/officeart/2005/8/layout/hList1"/>
    <dgm:cxn modelId="{7B8A7A5F-B9BF-4144-86AE-AD94B4375416}" type="presParOf" srcId="{FB7A5697-5FB1-473A-9E10-D28FEDF6AAB1}" destId="{A705C08E-DB39-4FDB-B99B-1FE090A51AC4}" srcOrd="0" destOrd="0" presId="urn:microsoft.com/office/officeart/2005/8/layout/hList1"/>
    <dgm:cxn modelId="{FF9E2222-FFA6-4AE0-8855-AA32FB01A273}" type="presParOf" srcId="{FB7A5697-5FB1-473A-9E10-D28FEDF6AAB1}" destId="{4E3BDF9A-F232-47D9-9E43-0696190D2693}" srcOrd="1" destOrd="0" presId="urn:microsoft.com/office/officeart/2005/8/layout/hList1"/>
    <dgm:cxn modelId="{084EF664-5420-4E46-8A6E-3290FDE42D61}" type="presParOf" srcId="{82814EF0-9697-455A-9F6F-57F42B756C97}" destId="{88F92B9C-66D3-48C5-9DB9-11524A9AB39A}" srcOrd="7" destOrd="0" presId="urn:microsoft.com/office/officeart/2005/8/layout/hList1"/>
    <dgm:cxn modelId="{33CC8AAB-7921-4B89-BDE8-D901EE5DC520}" type="presParOf" srcId="{82814EF0-9697-455A-9F6F-57F42B756C97}" destId="{F4A40FF4-FACC-41BA-BA6E-391BD88B633C}" srcOrd="8" destOrd="0" presId="urn:microsoft.com/office/officeart/2005/8/layout/hList1"/>
    <dgm:cxn modelId="{30B1B5FD-EFB3-45CF-880D-0B2C4841AB8F}" type="presParOf" srcId="{F4A40FF4-FACC-41BA-BA6E-391BD88B633C}" destId="{262FCBF2-7A0A-4072-9C49-B4ABE0EF609F}" srcOrd="0" destOrd="0" presId="urn:microsoft.com/office/officeart/2005/8/layout/hList1"/>
    <dgm:cxn modelId="{276197A4-ECF3-492D-9F6B-6489503F6450}" type="presParOf" srcId="{F4A40FF4-FACC-41BA-BA6E-391BD88B633C}" destId="{4D6C380B-6E20-4F44-82E0-B25681F177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35B44-F663-4F1E-8201-9C0A844AD61B}">
      <dsp:nvSpPr>
        <dsp:cNvPr id="0" name=""/>
        <dsp:cNvSpPr/>
      </dsp:nvSpPr>
      <dsp:spPr>
        <a:xfrm>
          <a:off x="5715" y="1722590"/>
          <a:ext cx="2190749" cy="865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Task 1:</a:t>
          </a:r>
          <a:r>
            <a:rPr lang="zh-CN" altLang="en-US" sz="1800" kern="1200" dirty="0"/>
            <a:t>设置一个简单的防火墙</a:t>
          </a:r>
        </a:p>
      </dsp:txBody>
      <dsp:txXfrm>
        <a:off x="5715" y="1722590"/>
        <a:ext cx="2190749" cy="865115"/>
      </dsp:txXfrm>
    </dsp:sp>
    <dsp:sp modelId="{2ABF08FB-0F20-42ED-BBAB-AB51948B3372}">
      <dsp:nvSpPr>
        <dsp:cNvPr id="0" name=""/>
        <dsp:cNvSpPr/>
      </dsp:nvSpPr>
      <dsp:spPr>
        <a:xfrm>
          <a:off x="5715" y="2587706"/>
          <a:ext cx="2190749" cy="2547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Task1A</a:t>
          </a:r>
          <a:r>
            <a:rPr lang="zh-CN" altLang="en-US" sz="1800" kern="1200" dirty="0"/>
            <a:t>：设置一个简单的内核模块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Task1B</a:t>
          </a:r>
          <a:r>
            <a:rPr lang="zh-CN" altLang="en-US" sz="1800" kern="1200" dirty="0"/>
            <a:t>：使用</a:t>
          </a:r>
          <a:r>
            <a:rPr lang="en-US" altLang="zh-CN" sz="1800" kern="1200" dirty="0" err="1"/>
            <a:t>Netfilter</a:t>
          </a:r>
          <a:r>
            <a:rPr lang="zh-CN" altLang="en-US" sz="1800" kern="1200" dirty="0"/>
            <a:t>实现一个简单的防火墙</a:t>
          </a:r>
        </a:p>
      </dsp:txBody>
      <dsp:txXfrm>
        <a:off x="5715" y="2587706"/>
        <a:ext cx="2190749" cy="2547703"/>
      </dsp:txXfrm>
    </dsp:sp>
    <dsp:sp modelId="{D083CDE5-939E-4B39-B843-880DCCA24302}">
      <dsp:nvSpPr>
        <dsp:cNvPr id="0" name=""/>
        <dsp:cNvSpPr/>
      </dsp:nvSpPr>
      <dsp:spPr>
        <a:xfrm>
          <a:off x="2503170" y="1722590"/>
          <a:ext cx="2190749" cy="8651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Task2</a:t>
          </a:r>
          <a:r>
            <a:rPr lang="zh-CN" altLang="en-US" sz="1800" kern="1200" dirty="0"/>
            <a:t>：尝试无状态防火墙规则</a:t>
          </a:r>
        </a:p>
      </dsp:txBody>
      <dsp:txXfrm>
        <a:off x="2503170" y="1722590"/>
        <a:ext cx="2190749" cy="865115"/>
      </dsp:txXfrm>
    </dsp:sp>
    <dsp:sp modelId="{15736FC6-D8B1-45AE-8309-54CF6C956757}">
      <dsp:nvSpPr>
        <dsp:cNvPr id="0" name=""/>
        <dsp:cNvSpPr/>
      </dsp:nvSpPr>
      <dsp:spPr>
        <a:xfrm>
          <a:off x="2503170" y="2587706"/>
          <a:ext cx="2190749" cy="2547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Task2A</a:t>
          </a:r>
          <a:r>
            <a:rPr lang="zh-CN" altLang="en-US" sz="1800" kern="1200" dirty="0"/>
            <a:t>：保护路由器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Task2B</a:t>
          </a:r>
          <a:r>
            <a:rPr lang="zh-CN" altLang="en-US" sz="1800" kern="1200" dirty="0"/>
            <a:t>：保护内部网络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Task2C</a:t>
          </a:r>
          <a:r>
            <a:rPr lang="zh-CN" altLang="en-US" sz="1800" kern="1200" dirty="0"/>
            <a:t>：保护内部服务器</a:t>
          </a:r>
        </a:p>
      </dsp:txBody>
      <dsp:txXfrm>
        <a:off x="2503170" y="2587706"/>
        <a:ext cx="2190749" cy="2547703"/>
      </dsp:txXfrm>
    </dsp:sp>
    <dsp:sp modelId="{74A6116C-5296-47FD-9CCA-ACCE29E89C3E}">
      <dsp:nvSpPr>
        <dsp:cNvPr id="0" name=""/>
        <dsp:cNvSpPr/>
      </dsp:nvSpPr>
      <dsp:spPr>
        <a:xfrm>
          <a:off x="5000625" y="1722590"/>
          <a:ext cx="2190749" cy="8651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Task3</a:t>
          </a:r>
          <a:r>
            <a:rPr lang="zh-CN" altLang="en-US" sz="1800" kern="1200" dirty="0"/>
            <a:t>：连接跟踪和有状态防火墙</a:t>
          </a:r>
        </a:p>
      </dsp:txBody>
      <dsp:txXfrm>
        <a:off x="5000625" y="1722590"/>
        <a:ext cx="2190749" cy="865115"/>
      </dsp:txXfrm>
    </dsp:sp>
    <dsp:sp modelId="{054CB893-3AED-4096-AD5B-7E6408F404F8}">
      <dsp:nvSpPr>
        <dsp:cNvPr id="0" name=""/>
        <dsp:cNvSpPr/>
      </dsp:nvSpPr>
      <dsp:spPr>
        <a:xfrm>
          <a:off x="5000625" y="2587706"/>
          <a:ext cx="2190749" cy="2547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Task3A</a:t>
          </a:r>
          <a:r>
            <a:rPr lang="zh-CN" altLang="en-US" sz="1800" kern="1200" dirty="0"/>
            <a:t>：尝试连接跟踪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Task3B</a:t>
          </a:r>
          <a:r>
            <a:rPr lang="zh-CN" altLang="en-US" sz="1800" kern="1200" dirty="0"/>
            <a:t>：建立有状态防火墙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>
        <a:off x="5000625" y="2587706"/>
        <a:ext cx="2190749" cy="2547703"/>
      </dsp:txXfrm>
    </dsp:sp>
    <dsp:sp modelId="{A705C08E-DB39-4FDB-B99B-1FE090A51AC4}">
      <dsp:nvSpPr>
        <dsp:cNvPr id="0" name=""/>
        <dsp:cNvSpPr/>
      </dsp:nvSpPr>
      <dsp:spPr>
        <a:xfrm>
          <a:off x="7498080" y="1722590"/>
          <a:ext cx="2190749" cy="8651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Task4</a:t>
          </a:r>
          <a:r>
            <a:rPr lang="zh-CN" altLang="en-US" sz="1800" kern="1200" dirty="0"/>
            <a:t>：限制网络流量</a:t>
          </a:r>
        </a:p>
      </dsp:txBody>
      <dsp:txXfrm>
        <a:off x="7498080" y="1722590"/>
        <a:ext cx="2190749" cy="865115"/>
      </dsp:txXfrm>
    </dsp:sp>
    <dsp:sp modelId="{4E3BDF9A-F232-47D9-9E43-0696190D2693}">
      <dsp:nvSpPr>
        <dsp:cNvPr id="0" name=""/>
        <dsp:cNvSpPr/>
      </dsp:nvSpPr>
      <dsp:spPr>
        <a:xfrm>
          <a:off x="7498080" y="2587706"/>
          <a:ext cx="2190749" cy="2547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限流</a:t>
          </a:r>
        </a:p>
      </dsp:txBody>
      <dsp:txXfrm>
        <a:off x="7498080" y="2587706"/>
        <a:ext cx="2190749" cy="2547703"/>
      </dsp:txXfrm>
    </dsp:sp>
    <dsp:sp modelId="{262FCBF2-7A0A-4072-9C49-B4ABE0EF609F}">
      <dsp:nvSpPr>
        <dsp:cNvPr id="0" name=""/>
        <dsp:cNvSpPr/>
      </dsp:nvSpPr>
      <dsp:spPr>
        <a:xfrm>
          <a:off x="9995535" y="1722590"/>
          <a:ext cx="2190749" cy="8651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Task5</a:t>
          </a:r>
          <a:r>
            <a:rPr lang="zh-CN" altLang="en-US" sz="1800" kern="1200" dirty="0"/>
            <a:t>：负载平衡</a:t>
          </a:r>
        </a:p>
      </dsp:txBody>
      <dsp:txXfrm>
        <a:off x="9995535" y="1722590"/>
        <a:ext cx="2190749" cy="865115"/>
      </dsp:txXfrm>
    </dsp:sp>
    <dsp:sp modelId="{4D6C380B-6E20-4F44-82E0-B25681F1777A}">
      <dsp:nvSpPr>
        <dsp:cNvPr id="0" name=""/>
        <dsp:cNvSpPr/>
      </dsp:nvSpPr>
      <dsp:spPr>
        <a:xfrm>
          <a:off x="9995535" y="2587706"/>
          <a:ext cx="2190749" cy="2547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轮转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概率</a:t>
          </a:r>
        </a:p>
      </dsp:txBody>
      <dsp:txXfrm>
        <a:off x="9995535" y="2587706"/>
        <a:ext cx="2190749" cy="254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F8DF823-5D19-4BF6-B157-C6E1BBAA9C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89D192-A852-4453-B0FD-14CB365895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ICMP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都是无连接的，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conntrack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中状态持续时间约为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在连接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后，状态持续时间为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432000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秒，断开连接进入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TIME_WAIT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状态，持续时间为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4240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34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netfilter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提供了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5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点。包经过协议栈时会触发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内核模块注册在这里的处理函数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 。触发哪个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取决于包的方向（是发送还是接收）、包的目的地址、以及包在上一个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点是被丢弃还是拒绝等等。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下面几个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是内核协议栈中已经定义好的：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040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8.8.8.8 </a:t>
            </a:r>
            <a:r>
              <a:rPr lang="zh-CN" altLang="en-US" dirty="0"/>
              <a:t>端口为</a:t>
            </a:r>
            <a:r>
              <a:rPr lang="en-US" altLang="zh-CN" dirty="0"/>
              <a:t>53</a:t>
            </a:r>
          </a:p>
          <a:p>
            <a:r>
              <a:rPr lang="zh-CN" altLang="en-US" dirty="0"/>
              <a:t>如果地址和端口相同的话，就把这个信息写到内核日志中（</a:t>
            </a:r>
            <a:r>
              <a:rPr lang="en-US" altLang="zh-CN" dirty="0" err="1"/>
              <a:t>dmesg</a:t>
            </a:r>
            <a:r>
              <a:rPr lang="zh-CN" altLang="en-US" dirty="0"/>
              <a:t>查看）</a:t>
            </a:r>
            <a:endParaRPr lang="en-US" altLang="zh-CN" dirty="0"/>
          </a:p>
          <a:p>
            <a:r>
              <a:rPr lang="zh-CN" altLang="en-US" dirty="0"/>
              <a:t>丢弃。</a:t>
            </a:r>
            <a:endParaRPr lang="en-US" altLang="zh-CN" dirty="0"/>
          </a:p>
          <a:p>
            <a:r>
              <a:rPr lang="en-US" altLang="zh-CN" dirty="0" err="1"/>
              <a:t>Skb</a:t>
            </a:r>
            <a:r>
              <a:rPr lang="zh-CN" altLang="en-US" dirty="0"/>
              <a:t>是</a:t>
            </a:r>
            <a:r>
              <a:rPr lang="en-US" altLang="zh-CN" dirty="0" err="1"/>
              <a:t>sockerbuffer</a:t>
            </a:r>
            <a:r>
              <a:rPr lang="zh-CN" altLang="en-US" dirty="0"/>
              <a:t>，空包。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123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16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Ping ICMP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88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Ping ICMP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564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6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738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内部网络对应：</a:t>
            </a:r>
            <a:r>
              <a:rPr lang="en-US" altLang="zh-CN" dirty="0"/>
              <a:t>eth1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83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84048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669600" y="1028520"/>
            <a:ext cx="10850760" cy="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669600" y="1028520"/>
            <a:ext cx="10850760" cy="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2"/>
          <p:cNvSpPr/>
          <p:nvPr/>
        </p:nvSpPr>
        <p:spPr>
          <a:xfrm>
            <a:off x="669600" y="4026600"/>
            <a:ext cx="8128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0" y="287532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/>
          <p:nvPr/>
        </p:nvSpPr>
        <p:spPr>
          <a:xfrm>
            <a:off x="669600" y="4026600"/>
            <a:ext cx="8128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287532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图片 2"/>
          <p:cNvPicPr/>
          <p:nvPr/>
        </p:nvPicPr>
        <p:blipFill>
          <a:blip r:embed="rId14"/>
          <a:srcRect l="54114" t="20377" r="25554" b="20377"/>
          <a:stretch/>
        </p:blipFill>
        <p:spPr>
          <a:xfrm>
            <a:off x="7739280" y="0"/>
            <a:ext cx="4452120" cy="6861960"/>
          </a:xfrm>
          <a:prstGeom prst="rect">
            <a:avLst/>
          </a:prstGeom>
          <a:ln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669600" y="5447520"/>
            <a:ext cx="3800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0" y="333036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图片 9"/>
          <p:cNvPicPr/>
          <p:nvPr/>
        </p:nvPicPr>
        <p:blipFill>
          <a:blip r:embed="rId14"/>
          <a:stretch/>
        </p:blipFill>
        <p:spPr>
          <a:xfrm>
            <a:off x="10378800" y="0"/>
            <a:ext cx="1812600" cy="482760"/>
          </a:xfrm>
          <a:prstGeom prst="rect">
            <a:avLst/>
          </a:prstGeom>
          <a:ln>
            <a:noFill/>
          </a:ln>
          <a:effectLst>
            <a:outerShdw blurRad="50800" dist="50760" dir="5400000" algn="ctr" rotWithShape="0">
              <a:srgbClr val="FFFFFF">
                <a:alpha val="0"/>
              </a:srgbClr>
            </a:outerShdw>
          </a:effectLst>
        </p:spPr>
      </p:pic>
      <p:sp>
        <p:nvSpPr>
          <p:cNvPr id="23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图片占位符 7"/>
          <p:cNvPicPr/>
          <p:nvPr/>
        </p:nvPicPr>
        <p:blipFill>
          <a:blip r:embed="rId3"/>
          <a:stretch/>
        </p:blipFill>
        <p:spPr>
          <a:xfrm>
            <a:off x="0" y="1123920"/>
            <a:ext cx="12191400" cy="26708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3763800" y="6219360"/>
            <a:ext cx="466344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altLang="en-US" sz="1600" spc="-1" dirty="0">
                <a:solidFill>
                  <a:srgbClr val="000000"/>
                </a:solidFill>
                <a:latin typeface="等线"/>
              </a:rPr>
              <a:t>王波</a:t>
            </a: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19122557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</a:t>
            </a:r>
            <a:r>
              <a:rPr lang="zh-CN" altLang="en-US" sz="1600" b="0" strike="noStrike" spc="-1" dirty="0">
                <a:solidFill>
                  <a:srgbClr val="000000"/>
                </a:solidFill>
                <a:latin typeface="等线"/>
              </a:rPr>
              <a:t>刘靖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191220406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等线"/>
              </a:rPr>
              <a:t>2022</a:t>
            </a:r>
            <a:r>
              <a:rPr lang="zh-CN" sz="1600" b="0" strike="noStrike" spc="-1" dirty="0">
                <a:solidFill>
                  <a:srgbClr val="000000"/>
                </a:solidFill>
                <a:latin typeface="等线"/>
              </a:rPr>
              <a:t>年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1</a:t>
            </a:r>
            <a:r>
              <a:rPr lang="zh-CN" sz="1600" b="0" strike="noStrike" spc="-1" dirty="0">
                <a:solidFill>
                  <a:srgbClr val="000000"/>
                </a:solidFill>
                <a:latin typeface="等线"/>
              </a:rPr>
              <a:t>月</a:t>
            </a: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7</a:t>
            </a:r>
            <a:r>
              <a:rPr lang="zh-CN" sz="1600" b="0" strike="noStrike" spc="-1" dirty="0">
                <a:solidFill>
                  <a:srgbClr val="000000"/>
                </a:solidFill>
                <a:latin typeface="等线"/>
              </a:rPr>
              <a:t>日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70680" y="4449600"/>
            <a:ext cx="1084968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latin typeface="Arial"/>
              </a:rPr>
              <a:t>JDBC</a:t>
            </a:r>
            <a:r>
              <a:rPr lang="en-US" sz="4000" spc="-1" dirty="0">
                <a:latin typeface="Arial"/>
              </a:rPr>
              <a:t>(Java Database Connectivity)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9402120" y="3470760"/>
            <a:ext cx="1823760" cy="22608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zh-CN" sz="16600" b="0" strike="noStrike" spc="-1">
                <a:solidFill>
                  <a:srgbClr val="FFFFFF"/>
                </a:solidFill>
                <a:latin typeface="等线"/>
              </a:rPr>
              <a:t>开启网安新思维</a:t>
            </a:r>
            <a:endParaRPr lang="en-US" sz="16600" b="0" strike="noStrike" spc="-1">
              <a:latin typeface="Arial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7178400" y="3058200"/>
            <a:ext cx="1605960" cy="76716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FFFFF"/>
                </a:solidFill>
                <a:latin typeface="Impact"/>
              </a:rPr>
              <a:t>2021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-20520" y="69480"/>
            <a:ext cx="284255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strike="noStrike" spc="-1" dirty="0">
                <a:solidFill>
                  <a:srgbClr val="333333"/>
                </a:solidFill>
                <a:latin typeface="Times New Roman"/>
              </a:rPr>
              <a:t>计算机安全与报名技术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69960" y="3180240"/>
            <a:ext cx="812808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lvl="0"/>
            <a:r>
              <a:rPr lang="en-US" altLang="zh-CN" sz="2400" dirty="0"/>
              <a:t>Task2</a:t>
            </a:r>
            <a:r>
              <a:rPr lang="zh-CN" altLang="en-US" sz="2400" dirty="0"/>
              <a:t>：尝试无状态防火墙规则</a:t>
            </a:r>
          </a:p>
        </p:txBody>
      </p:sp>
      <p:pic>
        <p:nvPicPr>
          <p:cNvPr id="338" name="图片占位符 6"/>
          <p:cNvPicPr/>
          <p:nvPr/>
        </p:nvPicPr>
        <p:blipFill>
          <a:blip r:embed="rId2"/>
          <a:stretch/>
        </p:blipFill>
        <p:spPr>
          <a:xfrm>
            <a:off x="0" y="1770480"/>
            <a:ext cx="12191400" cy="1051560"/>
          </a:xfrm>
          <a:prstGeom prst="rect">
            <a:avLst/>
          </a:prstGeom>
          <a:ln>
            <a:noFill/>
          </a:ln>
        </p:spPr>
      </p:pic>
      <p:sp>
        <p:nvSpPr>
          <p:cNvPr id="339" name="TextShape 2"/>
          <p:cNvSpPr txBox="1"/>
          <p:nvPr/>
        </p:nvSpPr>
        <p:spPr>
          <a:xfrm>
            <a:off x="7695360" y="3115800"/>
            <a:ext cx="1022760" cy="88920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94">
                <a:solidFill>
                  <a:srgbClr val="4472C4"/>
                </a:solidFill>
                <a:latin typeface="Impact"/>
              </a:rPr>
              <a:t>/02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778680" y="404852"/>
            <a:ext cx="68294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effectLst/>
                <a:latin typeface="Arial" panose="020B0604020202020204" pitchFamily="34" charset="0"/>
              </a:rPr>
              <a:t>iptables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的背景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四表五链）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006DACF-5561-4A63-92D6-56DC1A80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91990"/>
              </p:ext>
            </p:extLst>
          </p:nvPr>
        </p:nvGraphicFramePr>
        <p:xfrm>
          <a:off x="0" y="1997647"/>
          <a:ext cx="12191999" cy="4860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4270681156"/>
                    </a:ext>
                  </a:extLst>
                </a:gridCol>
              </a:tblGrid>
              <a:tr h="108972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Filter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ilter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是最常用的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之一，用于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判断是否允许一个包通过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在防火墙领域，这通常称作“过滤”包（”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filtering” packets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）。这个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提供了防火墙 的一些常见功能。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52744"/>
                  </a:ext>
                </a:extLst>
              </a:tr>
              <a:tr h="1290955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NAT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nat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用于实现网络地址转换规则。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当包进入协议栈的时候，这些规则决定是否以及如何修改包的源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目的地址，以改变包被 路由时的行为。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nat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通常用于将包路由到无法直接访问的网络。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26157"/>
                  </a:ext>
                </a:extLst>
              </a:tr>
              <a:tr h="1290955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Mangle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mangle 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（修正）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用于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修改包的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IP 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头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例如，可以修改包的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TTL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，增加或减少包可以经过的跳数。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这个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还可以对包打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只在内核内有效的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“标记”（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internal kernel “mark”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），后 续的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或工具处理的时候可以用到这些标记。标记不会修改包本身，只是在包的内核 表示上做标记。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39223"/>
                  </a:ext>
                </a:extLst>
              </a:tr>
              <a:tr h="108972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Raw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iptables 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防火墙是有状态的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：对每个包进行判断的时候是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依赖已经判断过的包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建立在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netfilter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之上的连接跟踪（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connection tracking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）特性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使得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iptables 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将包 看作已有的连接或会话的一部分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，而不是一个由独立、不相关的包组成的流。连接跟踪逻 辑在包到达网络接口之后很快就应用了。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raw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定义的功能非常有限，其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唯一目的就是提供一个让包绕过连接跟踪的框架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937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513664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2A: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保护路由器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ABE1A3-1FBC-4911-A51B-4E336CFE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" y="1065007"/>
            <a:ext cx="12030702" cy="17104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C1F5CD-80C0-4BF9-9BE4-765A09067B54}"/>
              </a:ext>
            </a:extLst>
          </p:cNvPr>
          <p:cNvSpPr txBox="1"/>
          <p:nvPr/>
        </p:nvSpPr>
        <p:spPr>
          <a:xfrm>
            <a:off x="0" y="303860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(1) Can you ping the router? </a:t>
            </a:r>
            <a:r>
              <a:rPr lang="en-US" altLang="zh-CN" dirty="0"/>
              <a:t>Yes</a:t>
            </a:r>
            <a:r>
              <a:rPr lang="zh-CN" altLang="en-US" dirty="0"/>
              <a:t>(2) Can you telnet into the router</a:t>
            </a:r>
            <a:r>
              <a:rPr lang="en-US" altLang="zh-CN" dirty="0"/>
              <a:t>? No</a:t>
            </a:r>
            <a:endParaRPr lang="zh-CN" altLang="en-US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A778457C-1248-4EF9-A493-FF320084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" y="3671060"/>
            <a:ext cx="12030701" cy="308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5543803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2B: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保护内部网络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2D8064-8D73-446E-BAA7-B77896EE7B21}"/>
              </a:ext>
            </a:extLst>
          </p:cNvPr>
          <p:cNvSpPr txBox="1"/>
          <p:nvPr/>
        </p:nvSpPr>
        <p:spPr>
          <a:xfrm>
            <a:off x="-82475" y="930101"/>
            <a:ext cx="1227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在本任务中，我们将在路由器上设置防火墙规则来保护内部网络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192.168.60.0/24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。为此，我们需要使用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FORWARD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链。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BD46F6-50CD-4473-8C21-9469CE9FD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433"/>
            <a:ext cx="11639635" cy="34909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88C4AB-0E8A-4774-B295-92CE682A2104}"/>
              </a:ext>
            </a:extLst>
          </p:cNvPr>
          <p:cNvSpPr txBox="1"/>
          <p:nvPr/>
        </p:nvSpPr>
        <p:spPr>
          <a:xfrm>
            <a:off x="0" y="515970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要实现路由器所连的两网的相互隔离，仅允许内部主机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ping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外部主机，需要添加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FORWARD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规则，用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/-o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参数指定来去的设备名，需注意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icmp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request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reply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双向各自要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ACCEPT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83F32EC5-E704-4A35-BB32-72D188379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9434"/>
            <a:ext cx="12192000" cy="555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62956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2.C: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保护内部服务器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9FB94-5F45-4EFB-A577-C60EC56B31D7}"/>
              </a:ext>
            </a:extLst>
          </p:cNvPr>
          <p:cNvSpPr txBox="1"/>
          <p:nvPr/>
        </p:nvSpPr>
        <p:spPr>
          <a:xfrm>
            <a:off x="0" y="76798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在本任务中，我们希望保护内部网络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(192.168.60.0/24)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服务器。更具体地说，我们希望实现以下目标。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721BF-12D0-4DF0-AD9C-A804C3901D03}"/>
              </a:ext>
            </a:extLst>
          </p:cNvPr>
          <p:cNvSpPr txBox="1"/>
          <p:nvPr/>
        </p:nvSpPr>
        <p:spPr>
          <a:xfrm>
            <a:off x="-86061" y="121280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要实现外部仅能访问内网中指定主机上的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telnet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服务，还是添加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FORWARD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规则，用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指定目标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dport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指定目标端口号，仍然需要注意双向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ACCEPT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288560AD-CC22-436D-9883-D138E858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6803"/>
            <a:ext cx="12027049" cy="486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69960" y="3180240"/>
            <a:ext cx="812808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3: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连接跟踪和有状态防火墙</a:t>
            </a:r>
            <a:endParaRPr lang="zh-CN" altLang="en-US" sz="2400" b="1" strike="noStrike" spc="-1" dirty="0">
              <a:solidFill>
                <a:srgbClr val="000000"/>
              </a:solidFill>
              <a:latin typeface="等线 Light"/>
            </a:endParaRPr>
          </a:p>
        </p:txBody>
      </p:sp>
      <p:pic>
        <p:nvPicPr>
          <p:cNvPr id="365" name="图片占位符 6"/>
          <p:cNvPicPr/>
          <p:nvPr/>
        </p:nvPicPr>
        <p:blipFill>
          <a:blip r:embed="rId2"/>
          <a:stretch/>
        </p:blipFill>
        <p:spPr>
          <a:xfrm>
            <a:off x="0" y="1770480"/>
            <a:ext cx="12191400" cy="1051560"/>
          </a:xfrm>
          <a:prstGeom prst="rect">
            <a:avLst/>
          </a:prstGeom>
          <a:ln>
            <a:noFill/>
          </a:ln>
        </p:spPr>
      </p:pic>
      <p:sp>
        <p:nvSpPr>
          <p:cNvPr id="366" name="TextShape 2"/>
          <p:cNvSpPr txBox="1"/>
          <p:nvPr/>
        </p:nvSpPr>
        <p:spPr>
          <a:xfrm>
            <a:off x="7695360" y="3115800"/>
            <a:ext cx="1022760" cy="88920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94">
                <a:solidFill>
                  <a:srgbClr val="4472C4"/>
                </a:solidFill>
                <a:latin typeface="Impact"/>
              </a:rPr>
              <a:t>/03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5543803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3A: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尝试连接跟踪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4A074-941F-4BEA-A0AE-7B0C4C82CF53}"/>
              </a:ext>
            </a:extLst>
          </p:cNvPr>
          <p:cNvSpPr txBox="1"/>
          <p:nvPr/>
        </p:nvSpPr>
        <p:spPr>
          <a:xfrm>
            <a:off x="-1" y="767987"/>
            <a:ext cx="121920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1. ICMP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在路由器上执行如下命令，查看连接跟踪信息。描述你的观察。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ICMP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连接状态保持多长时间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zh-CN" dirty="0"/>
              <a:t>// On 10.9.0.5, send out ICMP packets</a:t>
            </a:r>
          </a:p>
          <a:p>
            <a:r>
              <a:rPr lang="en-US" altLang="zh-CN" dirty="0"/>
              <a:t># ping 192.168.60.5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UDP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在路由器上执行如下命令，查看连接跟踪信息。描述你的观察。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UDP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连接状态保持多长时间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zh-CN" dirty="0"/>
              <a:t>// On 192.168.60.5, start a </a:t>
            </a:r>
            <a:r>
              <a:rPr lang="en-US" altLang="zh-CN" dirty="0" err="1"/>
              <a:t>netcat</a:t>
            </a:r>
            <a:r>
              <a:rPr lang="en-US" altLang="zh-CN" dirty="0"/>
              <a:t> UDP server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-</a:t>
            </a:r>
            <a:r>
              <a:rPr lang="en-US" altLang="zh-CN" dirty="0" err="1"/>
              <a:t>lu</a:t>
            </a:r>
            <a:r>
              <a:rPr lang="en-US" altLang="zh-CN" dirty="0"/>
              <a:t> 9090</a:t>
            </a:r>
          </a:p>
          <a:p>
            <a:r>
              <a:rPr lang="en-US" altLang="zh-CN" dirty="0"/>
              <a:t>// On 10.9.0.5, send out UDP packets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-u 192.168.60.5 9090</a:t>
            </a:r>
          </a:p>
          <a:p>
            <a:r>
              <a:rPr lang="en-US" altLang="zh-CN" dirty="0"/>
              <a:t>&lt;type something, then hit return&gt;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执行如下命令，查看路由器的连接跟踪信息。描述你的观察。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连接状态保持多长时间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zh-CN" dirty="0"/>
              <a:t>// On 192.168.60.5, start a </a:t>
            </a:r>
            <a:r>
              <a:rPr lang="en-US" altLang="zh-CN" dirty="0" err="1"/>
              <a:t>netcat</a:t>
            </a:r>
            <a:r>
              <a:rPr lang="en-US" altLang="zh-CN" dirty="0"/>
              <a:t> TCP server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-l 9090</a:t>
            </a:r>
          </a:p>
          <a:p>
            <a:r>
              <a:rPr lang="en-US" altLang="zh-CN" dirty="0"/>
              <a:t>// On 10.9.0.5, send out TCP packets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192.168.60.5 9090</a:t>
            </a:r>
          </a:p>
          <a:p>
            <a:r>
              <a:rPr lang="en-US" altLang="zh-CN" dirty="0"/>
              <a:t>&lt;type something, then hit return&gt;</a:t>
            </a:r>
            <a:endParaRPr lang="zh-CN" altLang="en-US" dirty="0"/>
          </a:p>
        </p:txBody>
      </p:sp>
      <p:pic>
        <p:nvPicPr>
          <p:cNvPr id="8197" name="图片 1">
            <a:extLst>
              <a:ext uri="{FF2B5EF4-FFF2-40B4-BE49-F238E27FC236}">
                <a16:creationId xmlns:a16="http://schemas.microsoft.com/office/drawing/2014/main" id="{CFF8A0C1-6BC5-4C35-9FFB-887AB800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25" y="1157418"/>
            <a:ext cx="8380207" cy="252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1">
            <a:extLst>
              <a:ext uri="{FF2B5EF4-FFF2-40B4-BE49-F238E27FC236}">
                <a16:creationId xmlns:a16="http://schemas.microsoft.com/office/drawing/2014/main" id="{AB388D37-A1A7-4D7D-895F-C9F8C716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6" y="1645920"/>
            <a:ext cx="11638289" cy="203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1">
            <a:extLst>
              <a:ext uri="{FF2B5EF4-FFF2-40B4-BE49-F238E27FC236}">
                <a16:creationId xmlns:a16="http://schemas.microsoft.com/office/drawing/2014/main" id="{7B619969-38E4-43D8-B8C9-2A9A9134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5" y="2265330"/>
            <a:ext cx="11378418" cy="139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-114205" y="0"/>
            <a:ext cx="68294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3B: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设置有状态防火墙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FB2AF-E035-443A-97BA-9F81DF6E964B}"/>
              </a:ext>
            </a:extLst>
          </p:cNvPr>
          <p:cNvSpPr txBox="1"/>
          <p:nvPr/>
        </p:nvSpPr>
        <p:spPr>
          <a:xfrm>
            <a:off x="0" y="754540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请重写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Task 2.C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中的防火墙规则，但这一次，我们将添加一条允许内部主机访问任何外部服务器的规则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(Task 2.C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中不允许这样做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conntrack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模块，只放行新的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 SYN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包和已有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连接的数据包，否则无法确定需要放行哪些传入内网的数据包。</a:t>
            </a:r>
            <a:endParaRPr lang="zh-CN" altLang="en-US" dirty="0"/>
          </a:p>
        </p:txBody>
      </p:sp>
      <p:pic>
        <p:nvPicPr>
          <p:cNvPr id="9218" name="图片 1">
            <a:extLst>
              <a:ext uri="{FF2B5EF4-FFF2-40B4-BE49-F238E27FC236}">
                <a16:creationId xmlns:a16="http://schemas.microsoft.com/office/drawing/2014/main" id="{42BB4A9C-3226-4E2F-89E2-B5659DCF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7870"/>
            <a:ext cx="12191998" cy="51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669960" y="3570120"/>
            <a:ext cx="4482000" cy="9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3200" b="0" strike="noStrike" spc="-1">
                <a:solidFill>
                  <a:srgbClr val="000000"/>
                </a:solidFill>
                <a:latin typeface="等线 Light"/>
              </a:rPr>
              <a:t>感谢聆听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669960" y="4821120"/>
            <a:ext cx="448200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8915400" y="3654000"/>
            <a:ext cx="2612880" cy="56592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latin typeface="等线"/>
              </a:rPr>
              <a:t>THANKS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410" name="图片占位符 12"/>
          <p:cNvPicPr/>
          <p:nvPr/>
        </p:nvPicPr>
        <p:blipFill>
          <a:blip r:embed="rId2"/>
          <a:stretch/>
        </p:blipFill>
        <p:spPr>
          <a:xfrm>
            <a:off x="0" y="1123920"/>
            <a:ext cx="12191400" cy="2154960"/>
          </a:xfrm>
          <a:prstGeom prst="rect">
            <a:avLst/>
          </a:prstGeom>
          <a:ln>
            <a:noFill/>
          </a:ln>
        </p:spPr>
      </p:pic>
      <p:sp>
        <p:nvSpPr>
          <p:cNvPr id="411" name="CustomShape 4"/>
          <p:cNvSpPr/>
          <p:nvPr/>
        </p:nvSpPr>
        <p:spPr>
          <a:xfrm>
            <a:off x="669960" y="5132520"/>
            <a:ext cx="448200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CA890D-ED6B-426E-AE2C-82C7FC6C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781" y="97427"/>
            <a:ext cx="2629267" cy="371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802600" y="2404440"/>
            <a:ext cx="6658200" cy="413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等线"/>
              </a:rPr>
              <a:t>      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885512-9930-4E76-8C74-324264239C2C}"/>
              </a:ext>
            </a:extLst>
          </p:cNvPr>
          <p:cNvSpPr txBox="1"/>
          <p:nvPr/>
        </p:nvSpPr>
        <p:spPr>
          <a:xfrm>
            <a:off x="1784350" y="4470400"/>
            <a:ext cx="5067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6FF3763-F9C7-4029-869E-256B54582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1587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69960" y="3180240"/>
            <a:ext cx="812808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lvl="0"/>
            <a:r>
              <a:rPr lang="en-US" altLang="en-US" sz="2400" dirty="0"/>
              <a:t>Task 1:</a:t>
            </a:r>
            <a:r>
              <a:rPr lang="zh-CN" altLang="en-US" sz="2400" dirty="0"/>
              <a:t>设置一个简单的防火墙</a:t>
            </a:r>
          </a:p>
        </p:txBody>
      </p:sp>
      <p:pic>
        <p:nvPicPr>
          <p:cNvPr id="333" name="图片占位符 6"/>
          <p:cNvPicPr/>
          <p:nvPr/>
        </p:nvPicPr>
        <p:blipFill>
          <a:blip r:embed="rId2"/>
          <a:stretch/>
        </p:blipFill>
        <p:spPr>
          <a:xfrm>
            <a:off x="0" y="1770480"/>
            <a:ext cx="12191400" cy="1051560"/>
          </a:xfrm>
          <a:prstGeom prst="rect">
            <a:avLst/>
          </a:prstGeom>
          <a:ln>
            <a:noFill/>
          </a:ln>
        </p:spPr>
      </p:pic>
      <p:sp>
        <p:nvSpPr>
          <p:cNvPr id="334" name="TextShape 2"/>
          <p:cNvSpPr txBox="1"/>
          <p:nvPr/>
        </p:nvSpPr>
        <p:spPr>
          <a:xfrm>
            <a:off x="7695360" y="3115800"/>
            <a:ext cx="1022760" cy="88920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94">
                <a:solidFill>
                  <a:srgbClr val="1F014D"/>
                </a:solidFill>
                <a:latin typeface="Impact"/>
                <a:ea typeface="微软雅黑"/>
              </a:rPr>
              <a:t>/01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969480" y="331390"/>
            <a:ext cx="88043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n-US" altLang="zh-CN" sz="4400" dirty="0"/>
              <a:t>Task1A</a:t>
            </a:r>
            <a:r>
              <a:rPr lang="zh-CN" altLang="en-US" sz="4400" dirty="0"/>
              <a:t>：设置一个简单的内核模块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B10AE71-9EB7-40B7-8864-84351529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27341"/>
              </p:ext>
            </p:extLst>
          </p:nvPr>
        </p:nvGraphicFramePr>
        <p:xfrm>
          <a:off x="1645791" y="2537709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6701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insmod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hello.ko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Lsmod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| grep hello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rmmod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hello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dmesg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7099"/>
                  </a:ext>
                </a:extLst>
              </a:tr>
            </a:tbl>
          </a:graphicData>
        </a:graphic>
      </p:graphicFrame>
      <p:pic>
        <p:nvPicPr>
          <p:cNvPr id="1026" name="图片 1">
            <a:extLst>
              <a:ext uri="{FF2B5EF4-FFF2-40B4-BE49-F238E27FC236}">
                <a16:creationId xmlns:a16="http://schemas.microsoft.com/office/drawing/2014/main" id="{06BD0CBF-329C-4657-B6F0-4F75719E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0" y="4489460"/>
            <a:ext cx="9540741" cy="165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17659" y="381437"/>
            <a:ext cx="1131301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  <a:p>
            <a:pPr>
              <a:lnSpc>
                <a:spcPct val="100000"/>
              </a:lnSpc>
            </a:pPr>
            <a:endParaRPr lang="en-US" sz="4400" b="1" strike="noStrike" spc="-1" dirty="0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6E1F31-E113-43B8-ACFE-DAD58FB73DD3}"/>
              </a:ext>
            </a:extLst>
          </p:cNvPr>
          <p:cNvSpPr txBox="1"/>
          <p:nvPr/>
        </p:nvSpPr>
        <p:spPr>
          <a:xfrm>
            <a:off x="0" y="2095588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	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上最常用的防火墙工具是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与协议栈内有包过滤功能的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交互来完成工作。这些内核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构成了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netfilter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框架。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	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每个进入网络系统的包（接收或发送）在经过协议栈时都会触发这些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，程序可以通过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注册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的方式在一些关键路径上处理网络流量。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相关的内核模块在这些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点注册了处理函数，因此可以通过配置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规则来使得网络流量符合防火墙规则。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37EBDB2-A417-4B2F-8CBA-235AAC4B3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10309"/>
              </p:ext>
            </p:extLst>
          </p:nvPr>
        </p:nvGraphicFramePr>
        <p:xfrm>
          <a:off x="0" y="4388024"/>
          <a:ext cx="12191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5846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NF_IP_PRE_ROUTING: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接收到的包进入协议栈后立即触发此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，在进行任何路由判断 （将包发往哪里）之前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8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NF_IP_LOCAL_IN: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接收到的包经过路由判断，如果目的是本机，将触发此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6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NF_IP_FORWARD: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接收到的包经过路由判断，如果目的是其他机器，将触发此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NF_IP_LOCAL_OUT: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本机产生的准备发送的包，在进入协议栈后立即触发此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0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NF_IP_POST_ROUTING: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本机产生的准备发送的包或者转发的包，在经过路由判断之后， 将触发此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3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8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580913" y="1162082"/>
            <a:ext cx="7645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使用以下命令生成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UDP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报文到谷歌的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DNS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服务器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8.8.8.8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dig @8.8.8.8 </a:t>
            </a:r>
            <a:r>
              <a:rPr lang="zh-CN" altLang="en-US" sz="2400" dirty="0">
                <a:hlinkClick r:id="rId3"/>
              </a:rPr>
              <a:t>www.example.com</a:t>
            </a:r>
            <a:endParaRPr lang="en-US" altLang="zh-CN" sz="2400" dirty="0"/>
          </a:p>
          <a:p>
            <a:r>
              <a:rPr lang="zh-CN" altLang="en-US" sz="2400" dirty="0"/>
              <a:t>向</a:t>
            </a:r>
            <a:r>
              <a:rPr lang="en-US" altLang="zh-CN" sz="2400" dirty="0"/>
              <a:t>8.8.8.8</a:t>
            </a:r>
            <a:r>
              <a:rPr lang="zh-CN" altLang="en-US" sz="2400" dirty="0"/>
              <a:t>这个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服务器解析后面的域名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0B045B4-5325-4E44-A85B-2384FCA8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30" y="3185851"/>
            <a:ext cx="10992728" cy="29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BB69B5-43CD-4D89-BEF1-C68B276CC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27" y="978957"/>
            <a:ext cx="9053345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580913" y="1162082"/>
            <a:ext cx="7645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</a:t>
            </a:r>
            <a:r>
              <a:rPr lang="zh-CN" altLang="en-US" dirty="0"/>
              <a:t>将</a:t>
            </a:r>
            <a:r>
              <a:rPr lang="en-US" altLang="zh-CN" dirty="0" err="1"/>
              <a:t>printInfo</a:t>
            </a:r>
            <a:r>
              <a:rPr lang="zh-CN" altLang="en-US" dirty="0"/>
              <a:t>函数挂接到所有的</a:t>
            </a:r>
            <a:r>
              <a:rPr lang="en-US" altLang="zh-CN" dirty="0" err="1"/>
              <a:t>netfilter</a:t>
            </a:r>
            <a:r>
              <a:rPr lang="zh-CN" altLang="en-US" dirty="0"/>
              <a:t>钩子上。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7DA8B6-80F5-4C27-B2D5-72B4CEDE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5" y="1785769"/>
            <a:ext cx="8337177" cy="18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1" y="1162082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实现另外两个钩子来实现以下目的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:(1)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虚拟机，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telnet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到虚拟机。请实现两个不同的钩子函数，但将它们注册到同一个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netfilter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钩子。您应该决定使用什么钩子。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B6C2B-8906-4B85-96BE-7ACD63A3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32" y="2510663"/>
            <a:ext cx="9640135" cy="29339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87DE74-AA40-4A91-86C5-7658149FA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4185"/>
            <a:ext cx="12192000" cy="35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1" y="1162082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实现另外两个钩子来实现以下目的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:(1)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虚拟机，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telnet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到虚拟机。请实现两个不同的钩子函数，但将它们注册到同一个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netfilter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钩子。您应该决定使用什么钩子。</a:t>
            </a:r>
            <a:endParaRPr lang="zh-CN" altLang="en-US" sz="2400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AC3C54E2-0389-4AE8-B007-696E2038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70230"/>
            <a:ext cx="8584602" cy="19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742FA842-C223-4AF9-B025-060BF499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661312"/>
            <a:ext cx="8584602" cy="19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02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1F014D"/>
      </a:accent1>
      <a:accent2>
        <a:srgbClr val="6759BF"/>
      </a:accent2>
      <a:accent3>
        <a:srgbClr val="9F93FB"/>
      </a:accent3>
      <a:accent4>
        <a:srgbClr val="B45C38"/>
      </a:accent4>
      <a:accent5>
        <a:srgbClr val="D79A81"/>
      </a:accent5>
      <a:accent6>
        <a:srgbClr val="A3A3A3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1526</Words>
  <Application>Microsoft Office PowerPoint</Application>
  <PresentationFormat>宽屏</PresentationFormat>
  <Paragraphs>118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-apple-system-font</vt:lpstr>
      <vt:lpstr>等线</vt:lpstr>
      <vt:lpstr>等线 Light</vt:lpstr>
      <vt:lpstr>Arial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XXXXXXXXXXX</dc:title>
  <dc:subject/>
  <dc:creator>Yufeng LI</dc:creator>
  <dc:description/>
  <cp:lastModifiedBy>王 波</cp:lastModifiedBy>
  <cp:revision>278</cp:revision>
  <dcterms:created xsi:type="dcterms:W3CDTF">2021-12-06T09:25:54Z</dcterms:created>
  <dcterms:modified xsi:type="dcterms:W3CDTF">2022-01-07T14:22:53Z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