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2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16800-7F20-4647-9696-F64818BA3B76}" type="datetimeFigureOut">
              <a:rPr lang="en-US" smtClean="0"/>
              <a:t>7/12/15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F62-8C44-2D4F-BDDF-B34409CC6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2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16800-7F20-4647-9696-F64818BA3B76}" type="datetimeFigureOut">
              <a:rPr lang="en-US" smtClean="0"/>
              <a:t>7/12/15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F62-8C44-2D4F-BDDF-B34409CC6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27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16800-7F20-4647-9696-F64818BA3B76}" type="datetimeFigureOut">
              <a:rPr lang="en-US" smtClean="0"/>
              <a:t>7/12/15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F62-8C44-2D4F-BDDF-B34409CC6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27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445C-EA14-8944-9A0C-D6E7BA1950E2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7/12/15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0728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24174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  <a:alpha val="50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317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>
            <a:normAutofit/>
          </a:bodyPr>
          <a:lstStyle>
            <a:lvl1pPr algn="l"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17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3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B492E4-6F46-484B-BD55-B5BB70A45E28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7/12/15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50567" y="6487582"/>
            <a:ext cx="2133600" cy="37041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9090D-D89E-4B13-B2DC-198D8FEE9BE5}" type="slidenum">
              <a:rPr lang="en-US">
                <a:solidFill>
                  <a:prstClr val="black"/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9151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C701-369F-714B-968F-B90132D10EBA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7/12/15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9442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2E775-38CF-C54B-A7F3-227DED17C335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7/12/15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6936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09140"/>
            <a:ext cx="4038600" cy="492209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9140"/>
            <a:ext cx="4038600" cy="492209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EB7C-A528-B94A-8ED2-515DEDF97FE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7/12/15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8555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9075D-52BA-DE40-8A42-9B4EC211BA9A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7/12/15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64713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256AD-6963-9E4B-AB1E-666F20524E7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7/12/15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38492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DAC9-DC56-BC42-8F12-701F938D93A1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7/12/15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953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16800-7F20-4647-9696-F64818BA3B76}" type="datetimeFigureOut">
              <a:rPr lang="en-US" smtClean="0"/>
              <a:t>7/12/15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F62-8C44-2D4F-BDDF-B34409CC6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569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3A65-50A6-7C4E-9D7A-63F611CDF86A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7/12/15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80313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36E2-610A-234D-A8E3-F01C93E31AE1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7/12/15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90443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A0E0-97D7-A745-8AD0-2AABAB02AE83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7/12/15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78652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B1DC-C375-7D4A-9D33-ACD470AA8493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7/12/15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2615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16800-7F20-4647-9696-F64818BA3B76}" type="datetimeFigureOut">
              <a:rPr lang="en-US" smtClean="0"/>
              <a:t>7/12/15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F62-8C44-2D4F-BDDF-B34409CC6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1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16800-7F20-4647-9696-F64818BA3B76}" type="datetimeFigureOut">
              <a:rPr lang="en-US" smtClean="0"/>
              <a:t>7/12/15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F62-8C44-2D4F-BDDF-B34409CC6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01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16800-7F20-4647-9696-F64818BA3B76}" type="datetimeFigureOut">
              <a:rPr lang="en-US" smtClean="0"/>
              <a:t>7/12/15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F62-8C44-2D4F-BDDF-B34409CC6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52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16800-7F20-4647-9696-F64818BA3B76}" type="datetimeFigureOut">
              <a:rPr lang="en-US" smtClean="0"/>
              <a:t>7/12/15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F62-8C44-2D4F-BDDF-B34409CC6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97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16800-7F20-4647-9696-F64818BA3B76}" type="datetimeFigureOut">
              <a:rPr lang="en-US" smtClean="0"/>
              <a:t>7/12/15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F62-8C44-2D4F-BDDF-B34409CC6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60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16800-7F20-4647-9696-F64818BA3B76}" type="datetimeFigureOut">
              <a:rPr lang="en-US" smtClean="0"/>
              <a:t>7/12/15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F62-8C44-2D4F-BDDF-B34409CC6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6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16800-7F20-4647-9696-F64818BA3B76}" type="datetimeFigureOut">
              <a:rPr lang="en-US" smtClean="0"/>
              <a:t>7/12/15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F62-8C44-2D4F-BDDF-B34409CC6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15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16800-7F20-4647-9696-F64818BA3B76}" type="datetimeFigureOut">
              <a:rPr lang="en-US" smtClean="0"/>
              <a:t>7/12/15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F6F62-8C44-2D4F-BDDF-B34409CC6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3079" y="195258"/>
            <a:ext cx="8543049" cy="836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079" y="1177454"/>
            <a:ext cx="8543049" cy="5109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34039-D090-A040-9666-31C74308C46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7/12/15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Line 23"/>
          <p:cNvSpPr>
            <a:spLocks noChangeShapeType="1"/>
          </p:cNvSpPr>
          <p:nvPr/>
        </p:nvSpPr>
        <p:spPr bwMode="auto">
          <a:xfrm flipV="1">
            <a:off x="333079" y="1071440"/>
            <a:ext cx="8543049" cy="0"/>
          </a:xfrm>
          <a:prstGeom prst="line">
            <a:avLst/>
          </a:prstGeom>
          <a:noFill/>
          <a:ln w="38100">
            <a:solidFill>
              <a:schemeClr val="accent2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0" y="6564313"/>
            <a:ext cx="9144000" cy="300983"/>
          </a:xfrm>
          <a:prstGeom prst="rect">
            <a:avLst/>
          </a:prstGeom>
          <a:solidFill>
            <a:schemeClr val="accent2">
              <a:lumMod val="50000"/>
              <a:alpha val="8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9953" tIns="49976" rIns="99953" bIns="49976">
            <a:prstTxWarp prst="textNoShape">
              <a:avLst/>
            </a:prstTxWarp>
            <a:spAutoFit/>
          </a:bodyPr>
          <a:lstStyle/>
          <a:p>
            <a:pPr defTabSz="1000125">
              <a:spcBef>
                <a:spcPct val="50000"/>
              </a:spcBef>
              <a:defRPr/>
            </a:pPr>
            <a:r>
              <a:rPr lang="en-US" sz="13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34" charset="0"/>
              </a:rPr>
              <a:t>                                   U</a:t>
            </a:r>
            <a:r>
              <a:rPr lang="en-US" sz="11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34" charset="0"/>
              </a:rPr>
              <a:t>NIVERSITY OF </a:t>
            </a:r>
            <a:r>
              <a:rPr lang="en-US" sz="13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34" charset="0"/>
              </a:rPr>
              <a:t>M</a:t>
            </a:r>
            <a:r>
              <a:rPr lang="en-US" sz="11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34" charset="0"/>
              </a:rPr>
              <a:t>ASSACHUSETTS</a:t>
            </a:r>
            <a:r>
              <a:rPr lang="en-US" sz="13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34" charset="0"/>
              </a:rPr>
              <a:t> A</a:t>
            </a:r>
            <a:r>
              <a:rPr lang="en-US" sz="11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34" charset="0"/>
              </a:rPr>
              <a:t>MHERST  • </a:t>
            </a:r>
            <a:r>
              <a:rPr lang="en-US" sz="13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34" charset="0"/>
              </a:rPr>
              <a:t> Department of Computer Science</a:t>
            </a:r>
            <a:endParaRPr lang="en-US" sz="1100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utiger Linotype" pitchFamily="34" charset="0"/>
            </a:endParaRPr>
          </a:p>
        </p:txBody>
      </p:sp>
      <p:pic>
        <p:nvPicPr>
          <p:cNvPr id="9" name="Picture 6" descr="newseal200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9213" y="6286500"/>
            <a:ext cx="58896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61672" y="65151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B13335D-4FC9-924F-B266-DEE7D65B61E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214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Lucida Grande"/>
        <a:buChar char="-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68020" y="1020834"/>
            <a:ext cx="405245" cy="357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2729" y="918523"/>
            <a:ext cx="265545" cy="25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40231" y="865775"/>
            <a:ext cx="9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72210" y="841880"/>
            <a:ext cx="405245" cy="357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91786" y="1721642"/>
            <a:ext cx="405245" cy="357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52300" y="1854537"/>
            <a:ext cx="405245" cy="357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21468" y="1444874"/>
            <a:ext cx="405245" cy="357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40231" y="1433451"/>
            <a:ext cx="123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Datacenter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35559" y="1072789"/>
            <a:ext cx="265545" cy="25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l="18542" t="9058" r="15126" b="7470"/>
          <a:stretch/>
        </p:blipFill>
        <p:spPr>
          <a:xfrm>
            <a:off x="4523058" y="1860017"/>
            <a:ext cx="178674" cy="356545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H="1" flipV="1">
            <a:off x="2873265" y="1378743"/>
            <a:ext cx="1785118" cy="4629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2"/>
          <a:srcRect l="18542" t="9058" r="15126" b="7470"/>
          <a:stretch/>
        </p:blipFill>
        <p:spPr>
          <a:xfrm>
            <a:off x="619884" y="2030228"/>
            <a:ext cx="178674" cy="356545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082114" y="201525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End-user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367975" y="959107"/>
            <a:ext cx="405245" cy="357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572165" y="780153"/>
            <a:ext cx="405245" cy="357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191741" y="1659915"/>
            <a:ext cx="405245" cy="357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522106" y="1776644"/>
            <a:ext cx="405245" cy="357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594267" y="1834372"/>
            <a:ext cx="265545" cy="25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435514" y="1011062"/>
            <a:ext cx="265545" cy="25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642014" y="832107"/>
            <a:ext cx="265545" cy="25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244262" y="1722563"/>
            <a:ext cx="265545" cy="25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2"/>
          <a:srcRect l="18542" t="9058" r="15126" b="7470"/>
          <a:stretch/>
        </p:blipFill>
        <p:spPr>
          <a:xfrm>
            <a:off x="7423013" y="1798290"/>
            <a:ext cx="178674" cy="356545"/>
          </a:xfrm>
          <a:prstGeom prst="rect">
            <a:avLst/>
          </a:prstGeom>
        </p:spPr>
      </p:pic>
      <p:cxnSp>
        <p:nvCxnSpPr>
          <p:cNvPr id="50" name="Straight Connector 49"/>
          <p:cNvCxnSpPr>
            <a:stCxn id="49" idx="1"/>
            <a:endCxn id="43" idx="3"/>
          </p:cNvCxnSpPr>
          <p:nvPr/>
        </p:nvCxnSpPr>
        <p:spPr>
          <a:xfrm flipH="1" flipV="1">
            <a:off x="6596986" y="1838870"/>
            <a:ext cx="826027" cy="137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316207" y="623993"/>
            <a:ext cx="0" cy="1881788"/>
          </a:xfrm>
          <a:prstGeom prst="line">
            <a:avLst/>
          </a:prstGeom>
          <a:ln w="127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181789" y="623993"/>
            <a:ext cx="0" cy="1881788"/>
          </a:xfrm>
          <a:prstGeom prst="line">
            <a:avLst/>
          </a:prstGeom>
          <a:ln w="127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684810"/>
              </p:ext>
            </p:extLst>
          </p:nvPr>
        </p:nvGraphicFramePr>
        <p:xfrm>
          <a:off x="1059419" y="4516301"/>
          <a:ext cx="2247428" cy="147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857"/>
                <a:gridCol w="561857"/>
                <a:gridCol w="561857"/>
                <a:gridCol w="561857"/>
              </a:tblGrid>
              <a:tr h="325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653717"/>
              </p:ext>
            </p:extLst>
          </p:nvPr>
        </p:nvGraphicFramePr>
        <p:xfrm>
          <a:off x="5714726" y="4552802"/>
          <a:ext cx="2247428" cy="147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857"/>
                <a:gridCol w="561857"/>
                <a:gridCol w="561857"/>
                <a:gridCol w="561857"/>
              </a:tblGrid>
              <a:tr h="325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" name="Right Bracket 59"/>
          <p:cNvSpPr/>
          <p:nvPr/>
        </p:nvSpPr>
        <p:spPr>
          <a:xfrm>
            <a:off x="3144519" y="4552802"/>
            <a:ext cx="219619" cy="1441779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Bracket 60"/>
          <p:cNvSpPr/>
          <p:nvPr/>
        </p:nvSpPr>
        <p:spPr>
          <a:xfrm>
            <a:off x="7772459" y="4589303"/>
            <a:ext cx="219619" cy="1441779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 Bracket 61"/>
          <p:cNvSpPr/>
          <p:nvPr/>
        </p:nvSpPr>
        <p:spPr>
          <a:xfrm>
            <a:off x="985397" y="4552801"/>
            <a:ext cx="304800" cy="1441779"/>
          </a:xfrm>
          <a:prstGeom prst="leftBracket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3" name="Left Bracket 62"/>
          <p:cNvSpPr/>
          <p:nvPr/>
        </p:nvSpPr>
        <p:spPr>
          <a:xfrm>
            <a:off x="5689610" y="4589302"/>
            <a:ext cx="304800" cy="1441779"/>
          </a:xfrm>
          <a:prstGeom prst="leftBracket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290197" y="6195092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traffic matrix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408858" y="4640786"/>
            <a:ext cx="22381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Place all content at all locations</a:t>
            </a:r>
            <a:endParaRPr lang="en-US" sz="2200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3537778" y="5485207"/>
            <a:ext cx="1904936" cy="9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244262" y="620464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Zero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061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  <p:bldP spid="63" grpId="0" animBg="1"/>
      <p:bldP spid="64" grpId="0"/>
      <p:bldP spid="65" grpId="0"/>
      <p:bldP spid="6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13929" y="203827"/>
            <a:ext cx="5361482" cy="4619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  <a:r>
              <a:rPr lang="en-US" sz="2800" dirty="0" smtClean="0"/>
              <a:t>lobal name service (GNS)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141792" y="2331618"/>
            <a:ext cx="586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Alice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199086" y="2115265"/>
            <a:ext cx="657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Bob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8542" t="9058" r="15126" b="7470"/>
          <a:stretch/>
        </p:blipFill>
        <p:spPr>
          <a:xfrm>
            <a:off x="1890655" y="2115265"/>
            <a:ext cx="306833" cy="612287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1985818" y="665791"/>
            <a:ext cx="277091" cy="13431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262909" y="665789"/>
            <a:ext cx="0" cy="1384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957755">
            <a:off x="1230148" y="1192424"/>
            <a:ext cx="1433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Bob’s address?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199086" y="2372184"/>
            <a:ext cx="1484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128.119.240.93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1690370" y="1283173"/>
            <a:ext cx="1484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128.119.240.93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13816" y="566760"/>
            <a:ext cx="405912" cy="47607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955226" y="1962738"/>
            <a:ext cx="405912" cy="47607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/>
          <a:srcRect l="18542" t="9058" r="15126" b="7470"/>
          <a:stretch/>
        </p:blipFill>
        <p:spPr>
          <a:xfrm>
            <a:off x="5892253" y="2088663"/>
            <a:ext cx="306833" cy="612287"/>
          </a:xfrm>
          <a:prstGeom prst="rect">
            <a:avLst/>
          </a:prstGeom>
        </p:spPr>
      </p:pic>
      <p:cxnSp>
        <p:nvCxnSpPr>
          <p:cNvPr id="27" name="Straight Connector 26"/>
          <p:cNvCxnSpPr>
            <a:stCxn id="7" idx="3"/>
            <a:endCxn id="23" idx="1"/>
          </p:cNvCxnSpPr>
          <p:nvPr/>
        </p:nvCxnSpPr>
        <p:spPr>
          <a:xfrm flipV="1">
            <a:off x="2197488" y="2394807"/>
            <a:ext cx="3694765" cy="266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59303" y="970315"/>
            <a:ext cx="405912" cy="47607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3525786" y="1974023"/>
            <a:ext cx="18982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Establish connection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7569449" y="1035133"/>
            <a:ext cx="657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Bob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69449" y="1251486"/>
            <a:ext cx="1484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213.98.221.167</a:t>
            </a:r>
            <a:endParaRPr lang="en-US" sz="16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/>
          <a:srcRect l="18542" t="9058" r="15126" b="7470"/>
          <a:stretch/>
        </p:blipFill>
        <p:spPr>
          <a:xfrm>
            <a:off x="7262616" y="1008531"/>
            <a:ext cx="306833" cy="612287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H="1">
            <a:off x="6684818" y="1404465"/>
            <a:ext cx="473364" cy="7108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063673" y="750455"/>
            <a:ext cx="0" cy="12584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6200000">
            <a:off x="5131297" y="1221491"/>
            <a:ext cx="1495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Update addres</a:t>
            </a:r>
            <a:r>
              <a:rPr lang="en-US" sz="1600" dirty="0" smtClean="0"/>
              <a:t>s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1380526" y="1201271"/>
            <a:ext cx="405912" cy="47607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3591450" y="1567752"/>
            <a:ext cx="405912" cy="47607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3484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204</TotalTime>
  <Words>72</Words>
  <Application>Microsoft Macintosh PowerPoint</Application>
  <PresentationFormat>On-screen Show (4:3)</PresentationFormat>
  <Paragraphs>53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Default Theme</vt:lpstr>
      <vt:lpstr>1_Office Theme</vt:lpstr>
      <vt:lpstr>PowerPoint Presentation</vt:lpstr>
      <vt:lpstr>PowerPoint Presentation</vt:lpstr>
    </vt:vector>
  </TitlesOfParts>
  <Company>University of Massachusetts Amherst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Abhigyan Sharma</dc:creator>
  <cp:lastModifiedBy>Abhigyan Sharma</cp:lastModifiedBy>
  <cp:revision>8</cp:revision>
  <dcterms:created xsi:type="dcterms:W3CDTF">2015-06-30T22:19:34Z</dcterms:created>
  <dcterms:modified xsi:type="dcterms:W3CDTF">2015-07-12T12:46:07Z</dcterms:modified>
</cp:coreProperties>
</file>