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E12-C1C3-164D-AB06-94B1E5E1B886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AADC-AC29-8B40-A1F9-D69094F5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976" y="579580"/>
            <a:ext cx="827794" cy="68041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HTTP Server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748416" y="2608251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Proxy 1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5062463" y="2608251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Proxy 4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3570615" y="2608251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Proxy 3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2180825" y="2608251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Proxy 2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748416" y="5362539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Client1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5062463" y="5344835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Client4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2180825" y="5362539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Client2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3570615" y="5362539"/>
            <a:ext cx="771095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Client3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6609639" y="3807541"/>
            <a:ext cx="1226050" cy="5443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Load balancer</a:t>
            </a:r>
            <a:endParaRPr lang="en-US" sz="15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65924" y="4000327"/>
            <a:ext cx="5475675" cy="12828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74151" y="4150524"/>
            <a:ext cx="5090128" cy="1213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95830" y="3259622"/>
            <a:ext cx="0" cy="19781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65924" y="3304982"/>
            <a:ext cx="0" cy="19781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5924" y="1111342"/>
            <a:ext cx="1885996" cy="13835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26738" y="1349487"/>
            <a:ext cx="1625182" cy="12020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2660" y="4173207"/>
            <a:ext cx="240263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1. Request proxy to be contacted for content</a:t>
            </a:r>
            <a:endParaRPr lang="en-US" sz="1500" dirty="0"/>
          </a:p>
        </p:txBody>
      </p:sp>
      <p:sp>
        <p:nvSpPr>
          <p:cNvPr id="44" name="Freeform 43"/>
          <p:cNvSpPr/>
          <p:nvPr/>
        </p:nvSpPr>
        <p:spPr>
          <a:xfrm>
            <a:off x="1547171" y="1769075"/>
            <a:ext cx="3492608" cy="912196"/>
          </a:xfrm>
          <a:custGeom>
            <a:avLst/>
            <a:gdLst>
              <a:gd name="connsiteX0" fmla="*/ 0 w 3492608"/>
              <a:gd name="connsiteY0" fmla="*/ 555694 h 555694"/>
              <a:gd name="connsiteX1" fmla="*/ 1837021 w 3492608"/>
              <a:gd name="connsiteY1" fmla="*/ 23 h 555694"/>
              <a:gd name="connsiteX2" fmla="*/ 3492608 w 3492608"/>
              <a:gd name="connsiteY2" fmla="*/ 533013 h 55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608" h="555694">
                <a:moveTo>
                  <a:pt x="0" y="555694"/>
                </a:moveTo>
                <a:cubicBezTo>
                  <a:pt x="627460" y="279748"/>
                  <a:pt x="1254920" y="3803"/>
                  <a:pt x="1837021" y="23"/>
                </a:cubicBezTo>
                <a:cubicBezTo>
                  <a:pt x="2419122" y="-3757"/>
                  <a:pt x="3250696" y="453632"/>
                  <a:pt x="3492608" y="533013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7" name="TextBox 46"/>
          <p:cNvSpPr txBox="1"/>
          <p:nvPr/>
        </p:nvSpPr>
        <p:spPr>
          <a:xfrm>
            <a:off x="4239654" y="4698504"/>
            <a:ext cx="240263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dirty="0"/>
              <a:t>2</a:t>
            </a:r>
            <a:r>
              <a:rPr lang="en-US" sz="1500" dirty="0" smtClean="0"/>
              <a:t>. Return proxy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509625" y="3980564"/>
            <a:ext cx="19377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3. Send HTTP request to proxy</a:t>
            </a:r>
            <a:endParaRPr 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2595404" y="2084493"/>
            <a:ext cx="167826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i="1" dirty="0" smtClean="0"/>
              <a:t>4. Send ICP query to all peers</a:t>
            </a:r>
            <a:endParaRPr lang="en-US" sz="15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75231" y="1496246"/>
            <a:ext cx="291428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i="1" dirty="0"/>
              <a:t>5</a:t>
            </a:r>
            <a:r>
              <a:rPr lang="en-US" sz="1500" i="1" dirty="0" smtClean="0"/>
              <a:t>. If a peer has content, request it via HTTP</a:t>
            </a:r>
            <a:endParaRPr lang="en-US" sz="1500" i="1" dirty="0"/>
          </a:p>
        </p:txBody>
      </p:sp>
      <p:sp>
        <p:nvSpPr>
          <p:cNvPr id="51" name="TextBox 50"/>
          <p:cNvSpPr txBox="1"/>
          <p:nvPr/>
        </p:nvSpPr>
        <p:spPr>
          <a:xfrm rot="19277666">
            <a:off x="339517" y="1072487"/>
            <a:ext cx="259674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i="1" dirty="0"/>
              <a:t>6</a:t>
            </a:r>
            <a:r>
              <a:rPr lang="en-US" sz="1500" i="1" dirty="0" smtClean="0"/>
              <a:t>. If no peer has content, fetch it from HTTP server</a:t>
            </a:r>
            <a:endParaRPr lang="en-US" sz="15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547171" y="2801035"/>
            <a:ext cx="55066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33558" y="3243302"/>
            <a:ext cx="678323" cy="286149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85088" y="2891757"/>
            <a:ext cx="244936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dirty="0"/>
              <a:t>8</a:t>
            </a:r>
            <a:r>
              <a:rPr lang="en-US" sz="1500" dirty="0" smtClean="0"/>
              <a:t>. Daemon process at proxy sends server load reports</a:t>
            </a:r>
            <a:endParaRPr lang="en-US" sz="15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547171" y="2880417"/>
            <a:ext cx="1934098" cy="113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47171" y="2975453"/>
            <a:ext cx="3532985" cy="387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104217" y="3842937"/>
            <a:ext cx="219421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7. Send HTTP response</a:t>
            </a:r>
            <a:endParaRPr lang="en-US" sz="15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341710" y="3152582"/>
            <a:ext cx="2099204" cy="535508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37246" y="3223141"/>
            <a:ext cx="3803668" cy="58440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5404" y="6392663"/>
            <a:ext cx="58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Steps 4, 5, 6 are handled automatically by Squid proxy.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87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43" y="4013926"/>
            <a:ext cx="1281379" cy="635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07577" y="3995614"/>
            <a:ext cx="1570265" cy="6350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 demand tracker: put fake values.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06043" y="2743822"/>
            <a:ext cx="1281379" cy="6350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70501" y="4013926"/>
            <a:ext cx="1281379" cy="6350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status tracker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06043" y="5491575"/>
            <a:ext cx="1281379" cy="6350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on off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606043" y="1417638"/>
            <a:ext cx="1281379" cy="635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52020" y="2426296"/>
            <a:ext cx="1281379" cy="635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Proxy daemon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2"/>
            <a:endCxn id="5" idx="0"/>
          </p:cNvCxnSpPr>
          <p:nvPr/>
        </p:nvCxnSpPr>
        <p:spPr>
          <a:xfrm>
            <a:off x="1392710" y="3061348"/>
            <a:ext cx="0" cy="9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>
            <a:off x="2177842" y="4313140"/>
            <a:ext cx="1428201" cy="18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>
            <a:off x="4246733" y="4648978"/>
            <a:ext cx="0" cy="84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4887422" y="4331452"/>
            <a:ext cx="10830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6" idx="2"/>
          </p:cNvCxnSpPr>
          <p:nvPr/>
        </p:nvCxnSpPr>
        <p:spPr>
          <a:xfrm flipV="1">
            <a:off x="4246733" y="3378874"/>
            <a:ext cx="0" cy="635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6" idx="0"/>
          </p:cNvCxnSpPr>
          <p:nvPr/>
        </p:nvCxnSpPr>
        <p:spPr>
          <a:xfrm>
            <a:off x="4246733" y="2052690"/>
            <a:ext cx="0" cy="6911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121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Load balancer classes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Sharma</dc:creator>
  <cp:lastModifiedBy>Abhigyan Sharma</cp:lastModifiedBy>
  <cp:revision>12</cp:revision>
  <dcterms:created xsi:type="dcterms:W3CDTF">2013-12-20T16:49:26Z</dcterms:created>
  <dcterms:modified xsi:type="dcterms:W3CDTF">2013-12-21T17:50:58Z</dcterms:modified>
</cp:coreProperties>
</file>