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45C-EA14-8944-9A0C-D6E7BA1950E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72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4174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7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7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492E4-6F46-484B-BD55-B5BB70A45E2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0567" y="6487582"/>
            <a:ext cx="2133600" cy="370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090D-D89E-4B13-B2DC-198D8FEE9BE5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1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701-369F-714B-968F-B90132D10E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44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75-38CF-C54B-A7F3-227DED17C3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93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B7C-A528-B94A-8ED2-515DEDF97FE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55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075D-52BA-DE40-8A42-9B4EC211BA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47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56AD-6963-9E4B-AB1E-666F20524E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849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AC9-DC56-BC42-8F12-701F938D93A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5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A65-50A6-7C4E-9D7A-63F611CDF8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03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6E2-610A-234D-A8E3-F01C93E31A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044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A0E0-97D7-A745-8AD0-2AABAB02AE8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865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B1DC-C375-7D4A-9D33-ACD470AA849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6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6800-7F20-4647-9696-F64818BA3B76}" type="datetimeFigureOut">
              <a:rPr lang="en-US" smtClean="0"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79" y="195258"/>
            <a:ext cx="8543049" cy="83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79" y="1177454"/>
            <a:ext cx="8543049" cy="510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4039-D090-A040-9666-31C74308C46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6/30/15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spcBef>
                <a:spcPct val="50000"/>
              </a:spcBef>
              <a:defRPr/>
            </a:pP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OF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Department of Computer Science</a:t>
            </a:r>
            <a:endParaRPr lang="en-US" sz="11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1672" y="65151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1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8020" y="1020834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729" y="918523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0231" y="865775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72210" y="841880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1786" y="1721642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2300" y="1854537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468" y="1444874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0231" y="1433451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5559" y="1072789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4523058" y="1860017"/>
            <a:ext cx="178674" cy="356545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2873265" y="1378743"/>
            <a:ext cx="1785118" cy="462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619884" y="2030228"/>
            <a:ext cx="178674" cy="35654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82114" y="201525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End-user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67975" y="959107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72165" y="780153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91741" y="1659915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22106" y="1776644"/>
            <a:ext cx="405245" cy="357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94267" y="1834372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35514" y="1011062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42014" y="832107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44262" y="1722563"/>
            <a:ext cx="265545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7423013" y="1798290"/>
            <a:ext cx="178674" cy="35654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9" idx="1"/>
            <a:endCxn id="43" idx="3"/>
          </p:cNvCxnSpPr>
          <p:nvPr/>
        </p:nvCxnSpPr>
        <p:spPr>
          <a:xfrm flipH="1" flipV="1">
            <a:off x="6596986" y="1838870"/>
            <a:ext cx="826027" cy="137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16207" y="623993"/>
            <a:ext cx="0" cy="1881788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1789" y="623993"/>
            <a:ext cx="0" cy="1881788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84810"/>
              </p:ext>
            </p:extLst>
          </p:nvPr>
        </p:nvGraphicFramePr>
        <p:xfrm>
          <a:off x="1059419" y="4516301"/>
          <a:ext cx="2247428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857"/>
                <a:gridCol w="561857"/>
                <a:gridCol w="561857"/>
                <a:gridCol w="561857"/>
              </a:tblGrid>
              <a:tr h="325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53717"/>
              </p:ext>
            </p:extLst>
          </p:nvPr>
        </p:nvGraphicFramePr>
        <p:xfrm>
          <a:off x="5714726" y="4552802"/>
          <a:ext cx="2247428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857"/>
                <a:gridCol w="561857"/>
                <a:gridCol w="561857"/>
                <a:gridCol w="561857"/>
              </a:tblGrid>
              <a:tr h="325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Right Bracket 59"/>
          <p:cNvSpPr/>
          <p:nvPr/>
        </p:nvSpPr>
        <p:spPr>
          <a:xfrm>
            <a:off x="3144519" y="4552802"/>
            <a:ext cx="219619" cy="144177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ket 60"/>
          <p:cNvSpPr/>
          <p:nvPr/>
        </p:nvSpPr>
        <p:spPr>
          <a:xfrm>
            <a:off x="7772459" y="4589303"/>
            <a:ext cx="219619" cy="144177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ket 61"/>
          <p:cNvSpPr/>
          <p:nvPr/>
        </p:nvSpPr>
        <p:spPr>
          <a:xfrm>
            <a:off x="985397" y="4552801"/>
            <a:ext cx="304800" cy="1441779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Left Bracket 62"/>
          <p:cNvSpPr/>
          <p:nvPr/>
        </p:nvSpPr>
        <p:spPr>
          <a:xfrm>
            <a:off x="5689610" y="4589302"/>
            <a:ext cx="304800" cy="1441779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290197" y="619509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traffic matrix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408858" y="4640786"/>
            <a:ext cx="2238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Place all content at all locations</a:t>
            </a:r>
            <a:endParaRPr lang="en-US" sz="22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537778" y="5485207"/>
            <a:ext cx="1904936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44262" y="620464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3929" y="203827"/>
            <a:ext cx="5361482" cy="4619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sz="2800" dirty="0" smtClean="0"/>
              <a:t>lobal name service (GNS)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41792" y="2331618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9086" y="2115265"/>
            <a:ext cx="6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1890655" y="2115265"/>
            <a:ext cx="306833" cy="6122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778430" y="665790"/>
            <a:ext cx="484479" cy="1384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62909" y="665789"/>
            <a:ext cx="0" cy="138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7331109">
            <a:off x="1063080" y="1177035"/>
            <a:ext cx="158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Bob’s address?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263" y="1633300"/>
            <a:ext cx="16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128.119.240.93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609162" y="1267784"/>
            <a:ext cx="16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128.119.240.93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1845" y="1264374"/>
            <a:ext cx="424191" cy="5193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3830" y="1252879"/>
            <a:ext cx="424191" cy="5193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18542" t="9058" r="15126" b="7470"/>
          <a:stretch/>
        </p:blipFill>
        <p:spPr>
          <a:xfrm>
            <a:off x="5892253" y="2088663"/>
            <a:ext cx="306833" cy="612287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7" idx="3"/>
            <a:endCxn id="23" idx="1"/>
          </p:cNvCxnSpPr>
          <p:nvPr/>
        </p:nvCxnSpPr>
        <p:spPr>
          <a:xfrm flipV="1">
            <a:off x="2197488" y="2394807"/>
            <a:ext cx="3694765" cy="26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4485" y="1910558"/>
            <a:ext cx="424191" cy="5193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25786" y="1974023"/>
            <a:ext cx="211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115</TotalTime>
  <Words>66</Words>
  <Application>Microsoft Macintosh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Theme</vt:lpstr>
      <vt:lpstr>1_Office Theme</vt:lpstr>
      <vt:lpstr>PowerPoint Presentation</vt:lpstr>
      <vt:lpstr>PowerPoint Presentation</vt:lpstr>
    </vt:vector>
  </TitlesOfParts>
  <Company>University of Massachusetts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Abhigyan Sharma</dc:creator>
  <cp:lastModifiedBy>Abhigyan Sharma</cp:lastModifiedBy>
  <cp:revision>5</cp:revision>
  <dcterms:created xsi:type="dcterms:W3CDTF">2015-06-30T22:19:34Z</dcterms:created>
  <dcterms:modified xsi:type="dcterms:W3CDTF">2015-07-01T00:17:11Z</dcterms:modified>
</cp:coreProperties>
</file>