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43" autoAdjust="0"/>
  </p:normalViewPr>
  <p:slideViewPr>
    <p:cSldViewPr snapToGrid="0" snapToObjects="1">
      <p:cViewPr varScale="1">
        <p:scale>
          <a:sx n="118" d="100"/>
          <a:sy n="118" d="100"/>
        </p:scale>
        <p:origin x="-10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45C-EA14-8944-9A0C-D6E7BA1950E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2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24174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  <a:alpha val="50000"/>
                  </a:scheme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492E4-6F46-484B-BD55-B5BB70A45E2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50567" y="6487582"/>
            <a:ext cx="2133600" cy="3704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9090D-D89E-4B13-B2DC-198D8FEE9BE5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15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C701-369F-714B-968F-B90132D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44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75-38CF-C54B-A7F3-227DED17C3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693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9140"/>
            <a:ext cx="4038600" cy="492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EB7C-A528-B94A-8ED2-515DEDF97FE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55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9075D-52BA-DE40-8A42-9B4EC211BA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6471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56AD-6963-9E4B-AB1E-666F20524E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849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DAC9-DC56-BC42-8F12-701F938D93A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5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A65-50A6-7C4E-9D7A-63F611CDF86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03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36E2-610A-234D-A8E3-F01C93E31A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44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A0E0-97D7-A745-8AD0-2AABAB02AE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865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B1DC-C375-7D4A-9D33-ACD470AA849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6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6800-7F20-4647-9696-F64818BA3B76}" type="datetimeFigureOut">
              <a:rPr lang="en-US" smtClean="0"/>
              <a:t>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F62-8C44-2D4F-BDDF-B34409CC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79" y="195258"/>
            <a:ext cx="8543049" cy="83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079" y="1177454"/>
            <a:ext cx="8543049" cy="510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4039-D090-A040-9666-31C74308C46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V="1">
            <a:off x="333079" y="1071440"/>
            <a:ext cx="8543049" cy="0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0" y="6564313"/>
            <a:ext cx="9144000" cy="300983"/>
          </a:xfrm>
          <a:prstGeom prst="rect">
            <a:avLst/>
          </a:prstGeom>
          <a:solidFill>
            <a:schemeClr val="accent2">
              <a:lumMod val="50000"/>
              <a:alpha val="8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9953" tIns="49976" rIns="99953" bIns="49976">
            <a:prstTxWarp prst="textNoShape">
              <a:avLst/>
            </a:prstTxWarp>
            <a:spAutoFit/>
          </a:bodyPr>
          <a:lstStyle/>
          <a:p>
            <a:pPr defTabSz="1000125">
              <a:spcBef>
                <a:spcPct val="50000"/>
              </a:spcBef>
              <a:defRPr/>
            </a:pP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                                  U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NIVERSITY OF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ASSACHUSETTS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A</a:t>
            </a:r>
            <a:r>
              <a:rPr 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MHERST  • </a:t>
            </a:r>
            <a:r>
              <a:rPr lang="en-US" sz="130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utiger Linotype" pitchFamily="34" charset="0"/>
              </a:rPr>
              <a:t> Department of Computer Science</a:t>
            </a:r>
            <a:endParaRPr lang="en-US" sz="1100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utiger Linotype" pitchFamily="34" charset="0"/>
            </a:endParaRPr>
          </a:p>
        </p:txBody>
      </p:sp>
      <p:pic>
        <p:nvPicPr>
          <p:cNvPr id="9" name="Picture 6" descr="newseal20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213" y="6286500"/>
            <a:ext cx="5889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1672" y="65151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B13335D-4FC9-924F-B266-DEE7D65B61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4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79308"/>
            <a:ext cx="463632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Internet users primary activity: content download. Often delivered via large network of datacenters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2454" y="875523"/>
            <a:ext cx="426125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Increasing network mobility of principals in Internet. Multiple interfaces &amp; switching between networks on same interface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36321" y="5812232"/>
            <a:ext cx="43573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Traffic engineering, energy management, and name resolution in a content-based, highly mobile internet.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4523" y="2043828"/>
            <a:ext cx="30970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Network is a misfit for modern communication requirements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248" y="5903826"/>
            <a:ext cx="35122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Energy management: how to reduce energy consumption of content datacenters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965" y="4877700"/>
            <a:ext cx="34360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Traffic engineering: How to rethink traffic engineering for content based networks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48" y="3098715"/>
            <a:ext cx="43573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Network operators becoming marginalized due to lower bandwidth costs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6849" y="38488"/>
            <a:ext cx="34897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Originally, fixed host to fixed host communication.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6321" y="3098715"/>
            <a:ext cx="43573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Mobility handled via numerous application layer workarounds, and piecemeal solutions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373" y="4075040"/>
            <a:ext cx="31357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Increasing push towards content-based networks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6022" y="4075040"/>
            <a:ext cx="31357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Numerous efforts at handling mobility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6022" y="4877700"/>
            <a:ext cx="40880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Name resolution: How to design a naming service for handling mobility</a:t>
            </a:r>
          </a:p>
        </p:txBody>
      </p:sp>
    </p:spTree>
    <p:extLst>
      <p:ext uri="{BB962C8B-B14F-4D97-AF65-F5344CB8AC3E}">
        <p14:creationId xmlns:p14="http://schemas.microsoft.com/office/powerpoint/2010/main" val="342342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199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68</TotalTime>
  <Words>135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Theme</vt:lpstr>
      <vt:lpstr>1_Office Theme</vt:lpstr>
      <vt:lpstr>PowerPoint Presentation</vt:lpstr>
      <vt:lpstr>PowerPoint Presentation</vt:lpstr>
    </vt:vector>
  </TitlesOfParts>
  <Company>University of Massachusetts Amherst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Abhigyan Sharma</dc:creator>
  <cp:lastModifiedBy>Abhigyan Sharma</cp:lastModifiedBy>
  <cp:revision>6</cp:revision>
  <dcterms:created xsi:type="dcterms:W3CDTF">2015-06-11T19:37:17Z</dcterms:created>
  <dcterms:modified xsi:type="dcterms:W3CDTF">2015-06-11T20:45:41Z</dcterms:modified>
</cp:coreProperties>
</file>