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/>
    <p:restoredTop sz="94672"/>
  </p:normalViewPr>
  <p:slideViewPr>
    <p:cSldViewPr snapToGrid="0">
      <p:cViewPr varScale="1">
        <p:scale>
          <a:sx n="71" d="100"/>
          <a:sy n="71" d="100"/>
        </p:scale>
        <p:origin x="17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7CAED-08E0-42DB-921B-186A4DD3D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8823D-84C2-62E6-89FB-DBB3085E8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8E9D6-267A-F1C5-3088-9C82BA4F2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3967-E9E9-2047-87CD-74D75855F496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9ABB0-07A5-1064-50E5-D092E03B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2FCC5-A409-B4A5-EF5F-B15ACEC0B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CF3E-7265-F748-A9B7-847DFA1F1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0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53F48-FCCA-5673-7B45-1AE9817E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1E631-1FC9-C3F4-ECC7-E9EEE63BA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20252-AC3C-697A-3E66-20065D080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3967-E9E9-2047-87CD-74D75855F496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B2F77-7E56-DD93-0994-096EBE39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55FC3-E9AF-38D0-C787-75267381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CF3E-7265-F748-A9B7-847DFA1F1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5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F4099-B64F-9E9A-9873-736B31049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F9F33-AF7A-D726-A1D1-5DA43E210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2DF23-8CD5-CFA6-9FAF-FBC9E7070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3967-E9E9-2047-87CD-74D75855F496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67519-4352-C1AA-99FC-86187A284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8F5F3-4DF3-8EA8-42CF-22D28633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CF3E-7265-F748-A9B7-847DFA1F1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6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3A571-0307-AAEF-E806-3241E5564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7875D-3353-A628-3F8F-2A4529A1A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FBD7-8571-F2CD-BE6A-4419E2B2E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3967-E9E9-2047-87CD-74D75855F496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FE631-E165-36F2-9DCA-D128AAD2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E9A08-E8F8-90A4-FA3E-96EBC9D7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CF3E-7265-F748-A9B7-847DFA1F1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0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7D765-C01F-1B2D-323B-ADFC965B4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1EB9A-4EF5-85F8-D6A1-F3BA4A0CC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AC2E1-7617-923D-060F-DA162F7A5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3967-E9E9-2047-87CD-74D75855F496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28DBB-C164-2898-F787-34F7C69E4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D778A-D402-D921-761D-8F50051D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CF3E-7265-F748-A9B7-847DFA1F1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9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38D43-A496-CB19-0E06-6671C9BAE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B9D3A-9CCF-62AC-2664-F0B493705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57ED3-D05B-387A-932A-444D5DCDF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678DF-D51C-A553-DF31-9DEB48B30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3967-E9E9-2047-87CD-74D75855F496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2061A-B0EF-A77D-76DE-DF53362E9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D35CD-3E36-8FC4-5CD8-F8929AE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CF3E-7265-F748-A9B7-847DFA1F1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0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3A3E-B1C4-1EE9-F5A7-D11CF9385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98FAF-51F1-404B-024E-B8676D4C0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02F64-BD3C-B922-9C65-2626EFA07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FA1B9-C6A0-1330-EF78-ADB61D21F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6CF2C-CD97-D5A7-33BF-CDB82DBCC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2ABA70-5E25-94F6-6C3C-528F57508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3967-E9E9-2047-87CD-74D75855F496}" type="datetimeFigureOut">
              <a:rPr lang="en-US" smtClean="0"/>
              <a:t>5/19/25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FBB5D-BBE1-B3F5-F3CD-B82A1D988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AB4C1-A261-156E-4589-D874778E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CF3E-7265-F748-A9B7-847DFA1F1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45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D7E5E-C974-67C6-D2C9-51773DADF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EA3FE7-C719-4713-3E97-0A24E34EA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3967-E9E9-2047-87CD-74D75855F496}" type="datetimeFigureOut">
              <a:rPr lang="en-US" smtClean="0"/>
              <a:t>5/19/25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288A2-9DB4-B335-700E-9F942EBD5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BFA87-3DD4-6D78-32BD-93812EE3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CF3E-7265-F748-A9B7-847DFA1F1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5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9BA6B-77E3-582E-ED7A-0A06A460D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3967-E9E9-2047-87CD-74D75855F496}" type="datetimeFigureOut">
              <a:rPr lang="en-US" smtClean="0"/>
              <a:t>5/19/25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0B1F3-1CEB-B407-AF81-8722A038C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1EF22-98AE-7B86-D62C-0D89A09A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CF3E-7265-F748-A9B7-847DFA1F1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6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9402-6AFB-D2AB-AFFB-6181593D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300BA-6903-7A8B-0C1D-768FFFBA0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DE86A-E15B-5EAD-3601-5B03691C6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0EF92-8D9D-9305-E8A6-7751B04E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3967-E9E9-2047-87CD-74D75855F496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C74A6-674B-FF3C-721A-CFC10DD8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954F8-C252-4694-1656-3B807067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CF3E-7265-F748-A9B7-847DFA1F1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1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81969-4249-46F3-56CD-DE4CBE67B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977D9-C73B-FCF4-8A33-A433A6523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78B76-6452-EAAB-C439-44ACDA3F1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CB27D-00A2-AB1F-053A-41108031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3967-E9E9-2047-87CD-74D75855F496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FCBC3-CD42-E739-59C0-6DCED1579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35FEC-3D2F-1766-63B7-94E98DE0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CF3E-7265-F748-A9B7-847DFA1F1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0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41CF39-494F-85A5-BD6D-4279480CC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F393A-9377-FBEC-627D-EDEB80E54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81849-37DB-BE36-3E1F-E4D4D7B00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E23967-E9E9-2047-87CD-74D75855F496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ACF76-9C73-04AD-459A-E0CB7AB39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3B51C-AD40-A2FD-EC3C-AECCA4881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0DCF3E-7265-F748-A9B7-847DFA1F1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FAEB1B-E5C9-B0BA-3D73-73922DBB311F}"/>
              </a:ext>
            </a:extLst>
          </p:cNvPr>
          <p:cNvSpPr txBox="1"/>
          <p:nvPr/>
        </p:nvSpPr>
        <p:spPr>
          <a:xfrm>
            <a:off x="2402541" y="1452282"/>
            <a:ext cx="11121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IValuable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0D350A-C20A-78DF-F800-8ACE07F2A917}"/>
              </a:ext>
            </a:extLst>
          </p:cNvPr>
          <p:cNvCxnSpPr/>
          <p:nvPr/>
        </p:nvCxnSpPr>
        <p:spPr>
          <a:xfrm flipV="1">
            <a:off x="3299012" y="932329"/>
            <a:ext cx="0" cy="502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345462B-13EB-B54A-137E-5138F0A7A1E1}"/>
              </a:ext>
            </a:extLst>
          </p:cNvPr>
          <p:cNvSpPr/>
          <p:nvPr/>
        </p:nvSpPr>
        <p:spPr>
          <a:xfrm>
            <a:off x="3191435" y="681318"/>
            <a:ext cx="179294" cy="251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68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Dave Dykes</dc:creator>
  <cp:lastModifiedBy>Dave Dykes</cp:lastModifiedBy>
  <cp:revision>1</cp:revision>
  <dcterms:created xsi:type="dcterms:W3CDTF">2025-05-19T18:49:20Z</dcterms:created>
  <dcterms:modified xsi:type="dcterms:W3CDTF">2025-05-19T18:51:36Z</dcterms:modified>
</cp:coreProperties>
</file>