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63" r:id="rId5"/>
    <p:sldId id="259" r:id="rId6"/>
    <p:sldId id="264" r:id="rId7"/>
    <p:sldId id="266" r:id="rId8"/>
    <p:sldId id="267" r:id="rId9"/>
    <p:sldId id="260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/>
    <p:restoredTop sz="93929"/>
  </p:normalViewPr>
  <p:slideViewPr>
    <p:cSldViewPr snapToGrid="0" snapToObjects="1">
      <p:cViewPr varScale="1">
        <p:scale>
          <a:sx n="76" d="100"/>
          <a:sy n="76" d="100"/>
        </p:scale>
        <p:origin x="30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4E9C-321E-7643-B872-39CA541A7E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C4D3-96CA-B343-BA00-0C21B8A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www.google.com.au</a:t>
            </a:r>
            <a:r>
              <a:rPr lang="en-US" dirty="0" smtClean="0"/>
              <a:t>/</a:t>
            </a:r>
            <a:r>
              <a:rPr lang="en-US" dirty="0" err="1" smtClean="0"/>
              <a:t>imgres?imgurl</a:t>
            </a:r>
            <a:r>
              <a:rPr lang="en-US" dirty="0" smtClean="0"/>
              <a:t>=http%3A%2F%2Fajwa.com%2Fmedia%2F31473%2Fajwa-frozen-mix-veg-680x220.jpg&amp;imgrefurl=http%3A%2F%2Fajwa.com%2Fproducts-and-services%2Ffrozen-fruit-and-vegetables%2Fmixed-vegetables&amp;docid=9IrSctuNR5W74M&amp;tbnid=CbyouWNxyk8JOM%3A&amp;vet=10ahUKEwi418eqpJ_VAhXLEbwKHemcCcwQMwiyAigSMBI..i&amp;w=680&amp;h=220&amp;hl=</a:t>
            </a:r>
            <a:r>
              <a:rPr lang="en-US" dirty="0" err="1" smtClean="0"/>
              <a:t>en&amp;bih</a:t>
            </a:r>
            <a:r>
              <a:rPr lang="en-US" dirty="0" smtClean="0"/>
              <a:t>=612&amp;biw=1087&amp;q=mixed%20vegetables&amp;ved=0ahUKEwi418eqpJ_VAhXLEbwKHemcCcwQMwiyAigSMBI&amp;iact=</a:t>
            </a:r>
            <a:r>
              <a:rPr lang="en-US" dirty="0" err="1" smtClean="0"/>
              <a:t>mrc&amp;uact</a:t>
            </a:r>
            <a:r>
              <a:rPr lang="en-US" smtClean="0"/>
              <a:t>=8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C4D3-96CA-B343-BA00-0C21B8AF7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757862" cy="119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Item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Code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Low Stock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78DF-2874-9742-A81F-D8872DCCAF0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MyNoNNas </a:t>
            </a:r>
            <a:r>
              <a:rPr lang="mr-IN" smtClean="0"/>
              <a:t>–</a:t>
            </a:r>
            <a:r>
              <a:rPr lang="en-US" smtClean="0"/>
              <a:t> QR Stall Order Codes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AE93-7CE0-0145-BB49-1B48788D8C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" y="582546"/>
            <a:ext cx="1357312" cy="14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Frozen Foods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332718"/>
            <a:ext cx="4888922" cy="1293505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HAMBURGER BUNS (PKT)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3472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5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46" y="2023422"/>
            <a:ext cx="3404754" cy="204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1" y="5619765"/>
            <a:ext cx="3796723" cy="37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32719"/>
            <a:ext cx="5829300" cy="5609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MIXED </a:t>
            </a:r>
            <a:r>
              <a:rPr lang="en-US" sz="3600" dirty="0" smtClean="0"/>
              <a:t>VEGETABLES (PKT)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85324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46" y="1543627"/>
            <a:ext cx="3404754" cy="2269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84" y="5041617"/>
            <a:ext cx="4483677" cy="44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Consumables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332718"/>
            <a:ext cx="4888922" cy="1293505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FOIL TRAYS (SML)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3472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7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63" y="1909930"/>
            <a:ext cx="2414719" cy="22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7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Dry Goods Deck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332718"/>
            <a:ext cx="4888922" cy="1293505"/>
          </a:xfrm>
        </p:spPr>
        <p:txBody>
          <a:bodyPr>
            <a:noAutofit/>
          </a:bodyPr>
          <a:lstStyle/>
          <a:p>
            <a:r>
              <a:rPr lang="en-US" sz="3600" dirty="0" smtClean="0"/>
              <a:t>PENNE PASTA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3472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2" y="1893052"/>
            <a:ext cx="4431336" cy="2303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2" y="5413663"/>
            <a:ext cx="3794895" cy="37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332718"/>
            <a:ext cx="4888922" cy="1293505"/>
          </a:xfrm>
        </p:spPr>
        <p:txBody>
          <a:bodyPr>
            <a:noAutofit/>
          </a:bodyPr>
          <a:lstStyle/>
          <a:p>
            <a:r>
              <a:rPr lang="en-US" sz="3600" dirty="0" smtClean="0"/>
              <a:t>PEANUT BUTTER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3472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9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1" y="2159882"/>
            <a:ext cx="3453658" cy="2303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48" y="5450169"/>
            <a:ext cx="3701103" cy="37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332718"/>
            <a:ext cx="4888922" cy="1293505"/>
          </a:xfrm>
        </p:spPr>
        <p:txBody>
          <a:bodyPr>
            <a:noAutofit/>
          </a:bodyPr>
          <a:lstStyle/>
          <a:p>
            <a:r>
              <a:rPr lang="en-US" sz="3600" dirty="0" smtClean="0"/>
              <a:t>TOMATO SAUCE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3472"/>
            <a:ext cx="5143500" cy="1156293"/>
          </a:xfrm>
        </p:spPr>
        <p:txBody>
          <a:bodyPr/>
          <a:lstStyle/>
          <a:p>
            <a:r>
              <a:rPr lang="en-US" dirty="0" smtClean="0"/>
              <a:t>Minimum</a:t>
            </a:r>
          </a:p>
          <a:p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5" y="1893052"/>
            <a:ext cx="2303590" cy="2303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2" y="5619765"/>
            <a:ext cx="3691795" cy="36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Fresh Foods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50</Words>
  <Application>Microsoft Office PowerPoint</Application>
  <PresentationFormat>A4 Paper (210x297 mm)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Arial</vt:lpstr>
      <vt:lpstr>Calibri</vt:lpstr>
      <vt:lpstr>Calibri Light</vt:lpstr>
      <vt:lpstr>Office Theme</vt:lpstr>
      <vt:lpstr>Frozen Foods Deck</vt:lpstr>
      <vt:lpstr>MIXED VEGETABLES (PKT)</vt:lpstr>
      <vt:lpstr>Consumables Deck</vt:lpstr>
      <vt:lpstr>FOIL TRAYS (SML)</vt:lpstr>
      <vt:lpstr>Dry Goods Deck</vt:lpstr>
      <vt:lpstr>PENNE PASTA</vt:lpstr>
      <vt:lpstr>PEANUT BUTTER</vt:lpstr>
      <vt:lpstr>TOMATO SAUCE</vt:lpstr>
      <vt:lpstr>Fresh Foods Deck</vt:lpstr>
      <vt:lpstr>HAMBURGER BUNS (PKT)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Giles</dc:creator>
  <cp:lastModifiedBy>edward</cp:lastModifiedBy>
  <cp:revision>17</cp:revision>
  <dcterms:created xsi:type="dcterms:W3CDTF">2017-07-20T09:37:57Z</dcterms:created>
  <dcterms:modified xsi:type="dcterms:W3CDTF">2018-06-06T02:01:58Z</dcterms:modified>
</cp:coreProperties>
</file>