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1"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51603" y="2671197"/>
            <a:ext cx="6047467" cy="2677656"/>
          </a:xfrm>
          <a:prstGeom prst="rect">
            <a:avLst/>
          </a:prstGeom>
          <a:noFill/>
        </p:spPr>
        <p:txBody>
          <a:bodyPr wrap="square" rtlCol="0">
            <a:spAutoFit/>
          </a:bodyPr>
          <a:lstStyle/>
          <a:p>
            <a:r>
              <a:rPr lang="en-US" sz="2400" dirty="0"/>
              <a:t>STUDENT NAME:</a:t>
            </a:r>
            <a:r>
              <a:rPr lang="en-IN" sz="2400" dirty="0"/>
              <a:t>Indhumathi. D</a:t>
            </a:r>
            <a:endParaRPr lang="en-US" sz="2400" dirty="0"/>
          </a:p>
          <a:p>
            <a:r>
              <a:rPr lang="en-US" sz="2400" dirty="0"/>
              <a:t>REGISTER NO:</a:t>
            </a:r>
            <a:r>
              <a:rPr lang="en-IN" sz="2400" dirty="0"/>
              <a:t>312200371</a:t>
            </a:r>
            <a:endParaRPr lang="en-US" sz="2400" dirty="0"/>
          </a:p>
          <a:p>
            <a:r>
              <a:rPr lang="en-US" sz="2400" dirty="0"/>
              <a:t>DEPARTMENT:</a:t>
            </a:r>
            <a:r>
              <a:rPr lang="en-IN" sz="2400" dirty="0"/>
              <a:t> B.com general </a:t>
            </a:r>
            <a:endParaRPr lang="en-US" sz="2400" dirty="0"/>
          </a:p>
          <a:p>
            <a:r>
              <a:rPr lang="en-IN" sz="2400" dirty="0"/>
              <a:t>COLLEGE S.V.E.T college</a:t>
            </a:r>
          </a:p>
          <a:p>
            <a:r>
              <a:rPr lang="en-IN" sz="2400" dirty="0"/>
              <a:t>Username  6B358A2217B425C86C94EC862B3045A9</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69FF4445-144F-A629-3957-ADAD151AB8A8}"/>
              </a:ext>
            </a:extLst>
          </p:cNvPr>
          <p:cNvSpPr txBox="1"/>
          <p:nvPr/>
        </p:nvSpPr>
        <p:spPr>
          <a:xfrm>
            <a:off x="330200" y="1360714"/>
            <a:ext cx="7703457" cy="923330"/>
          </a:xfrm>
          <a:prstGeom prst="rect">
            <a:avLst/>
          </a:prstGeom>
          <a:noFill/>
        </p:spPr>
        <p:txBody>
          <a:bodyPr wrap="square">
            <a:spAutoFit/>
          </a:bodyPr>
          <a:lstStyle/>
          <a:p>
            <a:r>
              <a:rPr lang="en-US" dirty="0"/>
              <a:t>In the context of a project or analysis, "results" refer to the outcomes or findings derived from implementing a solution or performing analysis. Here's how you might present results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017406-F67C-9322-7CB2-CF61C2067660}"/>
              </a:ext>
            </a:extLst>
          </p:cNvPr>
          <p:cNvSpPr txBox="1"/>
          <p:nvPr/>
        </p:nvSpPr>
        <p:spPr>
          <a:xfrm>
            <a:off x="755332" y="2828835"/>
            <a:ext cx="6055179" cy="1200329"/>
          </a:xfrm>
          <a:prstGeom prst="rect">
            <a:avLst/>
          </a:prstGeom>
          <a:noFill/>
        </p:spPr>
        <p:txBody>
          <a:bodyPr wrap="square">
            <a:spAutoFit/>
          </a:bodyPr>
          <a:lstStyle/>
          <a:p>
            <a:r>
              <a:rPr lang="en-US" dirty="0"/>
              <a:t>The conclusion of a project or analysis wraps up the findings and provides final insights and reflections. It helps in summarizing the overall outcomes and suggesting next steps or actions. Here’s how to structure a compelling 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62758" y="135418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486508-B9DA-4511-31AD-9E3BCA03A6D3}"/>
              </a:ext>
            </a:extLst>
          </p:cNvPr>
          <p:cNvSpPr txBox="1"/>
          <p:nvPr/>
        </p:nvSpPr>
        <p:spPr>
          <a:xfrm>
            <a:off x="834072" y="2156544"/>
            <a:ext cx="7420928" cy="2031325"/>
          </a:xfrm>
          <a:prstGeom prst="rect">
            <a:avLst/>
          </a:prstGeom>
          <a:noFill/>
        </p:spPr>
        <p:txBody>
          <a:bodyPr wrap="square">
            <a:spAutoFit/>
          </a:bodyPr>
          <a:lstStyle/>
          <a:p>
            <a:r>
              <a:rPr lang="en-US" dirty="0"/>
              <a:t>Inconsistent Data </a:t>
            </a:r>
            <a:r>
              <a:rPr lang="en-US" dirty="0" err="1"/>
              <a:t>Collection:Problem</a:t>
            </a:r>
            <a:r>
              <a:rPr lang="en-US" dirty="0"/>
              <a:t>: Data from different sources or departments may be inconsistent, making it difficult to compare performance </a:t>
            </a:r>
            <a:r>
              <a:rPr lang="en-US" dirty="0" err="1"/>
              <a:t>accurately.Solution</a:t>
            </a:r>
            <a:r>
              <a:rPr lang="en-US" dirty="0"/>
              <a:t>: Standardize data collection methods and ensure uniformity across </a:t>
            </a:r>
            <a:r>
              <a:rPr lang="en-US" dirty="0" err="1"/>
              <a:t>departments.Lack</a:t>
            </a:r>
            <a:r>
              <a:rPr lang="en-US" dirty="0"/>
              <a:t> of Clear </a:t>
            </a:r>
            <a:r>
              <a:rPr lang="en-US" dirty="0" err="1"/>
              <a:t>Metrics:Problem</a:t>
            </a:r>
            <a:r>
              <a:rPr lang="en-US" dirty="0"/>
              <a:t>: Without clear and measurable performance metrics, it’s hard to gauge employee performance </a:t>
            </a:r>
            <a:r>
              <a:rPr lang="en-US" dirty="0" err="1"/>
              <a:t>effectively.Solution</a:t>
            </a:r>
            <a:r>
              <a:rPr lang="en-US" dirty="0"/>
              <a:t>: Define specific, measurable, achievable, relevant, and time-bound (SMART) performance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C6A4E188-CAEF-22F2-FCC8-75756FBD5DA7}"/>
              </a:ext>
            </a:extLst>
          </p:cNvPr>
          <p:cNvSpPr txBox="1"/>
          <p:nvPr/>
        </p:nvSpPr>
        <p:spPr>
          <a:xfrm rot="10800000" flipV="1">
            <a:off x="542471" y="1695450"/>
            <a:ext cx="3836262" cy="1477328"/>
          </a:xfrm>
          <a:prstGeom prst="rect">
            <a:avLst/>
          </a:prstGeom>
          <a:noFill/>
        </p:spPr>
        <p:txBody>
          <a:bodyPr wrap="square">
            <a:spAutoFit/>
          </a:bodyPr>
          <a:lstStyle/>
          <a:p>
            <a:r>
              <a:rPr lang="en-US" dirty="0"/>
              <a:t>Data description provides a comprehensive understanding of the data you have, including its attributes and how it will be used. Here’s how you might structure a data description: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DE5674E-5576-042E-5206-B0FCDD789EB3}"/>
              </a:ext>
            </a:extLst>
          </p:cNvPr>
          <p:cNvSpPr txBox="1"/>
          <p:nvPr/>
        </p:nvSpPr>
        <p:spPr>
          <a:xfrm>
            <a:off x="2695574" y="1695450"/>
            <a:ext cx="7386864" cy="923330"/>
          </a:xfrm>
          <a:prstGeom prst="rect">
            <a:avLst/>
          </a:prstGeom>
          <a:noFill/>
        </p:spPr>
        <p:txBody>
          <a:bodyPr wrap="square">
            <a:spAutoFit/>
          </a:bodyPr>
          <a:lstStyle/>
          <a:p>
            <a:r>
              <a:rPr lang="en-US" dirty="0"/>
              <a:t>When presenting a solution and its value proposition, you should clearly articulate how the solution addresses the problem and the unique benefits it offers. Here’s a structured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A8714A5-2C3A-2C93-6DB0-900ED2202F96}"/>
              </a:ext>
            </a:extLst>
          </p:cNvPr>
          <p:cNvSpPr txBox="1"/>
          <p:nvPr/>
        </p:nvSpPr>
        <p:spPr>
          <a:xfrm>
            <a:off x="519473" y="1305880"/>
            <a:ext cx="8570097" cy="923330"/>
          </a:xfrm>
          <a:prstGeom prst="rect">
            <a:avLst/>
          </a:prstGeom>
          <a:noFill/>
        </p:spPr>
        <p:txBody>
          <a:bodyPr wrap="square">
            <a:spAutoFit/>
          </a:bodyPr>
          <a:lstStyle/>
          <a:p>
            <a:r>
              <a:rPr lang="en-US" dirty="0"/>
              <a:t>Describing a dataset involves providing details about its content, structure, and context to ensure that users understand its relevance and how to use it effectively. Here’s a structured format for describing a dataset:</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00507" y="1661006"/>
            <a:ext cx="7363350" cy="181588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"wow" factor in your solution refers to the unique, standout elements that make it exceptional and valuable. Here’s how you might articulate the "wow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10BB3BE-8AA1-5D61-7866-F85993AEBCC1}"/>
              </a:ext>
            </a:extLst>
          </p:cNvPr>
          <p:cNvSpPr txBox="1"/>
          <p:nvPr/>
        </p:nvSpPr>
        <p:spPr>
          <a:xfrm>
            <a:off x="739775" y="1266120"/>
            <a:ext cx="6934654" cy="1200329"/>
          </a:xfrm>
          <a:prstGeom prst="rect">
            <a:avLst/>
          </a:prstGeom>
          <a:noFill/>
        </p:spPr>
        <p:txBody>
          <a:bodyPr wrap="square">
            <a:spAutoFit/>
          </a:bodyPr>
          <a:lstStyle/>
          <a:p>
            <a:r>
              <a:rPr lang="en-US" dirty="0"/>
              <a:t>In the context of project management or data analysis, "modeling" typically refers to creating representations or simulations to understand, analyze, or predict outcomes. Here’s an overview of common types of modeling and their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d.indhumathi2005@gmail.com</cp:lastModifiedBy>
  <cp:revision>16</cp:revision>
  <dcterms:created xsi:type="dcterms:W3CDTF">2024-03-29T15:07:22Z</dcterms:created>
  <dcterms:modified xsi:type="dcterms:W3CDTF">2024-09-09T08:09:14Z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