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regular r:id="rId16"/>
    </p:embeddedFont>
    <p:embeddedFont>
      <p:font typeface="Calibri" panose="020F050202020403020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 lang="en-US" sz="3600" b="1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 SIH 4191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 AGRICULTURE APP FOR FARMERS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AC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ARYAN SHARMA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KIET GROUP OF INSTITUTIONS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r>
              <a:rPr lang="en-IN" altLang="en-US"/>
              <a:t>LACK OF LATEST INFORMATION RELATED TO GOVERNMENT SCHEMES</a:t>
            </a:r>
            <a:endParaRPr lang="en-IN" alt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/>
              <a:t>LACK OF ACCESS TO LATEST TOOLS &amp; TECHNOLOGY</a:t>
            </a:r>
            <a:endParaRPr lang="en-IN" alt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/>
              <a:t>UNAWARENESS REGARDING DISEASES IN CROPS.</a:t>
            </a:r>
            <a:endParaRPr lang="en-IN" alt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/>
              <a:t>LACK OF CONNECTIONS AMONG FARMER AND FARMNING EXPERTS</a:t>
            </a:r>
            <a:endParaRPr lang="en-IN" alt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/>
              <a:t>.</a:t>
            </a:r>
            <a:endParaRPr lang="en-IN" alt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Placeholder 1" descr="86accbea31b719dea35425f4e260b2c3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516495" y="144145"/>
            <a:ext cx="4412615" cy="34518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your idea</a:t>
            </a:r>
            <a:endParaRPr lang="en-US"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REACT-(MATERIAL UI,REDUX)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 JS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DATABASE(MONGO DB/SQL)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 lang="en-US" sz="180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r>
              <a:rPr lang="en-IN" altLang="en-US"/>
              <a:t>IN NUNGAOLI FARMERS APPROACH BANK RELATDE TO THEIR BASIC NEEDS EVEN WHEN THEY HAVE TO SUBMIT THE SMALL AMOUNT OF MONEY</a:t>
            </a:r>
            <a:endParaRPr lang="en-IN" alt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/>
              <a:t>ALSO THERE ARE TECH ADVANTAGES IN VARIOUS SECTOR OF INDIA BUT OUR MOST IMPORTANT PRIMARY SECTOR IS LACKING IN  TECH ADVANTAGES</a:t>
            </a:r>
            <a:endParaRPr lang="en-IN" alt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/>
              <a:t>WE NEED TO EDUCATE FARMERS SO THAT THE PROTEST HAPPENED IN DELHI COULD NOT BE REPEAT</a:t>
            </a:r>
            <a:endParaRPr lang="en-IN" alt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/>
              <a:t>AROGYA SETU WAS LAUNCHD IN EMERGENCY WHY TO LATE FOR FOR AGRICULTURE PENDEMIC</a:t>
            </a:r>
            <a:endParaRPr lang="en-IN" alt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lang="en-US" sz="1800" b="0" i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KRISHI VIBHAG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MOBILE NETWORKS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GOVERMENT SUPPORT.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</a:t>
            </a:r>
            <a:r>
              <a:rPr lang="en-IN" altLang="en-US" sz="1200" b="1">
                <a:solidFill>
                  <a:srgbClr val="5D7C3F"/>
                </a:solidFill>
              </a:rPr>
              <a:t>ARYAN SHARMA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</a:t>
            </a:r>
            <a:r>
              <a:rPr lang="en-IN" altLang="en-US" sz="1200" b="1">
                <a:solidFill>
                  <a:srgbClr val="5D7C3F"/>
                </a:solidFill>
              </a:rPr>
              <a:t>RIA CHAUDHARY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</a:t>
            </a:r>
            <a:r>
              <a:rPr lang="en-IN" altLang="en-US" sz="1200" b="1">
                <a:solidFill>
                  <a:srgbClr val="5D7C3F"/>
                </a:solidFill>
              </a:rPr>
              <a:t>NITESH SRIVASTAVA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</a:t>
            </a:r>
            <a:r>
              <a:rPr lang="en-IN" altLang="en-US" sz="1200" b="1">
                <a:solidFill>
                  <a:srgbClr val="5D7C3F"/>
                </a:solidFill>
              </a:rPr>
              <a:t>MUKUL SAHU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</a:t>
            </a:r>
            <a:r>
              <a:rPr lang="en-IN" altLang="en-US" sz="1200" b="1">
                <a:solidFill>
                  <a:srgbClr val="5D7C3F"/>
                </a:solidFill>
              </a:rPr>
              <a:t>ARYAN PAWAR</a:t>
            </a:r>
            <a:endParaRPr lang="en-IN" alt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</a:t>
            </a:r>
            <a:r>
              <a:rPr lang="en-IN" altLang="en-US" sz="1200" b="1">
                <a:solidFill>
                  <a:srgbClr val="5D7C3F"/>
                </a:solidFill>
              </a:rPr>
              <a:t>ARYAN KUMAR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 lang="en-US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 lang="en-US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 lang="en-US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2813</Words>
  <Application>WPS Presentation</Application>
  <PresentationFormat>Widescreen</PresentationFormat>
  <Paragraphs>87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Noto Sans</vt:lpstr>
      <vt:lpstr>Calibri</vt:lpstr>
      <vt:lpstr>Microsoft YaHei</vt:lpstr>
      <vt:lpstr>Arial Unicode MS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itsar</cp:lastModifiedBy>
  <cp:revision>6</cp:revision>
  <dcterms:created xsi:type="dcterms:W3CDTF">2022-02-11T07:14:00Z</dcterms:created>
  <dcterms:modified xsi:type="dcterms:W3CDTF">2023-09-23T04:36:18Z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081BB96014244C68900F343F4F81C4C7_13</vt:lpwstr>
  </property>
  <property fmtid="{D5CDD505-2E9C-101B-9397-08002B2CF9AE}" pid="4" name="KSOProductBuildVer">
    <vt:lpwstr>1033-12.2.0.13215</vt:lpwstr>
  </property>
</Properties>
</file>