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51D65D-CDBC-4A2D-93BF-744A9992D7BC}" type="datetimeFigureOut">
              <a:rPr lang="en-IN" smtClean="0"/>
              <a:pPr/>
              <a:t>31-07-2019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03F689-DCC6-4F2F-88A3-692652D8C0C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IOT PROJECT IDEA’S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By: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Ritwik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M(18101c2020)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Chaitanya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D(18101C2021)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Siddharth.P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(18101c2016)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Shortlisted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SMART DOOR BELL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SMART SHOES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SMART CAP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 smtClean="0"/>
              <a:t>1.SMART DOOR BELL</a:t>
            </a:r>
          </a:p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About this Project: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/>
              <a:t>We wanted to make </a:t>
            </a:r>
            <a:r>
              <a:rPr lang="en-IN" sz="2900" dirty="0"/>
              <a:t>a system that would alert me on my phone </a:t>
            </a:r>
            <a:r>
              <a:rPr lang="en-IN" sz="2900" dirty="0" smtClean="0"/>
              <a:t>whenever </a:t>
            </a:r>
            <a:r>
              <a:rPr lang="en-IN" sz="2900" dirty="0"/>
              <a:t>someone </a:t>
            </a:r>
            <a:r>
              <a:rPr lang="en-IN" sz="2900" dirty="0" smtClean="0"/>
              <a:t>rings the door bell. </a:t>
            </a:r>
            <a:r>
              <a:rPr lang="en-IN" sz="2900" dirty="0"/>
              <a:t>We often miss the doorbell of some reason or another.</a:t>
            </a:r>
          </a:p>
          <a:p>
            <a:r>
              <a:rPr lang="en-IN" sz="2900" dirty="0"/>
              <a:t>Using this system you will never miss anyone who knocks on your door.</a:t>
            </a:r>
          </a:p>
          <a:p>
            <a:r>
              <a:rPr lang="en-IN" sz="2900" dirty="0"/>
              <a:t>Using an </a:t>
            </a:r>
            <a:r>
              <a:rPr lang="en-IN" sz="2900" dirty="0" err="1"/>
              <a:t>Arduino</a:t>
            </a:r>
            <a:r>
              <a:rPr lang="en-IN" sz="2900" dirty="0"/>
              <a:t> and an </a:t>
            </a:r>
            <a:r>
              <a:rPr lang="en-IN" sz="2900" dirty="0" err="1"/>
              <a:t>ethernet</a:t>
            </a:r>
            <a:r>
              <a:rPr lang="en-IN" sz="2900" dirty="0"/>
              <a:t> shield to connect the button to the internet, the system </a:t>
            </a:r>
            <a:r>
              <a:rPr lang="en-IN" sz="2900" dirty="0" smtClean="0"/>
              <a:t>using an app </a:t>
            </a:r>
            <a:r>
              <a:rPr lang="en-IN" sz="2900" dirty="0"/>
              <a:t>to connect it to the </a:t>
            </a:r>
            <a:r>
              <a:rPr lang="en-IN" sz="2900" dirty="0" smtClean="0"/>
              <a:t>cloud.</a:t>
            </a:r>
            <a:r>
              <a:rPr lang="en-IN" sz="2900" dirty="0"/>
              <a:t> The system sends </a:t>
            </a:r>
            <a:r>
              <a:rPr lang="en-IN" sz="2900" dirty="0" smtClean="0"/>
              <a:t>a </a:t>
            </a:r>
            <a:r>
              <a:rPr lang="en-IN" sz="2900" dirty="0"/>
              <a:t>mobile notification </a:t>
            </a:r>
            <a:r>
              <a:rPr lang="en-IN" sz="2900" dirty="0" smtClean="0"/>
              <a:t>whenever the door bell </a:t>
            </a:r>
            <a:r>
              <a:rPr lang="en-IN" sz="2900" dirty="0"/>
              <a:t>it is pressed</a:t>
            </a:r>
            <a:r>
              <a:rPr lang="en-IN" sz="2900" dirty="0" smtClean="0"/>
              <a:t>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The persons image will also be captured using the camera &amp; saved in the database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Components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NodeMcu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 Relay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Camera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+Server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Conclusion:</a:t>
            </a:r>
          </a:p>
          <a:p>
            <a:r>
              <a:rPr lang="en-US" dirty="0" smtClean="0"/>
              <a:t>Thus we can efficiently manage this real-time system easily using the required components.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b="1" u="sng" dirty="0" smtClean="0"/>
              <a:t>2 . SMART SHOES</a:t>
            </a:r>
          </a:p>
          <a:p>
            <a:pPr marL="514350" indent="-514350">
              <a:buNone/>
            </a:pPr>
            <a:r>
              <a:rPr lang="en-US" sz="2400" b="1" u="sng" dirty="0" smtClean="0"/>
              <a:t>About this project:</a:t>
            </a:r>
          </a:p>
          <a:p>
            <a:pPr marL="514350" indent="-514350"/>
            <a:r>
              <a:rPr lang="en-IN" sz="2600" dirty="0" smtClean="0">
                <a:cs typeface="Times New Roman" pitchFamily="18" charset="0"/>
              </a:rPr>
              <a:t>Auto </a:t>
            </a:r>
            <a:r>
              <a:rPr lang="en-IN" sz="2600" dirty="0" smtClean="0">
                <a:cs typeface="Times New Roman" pitchFamily="18" charset="0"/>
              </a:rPr>
              <a:t>lacing helps children who don't know how to lace and </a:t>
            </a:r>
            <a:r>
              <a:rPr lang="en-IN" sz="2600" dirty="0" smtClean="0">
                <a:cs typeface="Times New Roman" pitchFamily="18" charset="0"/>
              </a:rPr>
              <a:t>old people </a:t>
            </a:r>
            <a:r>
              <a:rPr lang="en-IN" sz="2600" dirty="0" smtClean="0">
                <a:cs typeface="Times New Roman" pitchFamily="18" charset="0"/>
              </a:rPr>
              <a:t>who have back problem. </a:t>
            </a:r>
            <a:br>
              <a:rPr lang="en-IN" sz="2600" dirty="0" smtClean="0">
                <a:cs typeface="Times New Roman" pitchFamily="18" charset="0"/>
              </a:rPr>
            </a:br>
            <a:r>
              <a:rPr lang="en-IN" sz="2600" dirty="0" smtClean="0">
                <a:cs typeface="Times New Roman" pitchFamily="18" charset="0"/>
              </a:rPr>
              <a:t>-Step counting helps runners </a:t>
            </a:r>
            <a:r>
              <a:rPr lang="en-IN" sz="2600" dirty="0" smtClean="0">
                <a:cs typeface="Times New Roman" pitchFamily="18" charset="0"/>
              </a:rPr>
              <a:t>and joggers.</a:t>
            </a:r>
          </a:p>
          <a:p>
            <a:pPr marL="514350" indent="-514350"/>
            <a:r>
              <a:rPr lang="en-US" sz="2600" dirty="0" smtClean="0">
                <a:cs typeface="Times New Roman" pitchFamily="18" charset="0"/>
              </a:rPr>
              <a:t>It will be monitored via an  app which will be counting the steps </a:t>
            </a:r>
            <a:r>
              <a:rPr lang="en-US" sz="2600" dirty="0" err="1" smtClean="0">
                <a:cs typeface="Times New Roman" pitchFamily="18" charset="0"/>
              </a:rPr>
              <a:t>no.of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err="1" smtClean="0">
                <a:cs typeface="Times New Roman" pitchFamily="18" charset="0"/>
              </a:rPr>
              <a:t>kms</a:t>
            </a:r>
            <a:r>
              <a:rPr lang="en-US" sz="2600" dirty="0" smtClean="0">
                <a:cs typeface="Times New Roman" pitchFamily="18" charset="0"/>
              </a:rPr>
              <a:t> walked etc.</a:t>
            </a:r>
            <a:endParaRPr lang="en-IN" sz="2600" dirty="0" smtClean="0"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000" b="1" u="sng" dirty="0" smtClean="0"/>
          </a:p>
          <a:p>
            <a:pPr marL="514350" indent="-514350"/>
            <a:r>
              <a:rPr lang="en-US" sz="2400" b="1" u="sng" dirty="0" smtClean="0"/>
              <a:t>Components Used:</a:t>
            </a:r>
          </a:p>
          <a:p>
            <a:pPr marL="514350" indent="-514350"/>
            <a:r>
              <a:rPr lang="en-US" sz="2000" dirty="0" smtClean="0"/>
              <a:t>Particle Photon *2</a:t>
            </a:r>
          </a:p>
          <a:p>
            <a:pPr marL="514350" indent="-514350"/>
            <a:r>
              <a:rPr lang="en-US" sz="2000" dirty="0" smtClean="0"/>
              <a:t>Stepper Motor</a:t>
            </a:r>
          </a:p>
          <a:p>
            <a:pPr marL="514350" indent="-514350"/>
            <a:r>
              <a:rPr lang="en-US" sz="2000" dirty="0" smtClean="0"/>
              <a:t>IR  Sensor</a:t>
            </a:r>
          </a:p>
          <a:p>
            <a:pPr marL="514350" indent="-514350"/>
            <a:r>
              <a:rPr lang="en-US" sz="2000" dirty="0" smtClean="0"/>
              <a:t>Temperature Sensor</a:t>
            </a:r>
          </a:p>
          <a:p>
            <a:pPr marL="514350" indent="-514350"/>
            <a:r>
              <a:rPr lang="en-US" sz="2000" dirty="0" err="1" smtClean="0"/>
              <a:t>Wifi</a:t>
            </a:r>
            <a:r>
              <a:rPr lang="en-US" sz="2000" dirty="0" smtClean="0"/>
              <a:t> + Server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/>
            <a:r>
              <a:rPr lang="en-US" sz="2400" b="1" u="sng" dirty="0" smtClean="0"/>
              <a:t>Conclusion:</a:t>
            </a:r>
          </a:p>
          <a:p>
            <a:pPr marL="514350" indent="-514350"/>
            <a:r>
              <a:rPr lang="en-US" sz="2000" dirty="0" smtClean="0"/>
              <a:t>Thus we can easily manage </a:t>
            </a:r>
            <a:r>
              <a:rPr lang="en-US" sz="2000" dirty="0" err="1" smtClean="0"/>
              <a:t>footcount,kms</a:t>
            </a:r>
            <a:r>
              <a:rPr lang="en-US" sz="2000" dirty="0" smtClean="0"/>
              <a:t> </a:t>
            </a:r>
            <a:r>
              <a:rPr lang="en-US" sz="2000" dirty="0" err="1" smtClean="0"/>
              <a:t>walked,using</a:t>
            </a:r>
            <a:r>
              <a:rPr lang="en-US" sz="2000" dirty="0" smtClean="0"/>
              <a:t> a well designed app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3 . SMART CAP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About  This  Project:</a:t>
            </a:r>
          </a:p>
          <a:p>
            <a:r>
              <a:rPr lang="en-IN" sz="2400" dirty="0" smtClean="0"/>
              <a:t>Good </a:t>
            </a:r>
            <a:r>
              <a:rPr lang="en-IN" sz="2400" dirty="0"/>
              <a:t>vision is a precious gift but unfortunately loss of vision </a:t>
            </a:r>
            <a:r>
              <a:rPr lang="en-IN" sz="2400" dirty="0" smtClean="0"/>
              <a:t>is </a:t>
            </a:r>
            <a:r>
              <a:rPr lang="en-IN" dirty="0" smtClean="0"/>
              <a:t>becoming </a:t>
            </a:r>
            <a:r>
              <a:rPr lang="en-IN" dirty="0"/>
              <a:t>common now-a-days. Smart cap can help with </a:t>
            </a:r>
            <a:r>
              <a:rPr lang="en-IN" dirty="0" smtClean="0"/>
              <a:t>navigation.</a:t>
            </a:r>
            <a:r>
              <a:rPr lang="en-IN" dirty="0"/>
              <a:t> Navigation is one of them. And the solution is the Smart </a:t>
            </a:r>
            <a:r>
              <a:rPr lang="en-IN" sz="2400" dirty="0"/>
              <a:t>Cap - it helps with </a:t>
            </a:r>
            <a:r>
              <a:rPr lang="en-IN" sz="2400" dirty="0" smtClean="0"/>
              <a:t>navigation</a:t>
            </a:r>
          </a:p>
          <a:p>
            <a:r>
              <a:rPr lang="en-US" sz="2400" b="1" u="sng" dirty="0" smtClean="0"/>
              <a:t>Components Used:</a:t>
            </a:r>
          </a:p>
          <a:p>
            <a:r>
              <a:rPr lang="en-IN" sz="2400" dirty="0" err="1"/>
              <a:t>Arduino</a:t>
            </a:r>
            <a:r>
              <a:rPr lang="en-IN" sz="2400" dirty="0"/>
              <a:t> x1 (I had used the Uno Pro Mini as recommended)</a:t>
            </a:r>
          </a:p>
          <a:p>
            <a:r>
              <a:rPr lang="en-IN" sz="2400" dirty="0"/>
              <a:t>Ultrasonic sensor x3</a:t>
            </a:r>
          </a:p>
          <a:p>
            <a:r>
              <a:rPr lang="en-IN" sz="2400" dirty="0"/>
              <a:t>Mobile phone vibrator x2</a:t>
            </a:r>
          </a:p>
          <a:p>
            <a:r>
              <a:rPr lang="en-IN" sz="2400" dirty="0"/>
              <a:t>Small Buzzer x1</a:t>
            </a:r>
          </a:p>
          <a:p>
            <a:r>
              <a:rPr lang="en-IN" sz="2400" dirty="0"/>
              <a:t>Power source for the </a:t>
            </a:r>
            <a:r>
              <a:rPr lang="en-IN" sz="2400" dirty="0" err="1"/>
              <a:t>Arduino</a:t>
            </a:r>
            <a:endParaRPr lang="en-IN" sz="2400" dirty="0"/>
          </a:p>
          <a:p>
            <a:pPr>
              <a:buNone/>
            </a:pPr>
            <a:endParaRPr lang="en-IN" sz="2400" dirty="0" smtClean="0"/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r>
              <a:rPr lang="en-IN" sz="2000" dirty="0"/>
              <a:t>The only drawback of the cap is that it can sense the objects only at the height range of the sensors. </a:t>
            </a:r>
            <a:endParaRPr lang="en-IN" sz="2000" dirty="0" smtClean="0"/>
          </a:p>
          <a:p>
            <a:endParaRPr lang="en-IN" sz="2000" dirty="0"/>
          </a:p>
        </p:txBody>
      </p:sp>
      <p:pic>
        <p:nvPicPr>
          <p:cNvPr id="2051" name="Picture 3" descr="C:\Users\Master\Desktop\FH2MO0XIZ6C9Q74.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62200"/>
            <a:ext cx="473075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8000" dirty="0" smtClean="0"/>
              <a:t>  THANK YOU</a:t>
            </a:r>
            <a:endParaRPr lang="en-IN" sz="8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</TotalTime>
  <Words>250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IOT PROJECT IDEA’S                                       By:        Ritwik M(18101c2020)                                                                              Chaitanya D(18101C2021)                                                                              Siddharth.P(18101c2016)</vt:lpstr>
      <vt:lpstr>Projects Shortlisted</vt:lpstr>
      <vt:lpstr>Slide 3</vt:lpstr>
      <vt:lpstr>Slide 4</vt:lpstr>
      <vt:lpstr>Slide 5</vt:lpstr>
      <vt:lpstr>3 . SMART CAP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IDEA’S                                       By:       Ritwik M(18101c2020)                                                                                          Chaitanya D(18101C2021)                                                                                         Siddharth.P(18101c2016)</dc:title>
  <dc:creator>Master</dc:creator>
  <cp:lastModifiedBy>Master</cp:lastModifiedBy>
  <cp:revision>6</cp:revision>
  <dcterms:created xsi:type="dcterms:W3CDTF">2019-07-31T15:57:12Z</dcterms:created>
  <dcterms:modified xsi:type="dcterms:W3CDTF">2019-07-31T16:56:23Z</dcterms:modified>
</cp:coreProperties>
</file>