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58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78C532-7FAB-4351-929E-AD4A530AA5F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6D1DA88-D749-450D-A735-C52039060C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5410200" cy="153773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Siddharth.P</a:t>
            </a:r>
            <a:r>
              <a:rPr lang="en-US" b="1" dirty="0">
                <a:solidFill>
                  <a:schemeClr val="tx1"/>
                </a:solidFill>
              </a:rPr>
              <a:t>(18101C2016)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RitwikMukherjee</a:t>
            </a:r>
            <a:r>
              <a:rPr lang="en-US" b="1" dirty="0">
                <a:solidFill>
                  <a:schemeClr val="tx1"/>
                </a:solidFill>
              </a:rPr>
              <a:t>(18101C2020)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Chaitanya</a:t>
            </a:r>
            <a:r>
              <a:rPr lang="en-US" b="1" dirty="0">
                <a:solidFill>
                  <a:schemeClr val="tx1"/>
                </a:solidFill>
              </a:rPr>
              <a:t> Desai(18101C2021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/>
          <a:p>
            <a:r>
              <a:rPr lang="en-US" dirty="0"/>
              <a:t>SMART DOOR BELL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Now imagine, sitting in your home, minding your own business, listening to music or doing some household. Someone rings the bell, and it goes unnoticed.</a:t>
            </a:r>
          </a:p>
          <a:p>
            <a:r>
              <a:rPr lang="en-IN" dirty="0"/>
              <a:t>This is a problem that we face far too many times. So, to overcome this problem, we have come up with this solution.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029200"/>
          </a:xfrm>
        </p:spPr>
        <p:txBody>
          <a:bodyPr>
            <a:normAutofit/>
          </a:bodyPr>
          <a:lstStyle/>
          <a:p>
            <a:r>
              <a:rPr lang="en-US" b="1" u="sng" dirty="0"/>
              <a:t>Proposed system:</a:t>
            </a:r>
            <a:r>
              <a:rPr lang="en-IN" dirty="0"/>
              <a:t>Using a camera module (ov7670) connecting to </a:t>
            </a:r>
            <a:r>
              <a:rPr lang="en-IN" dirty="0" err="1"/>
              <a:t>NodeMcu</a:t>
            </a:r>
            <a:r>
              <a:rPr lang="en-IN" dirty="0"/>
              <a:t> </a:t>
            </a:r>
          </a:p>
          <a:p>
            <a:r>
              <a:rPr lang="en-US" b="1" u="sng" dirty="0"/>
              <a:t>Problems faced</a:t>
            </a:r>
            <a:r>
              <a:rPr lang="en-US" dirty="0"/>
              <a:t>:</a:t>
            </a:r>
          </a:p>
          <a:p>
            <a:r>
              <a:rPr lang="en-US" dirty="0"/>
              <a:t>Ov7670 Cam </a:t>
            </a:r>
            <a:r>
              <a:rPr lang="en-US" dirty="0" err="1"/>
              <a:t>Module:Cost</a:t>
            </a:r>
            <a:r>
              <a:rPr lang="en-US" dirty="0"/>
              <a:t> 250(Problematic as it had over 18 or more pins but our </a:t>
            </a:r>
            <a:r>
              <a:rPr lang="en-US" dirty="0" err="1"/>
              <a:t>nodemcu</a:t>
            </a:r>
            <a:r>
              <a:rPr lang="en-US" dirty="0"/>
              <a:t> esp32 had fewer pins.</a:t>
            </a:r>
          </a:p>
          <a:p>
            <a:r>
              <a:rPr lang="en-US" dirty="0"/>
              <a:t> </a:t>
            </a:r>
            <a:r>
              <a:rPr lang="en-US" dirty="0" err="1"/>
              <a:t>ArduCam</a:t>
            </a:r>
            <a:r>
              <a:rPr lang="en-US" dirty="0"/>
              <a:t> mini :Cost 4000 </a:t>
            </a:r>
          </a:p>
          <a:p>
            <a:r>
              <a:rPr lang="en-US" dirty="0"/>
              <a:t>  </a:t>
            </a:r>
            <a:r>
              <a:rPr lang="en-US" dirty="0" err="1"/>
              <a:t>RaspberryPie</a:t>
            </a:r>
            <a:r>
              <a:rPr lang="en-US" dirty="0"/>
              <a:t> Camera</a:t>
            </a:r>
            <a:r>
              <a:rPr lang="en-IN" dirty="0"/>
              <a:t>:Cost 2500</a:t>
            </a:r>
          </a:p>
          <a:p>
            <a:pPr>
              <a:buNone/>
            </a:pPr>
            <a:r>
              <a:rPr lang="en-US" dirty="0"/>
              <a:t>After all these we decided to work on a free solution.</a:t>
            </a:r>
          </a:p>
          <a:p>
            <a:pPr>
              <a:buNone/>
            </a:pPr>
            <a:r>
              <a:rPr lang="en-US" b="1" u="sng" dirty="0"/>
              <a:t>Existing System </a:t>
            </a:r>
            <a:r>
              <a:rPr lang="en-US" dirty="0"/>
              <a:t>:Free solution using an Application</a:t>
            </a:r>
          </a:p>
          <a:p>
            <a:pPr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458200" cy="762000"/>
          </a:xfrm>
        </p:spPr>
        <p:txBody>
          <a:bodyPr>
            <a:normAutofit/>
          </a:bodyPr>
          <a:lstStyle/>
          <a:p>
            <a:r>
              <a:rPr lang="en-US" dirty="0"/>
              <a:t>Working of the Free solution: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Before we start,</a:t>
            </a:r>
            <a:r>
              <a:rPr lang="en-IN" dirty="0"/>
              <a:t>we require 2 phones with proper phones with internet connectivity.</a:t>
            </a:r>
          </a:p>
          <a:p>
            <a:r>
              <a:rPr lang="en-US" dirty="0"/>
              <a:t>One for the Door Bell push button (Application)</a:t>
            </a:r>
          </a:p>
          <a:p>
            <a:r>
              <a:rPr lang="en-US" dirty="0"/>
              <a:t>Second for the camera (phone)</a:t>
            </a:r>
          </a:p>
          <a:p>
            <a:pPr>
              <a:buNone/>
            </a:pPr>
            <a:r>
              <a:rPr lang="en-US" dirty="0"/>
              <a:t>As we push the door bell button (using 1</a:t>
            </a:r>
            <a:r>
              <a:rPr lang="en-US" baseline="30000" dirty="0"/>
              <a:t>st</a:t>
            </a:r>
            <a:r>
              <a:rPr lang="en-US" dirty="0"/>
              <a:t> phones application)</a:t>
            </a:r>
          </a:p>
          <a:p>
            <a:pPr>
              <a:buNone/>
            </a:pPr>
            <a:r>
              <a:rPr lang="en-US" dirty="0"/>
              <a:t>the image of the person gets captured in the 2nd phone.</a:t>
            </a:r>
          </a:p>
        </p:txBody>
      </p:sp>
      <p:pic>
        <p:nvPicPr>
          <p:cNvPr id="4" name="Picture 3" descr="C:\Users\Master\Desktop\Downloads\Screenshot_2019-09-30-21-15-19-156_com.iotmid.doorbe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029200"/>
            <a:ext cx="2608613" cy="1482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&amp; Software Requirements: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r>
              <a:rPr lang="en-US" b="1" u="sng" dirty="0"/>
              <a:t>Hardware:</a:t>
            </a:r>
          </a:p>
          <a:p>
            <a:r>
              <a:rPr lang="en-US" dirty="0" err="1"/>
              <a:t>NodeMcu</a:t>
            </a:r>
            <a:r>
              <a:rPr lang="en-US" dirty="0"/>
              <a:t> ESP32</a:t>
            </a:r>
          </a:p>
          <a:p>
            <a:r>
              <a:rPr lang="en-US" dirty="0"/>
              <a:t>DOUBLE RELAY</a:t>
            </a:r>
          </a:p>
          <a:p>
            <a:r>
              <a:rPr lang="en-US" dirty="0"/>
              <a:t>STEPPER MOTOR + DRIVER(ULN2003)</a:t>
            </a:r>
          </a:p>
          <a:p>
            <a:r>
              <a:rPr lang="en-US" dirty="0"/>
              <a:t>JUMPER CABLES</a:t>
            </a:r>
          </a:p>
          <a:p>
            <a:r>
              <a:rPr lang="en-US" b="1" u="sng" dirty="0"/>
              <a:t>Software:</a:t>
            </a:r>
          </a:p>
          <a:p>
            <a:r>
              <a:rPr lang="en-US" dirty="0" err="1"/>
              <a:t>Arduino</a:t>
            </a:r>
            <a:r>
              <a:rPr lang="en-US" dirty="0"/>
              <a:t> IDE</a:t>
            </a:r>
          </a:p>
          <a:p>
            <a:r>
              <a:rPr lang="en-US" dirty="0"/>
              <a:t>Any phone with internet connection</a:t>
            </a:r>
          </a:p>
          <a:p>
            <a:endParaRPr lang="en-US" dirty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B770-E40E-4641-956A-7D6EC357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17C93-3C21-4022-8E09-42DD0F1C3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49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</TotalTime>
  <Words>247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Perpetua</vt:lpstr>
      <vt:lpstr>Wingdings 2</vt:lpstr>
      <vt:lpstr>Equity</vt:lpstr>
      <vt:lpstr>SMART DOOR BELL</vt:lpstr>
      <vt:lpstr>Introduction </vt:lpstr>
      <vt:lpstr>PowerPoint Presentation</vt:lpstr>
      <vt:lpstr>Working of the Free solution:</vt:lpstr>
      <vt:lpstr>Hardware &amp; Software Requirements: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DOOR BELL</dc:title>
  <dc:creator>Master</dc:creator>
  <cp:lastModifiedBy>Ritwik Mukherjee</cp:lastModifiedBy>
  <cp:revision>8</cp:revision>
  <dcterms:created xsi:type="dcterms:W3CDTF">2019-09-30T14:55:33Z</dcterms:created>
  <dcterms:modified xsi:type="dcterms:W3CDTF">2019-10-23T06:03:25Z</dcterms:modified>
</cp:coreProperties>
</file>