
<file path=[Content_Types].xml><?xml version="1.0" encoding="utf-8"?>
<Types xmlns="http://schemas.openxmlformats.org/package/2006/content-types">
  <Default Extension="gif" ContentType="image/gif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효진" initials="고" lastIdx="11" clrIdx="0">
    <p:extLst>
      <p:ext uri="{19B8F6BF-5375-455C-9EA6-DF929625EA0E}">
        <p15:presenceInfo xmlns:p15="http://schemas.microsoft.com/office/powerpoint/2012/main" userId="고효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9T17:53:29.341" idx="1">
    <p:pos x="10" y="10"/>
    <p:text>안녕하십니까. 발표를 하게 된 고효진이라고 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9T23:20:26.173" idx="11">
    <p:pos x="7424" y="240"/>
    <p:text>common css는  버튼과 슬라이드 크기를 설정해놓은 css파일입니다.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9T17:53:46.586" idx="2">
    <p:pos x="10" y="10"/>
    <p:text>저는 '세계의 스트릿 패션'을 주제로 웹 페이지를 만들어 보았습니다. 처음에 웹페이지를 열면 이 화면이 가장 먼저 뜨는데요,  웹페이지의 주제와 함께 각 도시들이 적혀 있는 것을 볼 수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9T17:55:26.649" idx="3">
    <p:pos x="10" y="10"/>
    <p:text>각 도시마다 html파일들을 따로 만들어 이전의 도시를 클릭하게 되면 해당 도시의 웹페이지로 넘어가게 됩니다. target을 _self로 넣어서 창이 따로 뜨지 않고 메인페이지에서 뜨게 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9T17:53:46.586" idx="2">
    <p:pos x="10" y="10"/>
    <p:text>저는 '세계의 스트릿 패션'을 주제로 웹 페이지를 만들어 보았습니다. 처음에 웹페이지를 열면 이 화면이 가장 먼저 뜨는데요,  웹페이지의 주제와 함께 각 도시들이 적혀 있는 것을 볼 수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9T18:00:37.714" idx="4">
    <p:pos x="10" y="10"/>
    <p:text>이처럼 각 도시에 해당하는 페이지가 새로 뜨게 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9T18:01:25.524" idx="5">
    <p:pos x="10" y="10"/>
    <p:text>각 도시에 해당하는 페이지를 보게 된다면, 이미지 안에 슬라이드효과를 적용 시킬 수 있는 화살표를 볼 수 있는데요,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9T18:10:18.475" idx="7">
    <p:pos x="5595" y="405"/>
    <p:text>저는  HTML의 클라이언트 사이드 조작을 단순화 하도록 설계된 크로스 플랫폼의 자바스크립트 라이브러리인 j query를 사용하여서 슬라이드를 구현하였습니다.</p:text>
    <p:extLst>
      <p:ext uri="{C676402C-5697-4E1C-873F-D02D1690AC5C}">
        <p15:threadingInfo xmlns:p15="http://schemas.microsoft.com/office/powerpoint/2012/main" timeZoneBias="-540"/>
      </p:ext>
    </p:extLst>
  </p:cm>
  <p:cm authorId="1" dt="2019-05-29T23:09:45.117" idx="9">
    <p:pos x="5595" y="541"/>
    <p:text>jquery는 슬라이드 효과를 주고 싶은 페이지마다 스크립트로 제이쿼리 홈페이지에 있는 링크를 복사해서 넣어줬습니다.</p:text>
    <p:extLst>
      <p:ext uri="{C676402C-5697-4E1C-873F-D02D1690AC5C}">
        <p15:threadingInfo xmlns:p15="http://schemas.microsoft.com/office/powerpoint/2012/main" timeZoneBias="-540">
          <p15:parentCm authorId="1" idx="7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9T18:08:07.714" idx="6">
    <p:pos x="10" y="10"/>
    <p:text>우선 슬라이드를 만드는 과정에서 각 도시 html 파일 외에  2개의 css파일과 1개의 javascript파일을 사용하였습니다.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9T23:11:03.064" idx="10">
    <p:pos x="10" y="10"/>
    <p:text>일단 처음으로 유닛css의 코드를 보겠습니다. 유닛 css에서는 슬라이드 속 사진들의 사이즈와 위치를 지정 해주었습니다.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DBB1E-F6E1-4698-B2BB-CAF4539C5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69913C-4700-42D0-86DC-1DB1178B8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D8FBC-8729-445A-8D96-83163557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4016F-0BD1-43A9-A852-8607DDBE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84576-44C4-4551-95A1-A00301CF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0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7937E-62FD-4241-8580-B0102239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2E2C4E-A040-4159-B4EF-406F4DAF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108D4-58D2-4EDA-AEC2-072ED29F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960CA-18B0-4147-8475-A5408556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F1CA3-197E-4903-9744-CCF9768D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1E838F-3EE4-4098-8611-767D7B3F5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3B172-4FBF-421B-A434-9AC88FDDB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045DC-59B5-439E-A9D6-2D48768D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63E59-845C-413C-8F94-F73167FE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8C631-1248-43D6-B00D-A3A45015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1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2CF9C-96D4-42AB-8C0E-A71778B5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E315E-15D3-4955-8083-2B4E5CC4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02004-45C2-4BA5-AA90-A62EDECB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397D6-D188-4FDD-B39D-D9C406DA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67037-8E06-4997-A76F-43E7B09F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6370A-0AE7-412F-AD7B-41CBB57C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6A2BE-558B-42FF-A346-6E91C027E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2847C-51F4-48CE-ABC6-62D13B68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586A4-B879-409A-B5F1-E842534F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71881-D38D-4EB0-B638-A476A43F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E9433-16FC-450E-B8A6-612F56FC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2A851-6B31-4B93-8505-8468E35C4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3D496A-7FD6-46EF-9742-F94675028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B69B1-E605-4A84-A6A4-F0A116A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46218-784A-4D5B-8A78-30E00AD2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99C02-7A1E-4C86-AEEF-05FD3FB1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1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ABBA-6FDE-4655-ADA3-2ABA3C6C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95C3-A0B0-41AE-8A8C-91A4F4E0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9BFE7-B18A-4DF7-80B1-ABE402878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8E224B-78A8-4812-A60C-E81CDC9F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6AC1C5-58CC-4FC0-B9EE-981154B77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45ACD7-C290-4D50-80A7-8C89CCF8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B5A6C6-0796-4553-8238-E9C27AB3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518FE5-7ADA-4949-8AC0-3E374625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1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E6612-D8C7-4BF6-AFB3-C41BA796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B95AA-6DEF-44B6-96F6-635C70A8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15A10D-F50B-4D06-82BF-1EC21EEA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3B51E-24B9-45DE-BD4E-C785C803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7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8379AB-7279-453B-914A-809E3125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2C40DD-A423-446A-83CC-0F06D793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97E23B-406B-4B02-A5AD-B6512FAC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0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0C9BC-116C-4852-AADF-30080422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5B380-4469-438E-9FA2-42FF699B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F9036-99ED-4423-8F45-8CBCDC96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23364-B858-462A-A21F-D08C217F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1D230-AB82-4814-8A76-13804CEB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EDE2F-2020-4DFE-86A9-4541D30F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7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79F27-9249-41B9-AC82-BCBB6F98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2253C-F750-47CE-A2A7-71E7F9D6C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D22D4-C3B9-4DC3-BA93-6EEB91E93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DF70B-AA12-49B0-9F36-71C3D742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A201E-54A1-444F-BFCC-307B832A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D88B8-FD82-442B-BF2F-CCFBDA55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3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A53CCE-8DCB-4202-A66C-69841236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A8DCE-F760-40FB-9210-02A4BF74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355E5-EF5A-480D-B3E8-F118F7E4A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1ABC-0A3A-43A1-8E4F-8359D813F1B0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4A0E8-5A2D-4871-8E99-257CB9554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4299B-EDC5-4743-B051-365FD5D9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00B1-7D8B-4A20-B6AA-936BEA21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comments" Target="../comments/comment10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8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6B650-6CEC-4721-9AFE-F391501B8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25" y="466725"/>
            <a:ext cx="9144000" cy="3762375"/>
          </a:xfrm>
        </p:spPr>
        <p:txBody>
          <a:bodyPr>
            <a:noAutofit/>
          </a:bodyPr>
          <a:lstStyle/>
          <a:p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Introduce</a:t>
            </a:r>
            <a:b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</a:t>
            </a:r>
            <a:b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8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WebPage</a:t>
            </a:r>
            <a:endParaRPr lang="ko-KR" altLang="en-US" sz="8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E93C0-D627-464F-9528-95E86B693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5076825"/>
            <a:ext cx="4295775" cy="14716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WebProgramming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Prof_KangSangWoo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ACD5F-2413-427B-B768-CB20E4C70226}"/>
              </a:ext>
            </a:extLst>
          </p:cNvPr>
          <p:cNvSpPr txBox="1"/>
          <p:nvPr/>
        </p:nvSpPr>
        <p:spPr>
          <a:xfrm>
            <a:off x="5762624" y="5076825"/>
            <a:ext cx="4724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TermProject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#201935006_KoHyoJin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2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EC53601-1B62-4E62-926E-19E936937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381000"/>
            <a:ext cx="5303655" cy="5448300"/>
          </a:xfrm>
          <a:prstGeom prst="rect">
            <a:avLst/>
          </a:prstGeom>
        </p:spPr>
      </p:pic>
      <p:pic>
        <p:nvPicPr>
          <p:cNvPr id="10" name="bandicam 2019-05-29 23-17-41-416">
            <a:hlinkClick r:id="" action="ppaction://media"/>
            <a:extLst>
              <a:ext uri="{FF2B5EF4-FFF2-40B4-BE49-F238E27FC236}">
                <a16:creationId xmlns:a16="http://schemas.microsoft.com/office/drawing/2014/main" id="{FC973EF7-5BC9-48A4-9A6B-59E1AB545AA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0" y="381000"/>
            <a:ext cx="5689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4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152851C-6436-4C59-9605-E6F66CC1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37" y="643467"/>
            <a:ext cx="617292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9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ndicam 2019-05-29 23-17-41-416">
            <a:hlinkClick r:id="" action="ppaction://media"/>
            <a:extLst>
              <a:ext uri="{FF2B5EF4-FFF2-40B4-BE49-F238E27FC236}">
                <a16:creationId xmlns:a16="http://schemas.microsoft.com/office/drawing/2014/main" id="{9BA7989E-6CC0-4AC4-B219-FFC889C672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95700" y="447675"/>
            <a:ext cx="5689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C2731-5605-4830-AFB2-2E2CFFD46C7F}"/>
              </a:ext>
            </a:extLst>
          </p:cNvPr>
          <p:cNvSpPr txBox="1"/>
          <p:nvPr/>
        </p:nvSpPr>
        <p:spPr>
          <a:xfrm>
            <a:off x="2476500" y="1946880"/>
            <a:ext cx="7038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9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79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F016B0D-C25E-430B-88F3-DB67CCE3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36" y="2589086"/>
            <a:ext cx="4920496" cy="2755478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8FD8B-25CA-41A4-B1C2-CAEFB885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8733" y="2360431"/>
            <a:ext cx="3627063" cy="338714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World’s Street Fashion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21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F47446-43A1-457B-A114-FFE90CACC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654079"/>
            <a:ext cx="2560320" cy="35436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7A78ADB-7C6D-4223-BEFC-D9D2A1E95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1701806"/>
            <a:ext cx="2560320" cy="3448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BA6D9F3-BC19-4A8B-9F27-0A3707F0F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1810583"/>
            <a:ext cx="2560320" cy="32306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3583376-0CD0-4175-A5D9-3B1BD184C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1820711"/>
            <a:ext cx="2560320" cy="32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F016B0D-C25E-430B-88F3-DB67CCE3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36" y="2589086"/>
            <a:ext cx="4920496" cy="275547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8FD8B-25CA-41A4-B1C2-CAEFB885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8733" y="2360431"/>
            <a:ext cx="3627063" cy="338714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World’s Street Fashion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31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Top Corners Rounded 15">
            <a:extLst>
              <a:ext uri="{FF2B5EF4-FFF2-40B4-BE49-F238E27FC236}">
                <a16:creationId xmlns:a16="http://schemas.microsoft.com/office/drawing/2014/main" id="{A06622B5-0D3E-459F-977C-302B9D998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314" y="195830"/>
            <a:ext cx="2932144" cy="3860771"/>
          </a:xfrm>
          <a:prstGeom prst="round2SameRect">
            <a:avLst>
              <a:gd name="adj1" fmla="val 4735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7">
            <a:extLst>
              <a:ext uri="{FF2B5EF4-FFF2-40B4-BE49-F238E27FC236}">
                <a16:creationId xmlns:a16="http://schemas.microsoft.com/office/drawing/2014/main" id="{A8C57116-FF6E-4139-8821-B2C87DACD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3196"/>
            <a:ext cx="3694176" cy="2606040"/>
          </a:xfrm>
          <a:custGeom>
            <a:avLst/>
            <a:gdLst>
              <a:gd name="connsiteX0" fmla="*/ 0 w 3694176"/>
              <a:gd name="connsiteY0" fmla="*/ 0 h 2606040"/>
              <a:gd name="connsiteX1" fmla="*/ 3578728 w 3694176"/>
              <a:gd name="connsiteY1" fmla="*/ 0 h 2606040"/>
              <a:gd name="connsiteX2" fmla="*/ 3694176 w 3694176"/>
              <a:gd name="connsiteY2" fmla="*/ 115448 h 2606040"/>
              <a:gd name="connsiteX3" fmla="*/ 3694176 w 3694176"/>
              <a:gd name="connsiteY3" fmla="*/ 2490592 h 2606040"/>
              <a:gd name="connsiteX4" fmla="*/ 3578728 w 3694176"/>
              <a:gd name="connsiteY4" fmla="*/ 2606040 h 2606040"/>
              <a:gd name="connsiteX5" fmla="*/ 0 w 3694176"/>
              <a:gd name="connsiteY5" fmla="*/ 260604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4176" h="2606040">
                <a:moveTo>
                  <a:pt x="0" y="0"/>
                </a:moveTo>
                <a:lnTo>
                  <a:pt x="3578728" y="0"/>
                </a:lnTo>
                <a:cubicBezTo>
                  <a:pt x="3642488" y="0"/>
                  <a:pt x="3694176" y="51688"/>
                  <a:pt x="3694176" y="115448"/>
                </a:cubicBezTo>
                <a:lnTo>
                  <a:pt x="3694176" y="2490592"/>
                </a:lnTo>
                <a:cubicBezTo>
                  <a:pt x="3694176" y="2554352"/>
                  <a:pt x="3642488" y="2606040"/>
                  <a:pt x="3578728" y="2606040"/>
                </a:cubicBezTo>
                <a:lnTo>
                  <a:pt x="0" y="26060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9D11DA-9B78-4637-ADB8-F6D1DB82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07" y="1441359"/>
            <a:ext cx="3446661" cy="1473447"/>
          </a:xfrm>
          <a:prstGeom prst="rect">
            <a:avLst/>
          </a:prstGeom>
        </p:spPr>
      </p:pic>
      <p:sp>
        <p:nvSpPr>
          <p:cNvPr id="31" name="Rectangle: Top Corners Rounded 19">
            <a:extLst>
              <a:ext uri="{FF2B5EF4-FFF2-40B4-BE49-F238E27FC236}">
                <a16:creationId xmlns:a16="http://schemas.microsoft.com/office/drawing/2014/main" id="{B22EB6A2-EE25-4D0A-B8F7-560339BF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157157" y="-1"/>
            <a:ext cx="4332545" cy="3130998"/>
          </a:xfrm>
          <a:prstGeom prst="round2SameRect">
            <a:avLst>
              <a:gd name="adj1" fmla="val 3211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21">
            <a:extLst>
              <a:ext uri="{FF2B5EF4-FFF2-40B4-BE49-F238E27FC236}">
                <a16:creationId xmlns:a16="http://schemas.microsoft.com/office/drawing/2014/main" id="{D2C3104C-4206-4F13-AC1B-BD1A0833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0893" y="1"/>
            <a:ext cx="4005072" cy="2962656"/>
          </a:xfrm>
          <a:custGeom>
            <a:avLst/>
            <a:gdLst>
              <a:gd name="connsiteX0" fmla="*/ 0 w 4005072"/>
              <a:gd name="connsiteY0" fmla="*/ 0 h 2962656"/>
              <a:gd name="connsiteX1" fmla="*/ 4005072 w 4005072"/>
              <a:gd name="connsiteY1" fmla="*/ 0 h 2962656"/>
              <a:gd name="connsiteX2" fmla="*/ 4005072 w 4005072"/>
              <a:gd name="connsiteY2" fmla="*/ 2867525 h 2962656"/>
              <a:gd name="connsiteX3" fmla="*/ 3909941 w 4005072"/>
              <a:gd name="connsiteY3" fmla="*/ 2962656 h 2962656"/>
              <a:gd name="connsiteX4" fmla="*/ 95131 w 4005072"/>
              <a:gd name="connsiteY4" fmla="*/ 2962656 h 2962656"/>
              <a:gd name="connsiteX5" fmla="*/ 0 w 4005072"/>
              <a:gd name="connsiteY5" fmla="*/ 2867525 h 296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5072" h="2962656">
                <a:moveTo>
                  <a:pt x="0" y="0"/>
                </a:moveTo>
                <a:lnTo>
                  <a:pt x="4005072" y="0"/>
                </a:lnTo>
                <a:lnTo>
                  <a:pt x="4005072" y="2867525"/>
                </a:lnTo>
                <a:cubicBezTo>
                  <a:pt x="4005072" y="2920064"/>
                  <a:pt x="3962480" y="2962656"/>
                  <a:pt x="3909941" y="2962656"/>
                </a:cubicBezTo>
                <a:lnTo>
                  <a:pt x="95131" y="2962656"/>
                </a:lnTo>
                <a:cubicBezTo>
                  <a:pt x="42592" y="2962656"/>
                  <a:pt x="0" y="2920064"/>
                  <a:pt x="0" y="28675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388EAA-5186-4D1F-8CD0-15BBDE13F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06" y="783125"/>
            <a:ext cx="3244089" cy="1394958"/>
          </a:xfrm>
          <a:prstGeom prst="rect">
            <a:avLst/>
          </a:prstGeom>
        </p:spPr>
      </p:pic>
      <p:sp>
        <p:nvSpPr>
          <p:cNvPr id="33" name="Rectangle: Top Corners Rounded 23">
            <a:extLst>
              <a:ext uri="{FF2B5EF4-FFF2-40B4-BE49-F238E27FC236}">
                <a16:creationId xmlns:a16="http://schemas.microsoft.com/office/drawing/2014/main" id="{E075FF7B-260C-401F-825B-033879C5E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157156" y="3506700"/>
            <a:ext cx="4332545" cy="3351300"/>
          </a:xfrm>
          <a:prstGeom prst="round2SameRect">
            <a:avLst>
              <a:gd name="adj1" fmla="val 3211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5">
            <a:extLst>
              <a:ext uri="{FF2B5EF4-FFF2-40B4-BE49-F238E27FC236}">
                <a16:creationId xmlns:a16="http://schemas.microsoft.com/office/drawing/2014/main" id="{1D5037CA-A2EE-4AB1-869B-76219B61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20893" y="3675040"/>
            <a:ext cx="4005072" cy="3182960"/>
          </a:xfrm>
          <a:custGeom>
            <a:avLst/>
            <a:gdLst>
              <a:gd name="connsiteX0" fmla="*/ 0 w 4005072"/>
              <a:gd name="connsiteY0" fmla="*/ 0 h 2962656"/>
              <a:gd name="connsiteX1" fmla="*/ 4005072 w 4005072"/>
              <a:gd name="connsiteY1" fmla="*/ 0 h 2962656"/>
              <a:gd name="connsiteX2" fmla="*/ 4005072 w 4005072"/>
              <a:gd name="connsiteY2" fmla="*/ 2867525 h 2962656"/>
              <a:gd name="connsiteX3" fmla="*/ 3909941 w 4005072"/>
              <a:gd name="connsiteY3" fmla="*/ 2962656 h 2962656"/>
              <a:gd name="connsiteX4" fmla="*/ 95131 w 4005072"/>
              <a:gd name="connsiteY4" fmla="*/ 2962656 h 2962656"/>
              <a:gd name="connsiteX5" fmla="*/ 0 w 4005072"/>
              <a:gd name="connsiteY5" fmla="*/ 2867525 h 296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5072" h="2962656">
                <a:moveTo>
                  <a:pt x="0" y="0"/>
                </a:moveTo>
                <a:lnTo>
                  <a:pt x="4005072" y="0"/>
                </a:lnTo>
                <a:lnTo>
                  <a:pt x="4005072" y="2867525"/>
                </a:lnTo>
                <a:cubicBezTo>
                  <a:pt x="4005072" y="2920064"/>
                  <a:pt x="3962480" y="2962656"/>
                  <a:pt x="3909941" y="2962656"/>
                </a:cubicBezTo>
                <a:lnTo>
                  <a:pt x="95131" y="2962656"/>
                </a:lnTo>
                <a:cubicBezTo>
                  <a:pt x="42592" y="2962656"/>
                  <a:pt x="0" y="2920064"/>
                  <a:pt x="0" y="28675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6575E-9B36-4C3B-8B20-36B28E43A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06" y="4561169"/>
            <a:ext cx="3142409" cy="1351235"/>
          </a:xfrm>
          <a:prstGeom prst="rect">
            <a:avLst/>
          </a:prstGeom>
        </p:spPr>
      </p:pic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03EE06E7-68E3-478C-8B9B-551876F1B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57692" y="1480693"/>
            <a:ext cx="5054856" cy="3413760"/>
          </a:xfrm>
          <a:prstGeom prst="round2SameRect">
            <a:avLst>
              <a:gd name="adj1" fmla="val 3803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4533210-0571-49A3-9F72-A917C934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880" y="823849"/>
            <a:ext cx="3246120" cy="4727448"/>
          </a:xfrm>
          <a:custGeom>
            <a:avLst/>
            <a:gdLst>
              <a:gd name="connsiteX0" fmla="*/ 75732 w 3246120"/>
              <a:gd name="connsiteY0" fmla="*/ 0 h 4727448"/>
              <a:gd name="connsiteX1" fmla="*/ 3246120 w 3246120"/>
              <a:gd name="connsiteY1" fmla="*/ 0 h 4727448"/>
              <a:gd name="connsiteX2" fmla="*/ 3246120 w 3246120"/>
              <a:gd name="connsiteY2" fmla="*/ 4727448 h 4727448"/>
              <a:gd name="connsiteX3" fmla="*/ 75732 w 3246120"/>
              <a:gd name="connsiteY3" fmla="*/ 4727448 h 4727448"/>
              <a:gd name="connsiteX4" fmla="*/ 0 w 3246120"/>
              <a:gd name="connsiteY4" fmla="*/ 4651716 h 4727448"/>
              <a:gd name="connsiteX5" fmla="*/ 0 w 3246120"/>
              <a:gd name="connsiteY5" fmla="*/ 75732 h 4727448"/>
              <a:gd name="connsiteX6" fmla="*/ 75732 w 3246120"/>
              <a:gd name="connsiteY6" fmla="*/ 0 h 47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6120" h="4727448">
                <a:moveTo>
                  <a:pt x="75732" y="0"/>
                </a:moveTo>
                <a:lnTo>
                  <a:pt x="3246120" y="0"/>
                </a:lnTo>
                <a:lnTo>
                  <a:pt x="3246120" y="4727448"/>
                </a:lnTo>
                <a:lnTo>
                  <a:pt x="75732" y="4727448"/>
                </a:lnTo>
                <a:cubicBezTo>
                  <a:pt x="33906" y="4727448"/>
                  <a:pt x="0" y="4693542"/>
                  <a:pt x="0" y="4651716"/>
                </a:cubicBezTo>
                <a:lnTo>
                  <a:pt x="0" y="75732"/>
                </a:lnTo>
                <a:cubicBezTo>
                  <a:pt x="0" y="33906"/>
                  <a:pt x="33906" y="0"/>
                  <a:pt x="7573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DF1DEA-200F-43FB-A197-DC85EE2B9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232" y="2689552"/>
            <a:ext cx="2363843" cy="10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9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662B01-1182-40F8-93CE-7658A49C1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r="17056" b="1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2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9F2204-0881-433E-BC04-2D28C77E1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93" y="188843"/>
            <a:ext cx="4481813" cy="44818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D58FBA-71EC-4B00-8F81-425516A72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63" y="5230052"/>
            <a:ext cx="7885878" cy="9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8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7583D15-6389-4AD4-A9C5-C47F5EA3B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079347"/>
            <a:ext cx="3209544" cy="439663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86F7B09-1FAD-41A5-87D0-79DA485C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302561"/>
            <a:ext cx="3209544" cy="395020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75BB74C-179C-427A-A599-49C4FF59F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1400738"/>
            <a:ext cx="3209544" cy="375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4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00DF4BB-A441-49E8-A459-C5D5D619D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2" y="643467"/>
            <a:ext cx="3119796" cy="55710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0B2BFA-599A-4752-8DC0-97C40488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719" y="643467"/>
            <a:ext cx="50139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5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와이드스크린</PresentationFormat>
  <Paragraphs>8</Paragraphs>
  <Slides>13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도현</vt:lpstr>
      <vt:lpstr>Arial</vt:lpstr>
      <vt:lpstr>Calibri</vt:lpstr>
      <vt:lpstr>Office 테마</vt:lpstr>
      <vt:lpstr>Introduce MY WebPage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MY WebPage</dc:title>
  <dc:creator>고효진</dc:creator>
  <cp:lastModifiedBy>고효진</cp:lastModifiedBy>
  <cp:revision>3</cp:revision>
  <dcterms:created xsi:type="dcterms:W3CDTF">2019-05-29T14:21:51Z</dcterms:created>
  <dcterms:modified xsi:type="dcterms:W3CDTF">2019-06-01T19:08:21Z</dcterms:modified>
</cp:coreProperties>
</file>