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/>
    <p:restoredTop sz="96928"/>
  </p:normalViewPr>
  <p:slideViewPr>
    <p:cSldViewPr snapToGrid="0" snapToObjects="1">
      <p:cViewPr>
        <p:scale>
          <a:sx n="88" d="100"/>
          <a:sy n="88" d="100"/>
        </p:scale>
        <p:origin x="2128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948C0-EC5C-9E41-9DEE-622318C4F48C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AACD-DBFF-E94A-B9E6-6AAF40FB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1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Referring to:</a:t>
            </a:r>
          </a:p>
          <a:p>
            <a:r>
              <a:rPr lang="en-US" dirty="0"/>
              <a:t>Krishnan, Hui, and Long, “Finite Strain Crack Tip Fields in Soft Incompressible Solids”, Langmuir (2008) </a:t>
            </a:r>
          </a:p>
          <a:p>
            <a:endParaRPr lang="en-US" dirty="0"/>
          </a:p>
          <a:p>
            <a:r>
              <a:rPr lang="en-US" dirty="0"/>
              <a:t>Top Left: If we consider the full range of dependence on C1 on stretch according to Figure 3 of paper above</a:t>
            </a:r>
          </a:p>
          <a:p>
            <a:r>
              <a:rPr lang="en-US" dirty="0"/>
              <a:t>Top Right: Same as top left except the first element (accounting for 8 points) has been removed. Motivated by the uncertainty around the crack tip. Note that the phase field is plotted 5 elements vertically above the center line and 5 elements horizontally past the center point.</a:t>
            </a:r>
          </a:p>
          <a:p>
            <a:r>
              <a:rPr lang="en-US" dirty="0"/>
              <a:t>Bottom Left: If we consider one value of C1 approximated from Figure 3. This is approximately 1.25 based on the stretch of 1.36 that we have.</a:t>
            </a:r>
          </a:p>
          <a:p>
            <a:r>
              <a:rPr lang="en-US" dirty="0"/>
              <a:t>Bottom Right: Same as bottom left except the first element (accounting for 8 points) has been removed.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479" y="1604599"/>
            <a:ext cx="8427773" cy="5082862"/>
          </a:xfrm>
        </p:spPr>
        <p:txBody>
          <a:bodyPr bIns="0" anchor="b">
            <a:normAutofit/>
          </a:bodyPr>
          <a:lstStyle>
            <a:lvl1pPr algn="l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479" y="7062411"/>
            <a:ext cx="8427773" cy="195524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400" b="0" cap="all" baseline="0">
                <a:solidFill>
                  <a:schemeClr val="tx1"/>
                </a:solidFill>
              </a:defRPr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4479" y="658617"/>
            <a:ext cx="4629438" cy="61840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52055" y="1597946"/>
            <a:ext cx="1203008" cy="1007156"/>
          </a:xfrm>
        </p:spPr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94479" y="7057084"/>
            <a:ext cx="84277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1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165237" y="3694176"/>
            <a:ext cx="98570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77043" y="1597949"/>
            <a:ext cx="1654541" cy="931977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5237" y="1597949"/>
            <a:ext cx="7951643" cy="9319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377042" y="1597949"/>
            <a:ext cx="0" cy="931977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65237" y="3694176"/>
            <a:ext cx="98570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8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237" y="3512260"/>
            <a:ext cx="8425503" cy="37759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38" y="7612393"/>
            <a:ext cx="8425503" cy="2025858"/>
          </a:xfrm>
        </p:spPr>
        <p:txBody>
          <a:bodyPr tIns="91440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65237" y="7609970"/>
            <a:ext cx="84255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2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237" y="1609781"/>
            <a:ext cx="9857015" cy="211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5236" y="4027872"/>
            <a:ext cx="4688807" cy="6875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3773" y="4027873"/>
            <a:ext cx="4688478" cy="6875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65237" y="3694176"/>
            <a:ext cx="98570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2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165237" y="3694176"/>
            <a:ext cx="98570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237" y="1608329"/>
            <a:ext cx="9857016" cy="2112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37" y="4039101"/>
            <a:ext cx="4688649" cy="160388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5237" y="5648541"/>
            <a:ext cx="4688649" cy="5288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33773" y="4046009"/>
            <a:ext cx="4688478" cy="160447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33773" y="5642983"/>
            <a:ext cx="4688478" cy="5274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165237" y="3694176"/>
            <a:ext cx="98570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1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0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563" y="1597947"/>
            <a:ext cx="3638925" cy="4494234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9984" y="1597948"/>
            <a:ext cx="5742267" cy="931765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564" y="6410985"/>
            <a:ext cx="3641054" cy="4496362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62622" y="6410982"/>
            <a:ext cx="36349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92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494752" y="964343"/>
            <a:ext cx="5267081" cy="10298202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223" y="2259026"/>
            <a:ext cx="4867403" cy="3661168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60192" y="2245087"/>
            <a:ext cx="3352497" cy="7732654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5238" y="6291984"/>
            <a:ext cx="4860429" cy="4007484"/>
          </a:xfrm>
        </p:spPr>
        <p:txBody>
          <a:bodyPr>
            <a:normAutofit/>
          </a:bodyPr>
          <a:lstStyle>
            <a:lvl1pPr marL="0" indent="0" algn="l">
              <a:buNone/>
              <a:defRPr sz="27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54996" y="10939715"/>
            <a:ext cx="4878630" cy="640246"/>
          </a:xfrm>
        </p:spPr>
        <p:txBody>
          <a:bodyPr/>
          <a:lstStyle>
            <a:lvl1pPr algn="l">
              <a:defRPr/>
            </a:lvl1pPr>
          </a:lstStyle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56296" y="637283"/>
            <a:ext cx="4877330" cy="6418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61922" y="6287210"/>
            <a:ext cx="48630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3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031468"/>
            <a:ext cx="13716000" cy="815904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12190507"/>
            <a:ext cx="13716002" cy="154945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12202254"/>
            <a:ext cx="13716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5237" y="1609041"/>
            <a:ext cx="9857015" cy="2098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37" y="4031467"/>
            <a:ext cx="9857015" cy="690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69813" y="660741"/>
            <a:ext cx="3552438" cy="618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5237" y="658617"/>
            <a:ext cx="6051006" cy="618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88" y="1597946"/>
            <a:ext cx="1193619" cy="10071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200">
                <a:solidFill>
                  <a:schemeClr val="accent1"/>
                </a:solidFill>
              </a:defRPr>
            </a:lvl1pPr>
          </a:lstStyle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1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8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028700" rtl="0" eaLnBrk="1" latinLnBrk="0" hangingPunct="1">
        <a:lnSpc>
          <a:spcPct val="120000"/>
        </a:lnSpc>
        <a:spcBef>
          <a:spcPts val="1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0287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0287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0287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0287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8B3810-84BC-8C4D-93C1-BA481AE63D63}"/>
              </a:ext>
            </a:extLst>
          </p:cNvPr>
          <p:cNvSpPr/>
          <p:nvPr/>
        </p:nvSpPr>
        <p:spPr>
          <a:xfrm>
            <a:off x="1935352" y="5505577"/>
            <a:ext cx="9066509" cy="23328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6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14FE5D-6731-F643-AFC6-02D216370507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935352" y="6626983"/>
            <a:ext cx="4707609" cy="450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E71E85-93A0-5F4E-BD4E-B9DDAD85C364}"/>
              </a:ext>
            </a:extLst>
          </p:cNvPr>
          <p:cNvCxnSpPr>
            <a:cxnSpLocks/>
          </p:cNvCxnSpPr>
          <p:nvPr/>
        </p:nvCxnSpPr>
        <p:spPr>
          <a:xfrm>
            <a:off x="11507491" y="5505577"/>
            <a:ext cx="0" cy="23328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D97155-AEB4-BD4A-9D1A-1F51A319DE35}"/>
              </a:ext>
            </a:extLst>
          </p:cNvPr>
          <p:cNvCxnSpPr>
            <a:cxnSpLocks/>
          </p:cNvCxnSpPr>
          <p:nvPr/>
        </p:nvCxnSpPr>
        <p:spPr>
          <a:xfrm>
            <a:off x="1935348" y="9058436"/>
            <a:ext cx="90665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162398-6342-6B4D-BC94-286F18EBC218}"/>
              </a:ext>
            </a:extLst>
          </p:cNvPr>
          <p:cNvSpPr txBox="1"/>
          <p:nvPr/>
        </p:nvSpPr>
        <p:spPr>
          <a:xfrm>
            <a:off x="6041433" y="9113650"/>
            <a:ext cx="1203056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2L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DC30A-8BD4-BB47-BF71-4EA1C22A5C75}"/>
              </a:ext>
            </a:extLst>
          </p:cNvPr>
          <p:cNvSpPr txBox="1"/>
          <p:nvPr/>
        </p:nvSpPr>
        <p:spPr>
          <a:xfrm>
            <a:off x="11179121" y="6401916"/>
            <a:ext cx="1203056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2h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2EEBF8-2B2F-8646-A2BA-902096459FF5}"/>
              </a:ext>
            </a:extLst>
          </p:cNvPr>
          <p:cNvCxnSpPr>
            <a:cxnSpLocks/>
          </p:cNvCxnSpPr>
          <p:nvPr/>
        </p:nvCxnSpPr>
        <p:spPr>
          <a:xfrm>
            <a:off x="1935351" y="7091928"/>
            <a:ext cx="470761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7BBB15-02E4-9A41-872B-C254CF449D4F}"/>
              </a:ext>
            </a:extLst>
          </p:cNvPr>
          <p:cNvSpPr txBox="1"/>
          <p:nvPr/>
        </p:nvSpPr>
        <p:spPr>
          <a:xfrm>
            <a:off x="3687628" y="7161372"/>
            <a:ext cx="1203056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88038E-F1DF-6F45-B1E4-F488A2E46F50}"/>
              </a:ext>
            </a:extLst>
          </p:cNvPr>
          <p:cNvCxnSpPr>
            <a:cxnSpLocks/>
          </p:cNvCxnSpPr>
          <p:nvPr/>
        </p:nvCxnSpPr>
        <p:spPr>
          <a:xfrm>
            <a:off x="6642961" y="6626978"/>
            <a:ext cx="81947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5AB6C-BC21-824C-AD42-EEDB6E0514C3}"/>
              </a:ext>
            </a:extLst>
          </p:cNvPr>
          <p:cNvCxnSpPr>
            <a:cxnSpLocks/>
          </p:cNvCxnSpPr>
          <p:nvPr/>
        </p:nvCxnSpPr>
        <p:spPr>
          <a:xfrm flipV="1">
            <a:off x="6642961" y="5807506"/>
            <a:ext cx="8718" cy="81947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678A38-1EA6-C141-934B-4F6BD94CC013}"/>
              </a:ext>
            </a:extLst>
          </p:cNvPr>
          <p:cNvCxnSpPr>
            <a:cxnSpLocks/>
          </p:cNvCxnSpPr>
          <p:nvPr/>
        </p:nvCxnSpPr>
        <p:spPr>
          <a:xfrm flipH="1" flipV="1">
            <a:off x="6601546" y="48639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FBC15E-7DB6-9C41-B070-AA17B5822540}"/>
              </a:ext>
            </a:extLst>
          </p:cNvPr>
          <p:cNvSpPr txBox="1"/>
          <p:nvPr/>
        </p:nvSpPr>
        <p:spPr>
          <a:xfrm>
            <a:off x="6209225" y="4345100"/>
            <a:ext cx="793320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𝚫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7FECF9-EAF2-F94A-AA31-24F5DCF0B626}"/>
              </a:ext>
            </a:extLst>
          </p:cNvPr>
          <p:cNvCxnSpPr/>
          <p:nvPr/>
        </p:nvCxnSpPr>
        <p:spPr>
          <a:xfrm flipH="1" flipV="1">
            <a:off x="11001857" y="4905461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46B325-5CF9-6A4D-96FB-9787A8E37029}"/>
              </a:ext>
            </a:extLst>
          </p:cNvPr>
          <p:cNvCxnSpPr/>
          <p:nvPr/>
        </p:nvCxnSpPr>
        <p:spPr>
          <a:xfrm flipH="1" flipV="1">
            <a:off x="1935351" y="4896167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72EE08-229E-164C-8ED8-4807B2BFE5B1}"/>
              </a:ext>
            </a:extLst>
          </p:cNvPr>
          <p:cNvCxnSpPr/>
          <p:nvPr/>
        </p:nvCxnSpPr>
        <p:spPr>
          <a:xfrm flipH="1" flipV="1">
            <a:off x="4268449" y="4904304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7A611E-2236-A241-B732-D04D138CEA19}"/>
              </a:ext>
            </a:extLst>
          </p:cNvPr>
          <p:cNvCxnSpPr/>
          <p:nvPr/>
        </p:nvCxnSpPr>
        <p:spPr>
          <a:xfrm flipH="1" flipV="1">
            <a:off x="8818775" y="4901818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51AA88-1163-7B4F-ACED-3A90EA182DF9}"/>
              </a:ext>
            </a:extLst>
          </p:cNvPr>
          <p:cNvCxnSpPr/>
          <p:nvPr/>
        </p:nvCxnSpPr>
        <p:spPr>
          <a:xfrm flipH="1" flipV="1">
            <a:off x="3112257" y="4896167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497B31-7279-6F4A-96C5-3D707EAA8D51}"/>
              </a:ext>
            </a:extLst>
          </p:cNvPr>
          <p:cNvCxnSpPr/>
          <p:nvPr/>
        </p:nvCxnSpPr>
        <p:spPr>
          <a:xfrm flipH="1" flipV="1">
            <a:off x="5445354" y="48639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3CF204-77C3-E744-8D27-6D3842F250D8}"/>
              </a:ext>
            </a:extLst>
          </p:cNvPr>
          <p:cNvCxnSpPr/>
          <p:nvPr/>
        </p:nvCxnSpPr>
        <p:spPr>
          <a:xfrm flipH="1" flipV="1">
            <a:off x="7757737" y="487496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276F18-A461-4B48-9D0A-3F0DFE71E7C9}"/>
              </a:ext>
            </a:extLst>
          </p:cNvPr>
          <p:cNvCxnSpPr/>
          <p:nvPr/>
        </p:nvCxnSpPr>
        <p:spPr>
          <a:xfrm flipH="1" flipV="1">
            <a:off x="9910316" y="4901818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6D7ABC-D119-FC40-9BAA-3ADC015B759A}"/>
              </a:ext>
            </a:extLst>
          </p:cNvPr>
          <p:cNvCxnSpPr>
            <a:cxnSpLocks/>
          </p:cNvCxnSpPr>
          <p:nvPr/>
        </p:nvCxnSpPr>
        <p:spPr>
          <a:xfrm flipH="1">
            <a:off x="1935351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1D0953-F36A-2343-8356-177503DA54F7}"/>
              </a:ext>
            </a:extLst>
          </p:cNvPr>
          <p:cNvCxnSpPr>
            <a:cxnSpLocks/>
          </p:cNvCxnSpPr>
          <p:nvPr/>
        </p:nvCxnSpPr>
        <p:spPr>
          <a:xfrm flipH="1">
            <a:off x="6642956" y="7826054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6576FC-87E9-C446-A69F-59293E9F94B2}"/>
              </a:ext>
            </a:extLst>
          </p:cNvPr>
          <p:cNvCxnSpPr>
            <a:cxnSpLocks/>
          </p:cNvCxnSpPr>
          <p:nvPr/>
        </p:nvCxnSpPr>
        <p:spPr>
          <a:xfrm flipH="1">
            <a:off x="11001859" y="7788558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85CE37-2688-A343-A469-FFEB6CB3233C}"/>
              </a:ext>
            </a:extLst>
          </p:cNvPr>
          <p:cNvCxnSpPr>
            <a:cxnSpLocks/>
          </p:cNvCxnSpPr>
          <p:nvPr/>
        </p:nvCxnSpPr>
        <p:spPr>
          <a:xfrm flipH="1">
            <a:off x="8822408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D254B8-3C43-A549-BAF5-A20EF4A1F79E}"/>
              </a:ext>
            </a:extLst>
          </p:cNvPr>
          <p:cNvCxnSpPr>
            <a:cxnSpLocks/>
          </p:cNvCxnSpPr>
          <p:nvPr/>
        </p:nvCxnSpPr>
        <p:spPr>
          <a:xfrm flipH="1">
            <a:off x="4287703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08F9DE-9FAA-824C-B865-1A63B03791CF}"/>
              </a:ext>
            </a:extLst>
          </p:cNvPr>
          <p:cNvCxnSpPr>
            <a:cxnSpLocks/>
          </p:cNvCxnSpPr>
          <p:nvPr/>
        </p:nvCxnSpPr>
        <p:spPr>
          <a:xfrm flipH="1">
            <a:off x="3110076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3DE8B4-35D9-C143-8302-983A891ABD3D}"/>
              </a:ext>
            </a:extLst>
          </p:cNvPr>
          <p:cNvCxnSpPr>
            <a:cxnSpLocks/>
          </p:cNvCxnSpPr>
          <p:nvPr/>
        </p:nvCxnSpPr>
        <p:spPr>
          <a:xfrm flipH="1">
            <a:off x="5465329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E47AC6-572D-FB48-87CF-58D32D2CC251}"/>
              </a:ext>
            </a:extLst>
          </p:cNvPr>
          <p:cNvCxnSpPr>
            <a:cxnSpLocks/>
          </p:cNvCxnSpPr>
          <p:nvPr/>
        </p:nvCxnSpPr>
        <p:spPr>
          <a:xfrm flipH="1">
            <a:off x="7741395" y="7799595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12CEA3-C820-1F40-B8DC-AA35D4844728}"/>
              </a:ext>
            </a:extLst>
          </p:cNvPr>
          <p:cNvCxnSpPr>
            <a:cxnSpLocks/>
          </p:cNvCxnSpPr>
          <p:nvPr/>
        </p:nvCxnSpPr>
        <p:spPr>
          <a:xfrm flipH="1">
            <a:off x="9833671" y="7811220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6BA089-3101-C645-8036-4CEE229873A0}"/>
              </a:ext>
            </a:extLst>
          </p:cNvPr>
          <p:cNvSpPr txBox="1"/>
          <p:nvPr/>
        </p:nvSpPr>
        <p:spPr>
          <a:xfrm>
            <a:off x="6246296" y="8481047"/>
            <a:ext cx="793320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𝚫</a:t>
            </a:r>
          </a:p>
        </p:txBody>
      </p:sp>
    </p:spTree>
    <p:extLst>
      <p:ext uri="{BB962C8B-B14F-4D97-AF65-F5344CB8AC3E}">
        <p14:creationId xmlns:p14="http://schemas.microsoft.com/office/powerpoint/2010/main" val="8603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5A68F8-9D05-D348-86B3-E4E5B98A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82" y="3214048"/>
            <a:ext cx="4672416" cy="3508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A622A-98E6-2041-B30B-D3A185643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354" y="3214049"/>
            <a:ext cx="4672419" cy="3508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6168E-B2C1-3442-B484-C48DFFA83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354" y="6818843"/>
            <a:ext cx="4885610" cy="3721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A62C1-2BFE-164E-A40F-E9C33DADC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781" y="6818843"/>
            <a:ext cx="4672419" cy="37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3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ntenna&#10;&#10;Description automatically generated">
            <a:extLst>
              <a:ext uri="{FF2B5EF4-FFF2-40B4-BE49-F238E27FC236}">
                <a16:creationId xmlns:a16="http://schemas.microsoft.com/office/drawing/2014/main" id="{FDB27B41-A099-404D-987C-08CDFE61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2" y="1991505"/>
            <a:ext cx="6539298" cy="3552786"/>
          </a:xfrm>
          <a:prstGeom prst="rect">
            <a:avLst/>
          </a:prstGeom>
        </p:spPr>
      </p:pic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2D836D4F-E2AC-BE41-B13E-F4D6EE95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2" y="5569389"/>
            <a:ext cx="6539298" cy="49044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60F277-11FF-2046-9954-59008633935C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167407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6706DE-0CCF-C649-B9B2-FD1E55DDF073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0" cy="20652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63307A-AB0B-804D-ACEB-3662861BAEA5}"/>
              </a:ext>
            </a:extLst>
          </p:cNvPr>
          <p:cNvCxnSpPr>
            <a:cxnSpLocks/>
          </p:cNvCxnSpPr>
          <p:nvPr/>
        </p:nvCxnSpPr>
        <p:spPr>
          <a:xfrm>
            <a:off x="6226628" y="7543800"/>
            <a:ext cx="0" cy="154577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252865-B2CD-0E49-B4FE-868D68753C4D}"/>
              </a:ext>
            </a:extLst>
          </p:cNvPr>
          <p:cNvSpPr txBox="1"/>
          <p:nvPr/>
        </p:nvSpPr>
        <p:spPr>
          <a:xfrm>
            <a:off x="4393581" y="7186611"/>
            <a:ext cx="2051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Width of Phase Field</a:t>
            </a:r>
          </a:p>
        </p:txBody>
      </p:sp>
      <p:pic>
        <p:nvPicPr>
          <p:cNvPr id="39" name="Picture 3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E695E0-C809-6542-B3CC-9386D570B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95" r="19066" b="27332"/>
          <a:stretch/>
        </p:blipFill>
        <p:spPr>
          <a:xfrm>
            <a:off x="7057944" y="3471163"/>
            <a:ext cx="3679330" cy="1627307"/>
          </a:xfrm>
          <a:prstGeom prst="rect">
            <a:avLst/>
          </a:prstGeom>
        </p:spPr>
      </p:pic>
      <p:pic>
        <p:nvPicPr>
          <p:cNvPr id="41" name="Picture 4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58D1445-782A-2344-9AC2-825C49214A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95" r="19066" b="27332"/>
          <a:stretch/>
        </p:blipFill>
        <p:spPr>
          <a:xfrm>
            <a:off x="7057943" y="5230694"/>
            <a:ext cx="3679330" cy="1627306"/>
          </a:xfrm>
          <a:prstGeom prst="rect">
            <a:avLst/>
          </a:prstGeom>
        </p:spPr>
      </p:pic>
      <p:pic>
        <p:nvPicPr>
          <p:cNvPr id="43" name="Picture 4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9D4CBF83-701E-B840-8C73-E83E211E73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5" t="6295" r="19017" b="27332"/>
          <a:stretch/>
        </p:blipFill>
        <p:spPr>
          <a:xfrm>
            <a:off x="7057942" y="7128765"/>
            <a:ext cx="3643087" cy="1627307"/>
          </a:xfrm>
          <a:prstGeom prst="rect">
            <a:avLst/>
          </a:prstGeom>
        </p:spPr>
      </p:pic>
      <p:pic>
        <p:nvPicPr>
          <p:cNvPr id="45" name="Picture 44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1B6C246E-010F-2247-9A19-796B748389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245" r="19197" b="25927"/>
          <a:stretch/>
        </p:blipFill>
        <p:spPr>
          <a:xfrm>
            <a:off x="7053018" y="8872298"/>
            <a:ext cx="3684255" cy="1643304"/>
          </a:xfrm>
          <a:prstGeom prst="rect">
            <a:avLst/>
          </a:prstGeom>
        </p:spPr>
      </p:pic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37125610-5074-6245-B13C-8E80E925E00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41" t="3713" r="19546" b="31335"/>
          <a:stretch/>
        </p:blipFill>
        <p:spPr>
          <a:xfrm>
            <a:off x="7053019" y="1838631"/>
            <a:ext cx="3679330" cy="1662724"/>
          </a:xfrm>
          <a:prstGeom prst="rect">
            <a:avLst/>
          </a:prstGeom>
        </p:spPr>
      </p:pic>
      <p:pic>
        <p:nvPicPr>
          <p:cNvPr id="50" name="Picture 49" descr="Icon&#10;&#10;Description automatically generated with medium confidence">
            <a:extLst>
              <a:ext uri="{FF2B5EF4-FFF2-40B4-BE49-F238E27FC236}">
                <a16:creationId xmlns:a16="http://schemas.microsoft.com/office/drawing/2014/main" id="{7686BD83-8119-4F40-B4E2-D3A8A934D28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5661" t="60743"/>
          <a:stretch/>
        </p:blipFill>
        <p:spPr>
          <a:xfrm>
            <a:off x="10927369" y="1991505"/>
            <a:ext cx="951132" cy="1479658"/>
          </a:xfrm>
          <a:prstGeom prst="rect">
            <a:avLst/>
          </a:prstGeom>
        </p:spPr>
      </p:pic>
      <p:pic>
        <p:nvPicPr>
          <p:cNvPr id="52" name="Picture 5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77BAAF-1AB3-8243-BDA6-D528C06AA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046" t="59577" r="3236"/>
          <a:stretch/>
        </p:blipFill>
        <p:spPr>
          <a:xfrm>
            <a:off x="10742198" y="4284816"/>
            <a:ext cx="1438507" cy="1995134"/>
          </a:xfrm>
          <a:prstGeom prst="rect">
            <a:avLst/>
          </a:prstGeom>
        </p:spPr>
      </p:pic>
      <p:pic>
        <p:nvPicPr>
          <p:cNvPr id="55" name="Picture 5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9EC0EB4B-BC39-7843-900A-58D426CB57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017" t="58884" r="3065"/>
          <a:stretch/>
        </p:blipFill>
        <p:spPr>
          <a:xfrm>
            <a:off x="10900971" y="7878133"/>
            <a:ext cx="1517019" cy="19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1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4245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{AFC64517-1290-BB4C-A1F8-57535D28F745}tf10001119</Template>
  <TotalTime>835</TotalTime>
  <Words>161</Words>
  <Application>Microsoft Macintosh PowerPoint</Application>
  <PresentationFormat>Custom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ia267</dc:creator>
  <cp:keywords/>
  <dc:description/>
  <cp:lastModifiedBy>ia267</cp:lastModifiedBy>
  <cp:revision>9</cp:revision>
  <dcterms:created xsi:type="dcterms:W3CDTF">2021-06-04T01:42:43Z</dcterms:created>
  <dcterms:modified xsi:type="dcterms:W3CDTF">2021-06-04T15:38:20Z</dcterms:modified>
  <cp:category/>
</cp:coreProperties>
</file>