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1"/>
  </p:notesMasterIdLst>
  <p:sldIdLst>
    <p:sldId id="259" r:id="rId2"/>
    <p:sldId id="266" r:id="rId3"/>
    <p:sldId id="257" r:id="rId4"/>
    <p:sldId id="260" r:id="rId5"/>
    <p:sldId id="262" r:id="rId6"/>
    <p:sldId id="263" r:id="rId7"/>
    <p:sldId id="265" r:id="rId8"/>
    <p:sldId id="268" r:id="rId9"/>
    <p:sldId id="267" r:id="rId10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4"/>
    <p:restoredTop sz="95574"/>
  </p:normalViewPr>
  <p:slideViewPr>
    <p:cSldViewPr snapToGrid="0" snapToObjects="1">
      <p:cViewPr>
        <p:scale>
          <a:sx n="50" d="100"/>
          <a:sy n="50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48C0-EC5C-9E41-9DEE-622318C4F48C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AACD-DBFF-E94A-B9E6-6AAF40FB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Referring to:</a:t>
            </a:r>
          </a:p>
          <a:p>
            <a:r>
              <a:rPr lang="en-US" dirty="0"/>
              <a:t>Krishnan, Hui, and Long, “Finite Strain Crack Tip Fields in Soft Incompressible Solids”, Langmuir (2008) </a:t>
            </a:r>
          </a:p>
          <a:p>
            <a:endParaRPr lang="en-US" dirty="0"/>
          </a:p>
          <a:p>
            <a:r>
              <a:rPr lang="en-US" dirty="0"/>
              <a:t>Top Left: If we consider the full range of dependence on C1 on stretch according to Figure 3 of paper above</a:t>
            </a:r>
          </a:p>
          <a:p>
            <a:r>
              <a:rPr lang="en-US" dirty="0"/>
              <a:t>Top Right: Same as top left except the first element (accounting for 8 points) has been removed. Motivated by the uncertainty around the crack tip. Note that the phase field is plotted 5 elements vertically above the center line and 5 elements horizontally past the center point.</a:t>
            </a:r>
          </a:p>
          <a:p>
            <a:r>
              <a:rPr lang="en-US" dirty="0"/>
              <a:t>Bottom Left: If we consider one value of C1 approximated from Figure 3. This is approximately 1.25 based on the stretch of 1.36 that we have.</a:t>
            </a:r>
          </a:p>
          <a:p>
            <a:r>
              <a:rPr lang="en-US" dirty="0"/>
              <a:t>Bottom Right: Same as bottom left except the first element (accounting for 8 points) has been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6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C334-3C7E-A547-98D3-27A91BE7814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B3810-84BC-8C4D-93C1-BA481AE63D63}"/>
              </a:ext>
            </a:extLst>
          </p:cNvPr>
          <p:cNvSpPr/>
          <p:nvPr/>
        </p:nvSpPr>
        <p:spPr>
          <a:xfrm>
            <a:off x="1935352" y="5505577"/>
            <a:ext cx="9066509" cy="23328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6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4FE5D-6731-F643-AFC6-02D216370507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935352" y="6626983"/>
            <a:ext cx="4707609" cy="45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71E85-93A0-5F4E-BD4E-B9DDAD85C364}"/>
              </a:ext>
            </a:extLst>
          </p:cNvPr>
          <p:cNvCxnSpPr>
            <a:cxnSpLocks/>
          </p:cNvCxnSpPr>
          <p:nvPr/>
        </p:nvCxnSpPr>
        <p:spPr>
          <a:xfrm>
            <a:off x="11507491" y="5505577"/>
            <a:ext cx="0" cy="2332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97155-AEB4-BD4A-9D1A-1F51A319DE35}"/>
              </a:ext>
            </a:extLst>
          </p:cNvPr>
          <p:cNvCxnSpPr>
            <a:cxnSpLocks/>
          </p:cNvCxnSpPr>
          <p:nvPr/>
        </p:nvCxnSpPr>
        <p:spPr>
          <a:xfrm>
            <a:off x="1935348" y="9058436"/>
            <a:ext cx="90665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62398-6342-6B4D-BC94-286F18EBC218}"/>
              </a:ext>
            </a:extLst>
          </p:cNvPr>
          <p:cNvSpPr txBox="1"/>
          <p:nvPr/>
        </p:nvSpPr>
        <p:spPr>
          <a:xfrm>
            <a:off x="6041433" y="9113650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DC30A-8BD4-BB47-BF71-4EA1C22A5C75}"/>
              </a:ext>
            </a:extLst>
          </p:cNvPr>
          <p:cNvSpPr txBox="1"/>
          <p:nvPr/>
        </p:nvSpPr>
        <p:spPr>
          <a:xfrm>
            <a:off x="11179121" y="6401916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2h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EEBF8-2B2F-8646-A2BA-902096459FF5}"/>
              </a:ext>
            </a:extLst>
          </p:cNvPr>
          <p:cNvCxnSpPr>
            <a:cxnSpLocks/>
          </p:cNvCxnSpPr>
          <p:nvPr/>
        </p:nvCxnSpPr>
        <p:spPr>
          <a:xfrm>
            <a:off x="1935351" y="7091928"/>
            <a:ext cx="47076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7BBB15-02E4-9A41-872B-C254CF449D4F}"/>
              </a:ext>
            </a:extLst>
          </p:cNvPr>
          <p:cNvSpPr txBox="1"/>
          <p:nvPr/>
        </p:nvSpPr>
        <p:spPr>
          <a:xfrm>
            <a:off x="3687628" y="7161372"/>
            <a:ext cx="1203056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8038E-F1DF-6F45-B1E4-F488A2E46F50}"/>
              </a:ext>
            </a:extLst>
          </p:cNvPr>
          <p:cNvCxnSpPr>
            <a:cxnSpLocks/>
          </p:cNvCxnSpPr>
          <p:nvPr/>
        </p:nvCxnSpPr>
        <p:spPr>
          <a:xfrm>
            <a:off x="6642961" y="6626978"/>
            <a:ext cx="8194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5AB6C-BC21-824C-AD42-EEDB6E0514C3}"/>
              </a:ext>
            </a:extLst>
          </p:cNvPr>
          <p:cNvCxnSpPr>
            <a:cxnSpLocks/>
          </p:cNvCxnSpPr>
          <p:nvPr/>
        </p:nvCxnSpPr>
        <p:spPr>
          <a:xfrm flipV="1">
            <a:off x="6642961" y="5807506"/>
            <a:ext cx="8718" cy="8194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78A38-1EA6-C141-934B-4F6BD94CC013}"/>
              </a:ext>
            </a:extLst>
          </p:cNvPr>
          <p:cNvCxnSpPr>
            <a:cxnSpLocks/>
          </p:cNvCxnSpPr>
          <p:nvPr/>
        </p:nvCxnSpPr>
        <p:spPr>
          <a:xfrm flipH="1" flipV="1">
            <a:off x="6601546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FBC15E-7DB6-9C41-B070-AA17B5822540}"/>
              </a:ext>
            </a:extLst>
          </p:cNvPr>
          <p:cNvSpPr txBox="1"/>
          <p:nvPr/>
        </p:nvSpPr>
        <p:spPr>
          <a:xfrm>
            <a:off x="6209225" y="4345100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7FECF9-EAF2-F94A-AA31-24F5DCF0B626}"/>
              </a:ext>
            </a:extLst>
          </p:cNvPr>
          <p:cNvCxnSpPr/>
          <p:nvPr/>
        </p:nvCxnSpPr>
        <p:spPr>
          <a:xfrm flipH="1" flipV="1">
            <a:off x="11001857" y="4905461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6B325-5CF9-6A4D-96FB-9787A8E37029}"/>
              </a:ext>
            </a:extLst>
          </p:cNvPr>
          <p:cNvCxnSpPr/>
          <p:nvPr/>
        </p:nvCxnSpPr>
        <p:spPr>
          <a:xfrm flipH="1" flipV="1">
            <a:off x="1935351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72EE08-229E-164C-8ED8-4807B2BFE5B1}"/>
              </a:ext>
            </a:extLst>
          </p:cNvPr>
          <p:cNvCxnSpPr/>
          <p:nvPr/>
        </p:nvCxnSpPr>
        <p:spPr>
          <a:xfrm flipH="1" flipV="1">
            <a:off x="4268449" y="490430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A611E-2236-A241-B732-D04D138CEA19}"/>
              </a:ext>
            </a:extLst>
          </p:cNvPr>
          <p:cNvCxnSpPr/>
          <p:nvPr/>
        </p:nvCxnSpPr>
        <p:spPr>
          <a:xfrm flipH="1" flipV="1">
            <a:off x="8818775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1AA88-1163-7B4F-ACED-3A90EA182DF9}"/>
              </a:ext>
            </a:extLst>
          </p:cNvPr>
          <p:cNvCxnSpPr/>
          <p:nvPr/>
        </p:nvCxnSpPr>
        <p:spPr>
          <a:xfrm flipH="1" flipV="1">
            <a:off x="3112257" y="4896167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97B31-7279-6F4A-96C5-3D707EAA8D51}"/>
              </a:ext>
            </a:extLst>
          </p:cNvPr>
          <p:cNvCxnSpPr/>
          <p:nvPr/>
        </p:nvCxnSpPr>
        <p:spPr>
          <a:xfrm flipH="1" flipV="1">
            <a:off x="5445354" y="48639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CF204-77C3-E744-8D27-6D3842F250D8}"/>
              </a:ext>
            </a:extLst>
          </p:cNvPr>
          <p:cNvCxnSpPr/>
          <p:nvPr/>
        </p:nvCxnSpPr>
        <p:spPr>
          <a:xfrm flipH="1" flipV="1">
            <a:off x="7757737" y="487496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276F18-A461-4B48-9D0A-3F0DFE71E7C9}"/>
              </a:ext>
            </a:extLst>
          </p:cNvPr>
          <p:cNvCxnSpPr/>
          <p:nvPr/>
        </p:nvCxnSpPr>
        <p:spPr>
          <a:xfrm flipH="1" flipV="1">
            <a:off x="9910316" y="490181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D7ABC-D119-FC40-9BAA-3ADC015B759A}"/>
              </a:ext>
            </a:extLst>
          </p:cNvPr>
          <p:cNvCxnSpPr>
            <a:cxnSpLocks/>
          </p:cNvCxnSpPr>
          <p:nvPr/>
        </p:nvCxnSpPr>
        <p:spPr>
          <a:xfrm flipH="1">
            <a:off x="1935351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1D0953-F36A-2343-8356-177503DA54F7}"/>
              </a:ext>
            </a:extLst>
          </p:cNvPr>
          <p:cNvCxnSpPr>
            <a:cxnSpLocks/>
          </p:cNvCxnSpPr>
          <p:nvPr/>
        </p:nvCxnSpPr>
        <p:spPr>
          <a:xfrm flipH="1">
            <a:off x="6642956" y="7826054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6576FC-87E9-C446-A69F-59293E9F94B2}"/>
              </a:ext>
            </a:extLst>
          </p:cNvPr>
          <p:cNvCxnSpPr>
            <a:cxnSpLocks/>
          </p:cNvCxnSpPr>
          <p:nvPr/>
        </p:nvCxnSpPr>
        <p:spPr>
          <a:xfrm flipH="1">
            <a:off x="11001859" y="7788558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85CE37-2688-A343-A469-FFEB6CB3233C}"/>
              </a:ext>
            </a:extLst>
          </p:cNvPr>
          <p:cNvCxnSpPr>
            <a:cxnSpLocks/>
          </p:cNvCxnSpPr>
          <p:nvPr/>
        </p:nvCxnSpPr>
        <p:spPr>
          <a:xfrm flipH="1">
            <a:off x="8822408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D254B8-3C43-A549-BAF5-A20EF4A1F79E}"/>
              </a:ext>
            </a:extLst>
          </p:cNvPr>
          <p:cNvCxnSpPr>
            <a:cxnSpLocks/>
          </p:cNvCxnSpPr>
          <p:nvPr/>
        </p:nvCxnSpPr>
        <p:spPr>
          <a:xfrm flipH="1">
            <a:off x="4287703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08F9DE-9FAA-824C-B865-1A63B03791CF}"/>
              </a:ext>
            </a:extLst>
          </p:cNvPr>
          <p:cNvCxnSpPr>
            <a:cxnSpLocks/>
          </p:cNvCxnSpPr>
          <p:nvPr/>
        </p:nvCxnSpPr>
        <p:spPr>
          <a:xfrm flipH="1">
            <a:off x="3110076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3DE8B4-35D9-C143-8302-983A891ABD3D}"/>
              </a:ext>
            </a:extLst>
          </p:cNvPr>
          <p:cNvCxnSpPr>
            <a:cxnSpLocks/>
          </p:cNvCxnSpPr>
          <p:nvPr/>
        </p:nvCxnSpPr>
        <p:spPr>
          <a:xfrm flipH="1">
            <a:off x="5465329" y="7814712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47AC6-572D-FB48-87CF-58D32D2CC251}"/>
              </a:ext>
            </a:extLst>
          </p:cNvPr>
          <p:cNvCxnSpPr>
            <a:cxnSpLocks/>
          </p:cNvCxnSpPr>
          <p:nvPr/>
        </p:nvCxnSpPr>
        <p:spPr>
          <a:xfrm flipH="1">
            <a:off x="7741395" y="7799595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12CEA3-C820-1F40-B8DC-AA35D4844728}"/>
              </a:ext>
            </a:extLst>
          </p:cNvPr>
          <p:cNvCxnSpPr>
            <a:cxnSpLocks/>
          </p:cNvCxnSpPr>
          <p:nvPr/>
        </p:nvCxnSpPr>
        <p:spPr>
          <a:xfrm flipH="1">
            <a:off x="9833671" y="7811220"/>
            <a:ext cx="1" cy="617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6BA089-3101-C645-8036-4CEE229873A0}"/>
              </a:ext>
            </a:extLst>
          </p:cNvPr>
          <p:cNvSpPr txBox="1"/>
          <p:nvPr/>
        </p:nvSpPr>
        <p:spPr>
          <a:xfrm>
            <a:off x="6246296" y="8481047"/>
            <a:ext cx="793320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3" dirty="0"/>
              <a:t>𝚫</a:t>
            </a:r>
          </a:p>
        </p:txBody>
      </p:sp>
    </p:spTree>
    <p:extLst>
      <p:ext uri="{BB962C8B-B14F-4D97-AF65-F5344CB8AC3E}">
        <p14:creationId xmlns:p14="http://schemas.microsoft.com/office/powerpoint/2010/main" val="860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86AF9D-CEF1-C747-9F57-14A85271F9AB}"/>
              </a:ext>
            </a:extLst>
          </p:cNvPr>
          <p:cNvSpPr/>
          <p:nvPr/>
        </p:nvSpPr>
        <p:spPr>
          <a:xfrm>
            <a:off x="4305806" y="1726752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EBC33-73B2-2449-AE3B-537B1E952532}"/>
              </a:ext>
            </a:extLst>
          </p:cNvPr>
          <p:cNvCxnSpPr>
            <a:cxnSpLocks/>
          </p:cNvCxnSpPr>
          <p:nvPr/>
        </p:nvCxnSpPr>
        <p:spPr>
          <a:xfrm>
            <a:off x="4744720" y="5405153"/>
            <a:ext cx="18288" cy="53745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C6DABC-B064-BC49-B88D-6FB61A83515C}"/>
              </a:ext>
            </a:extLst>
          </p:cNvPr>
          <p:cNvCxnSpPr>
            <a:cxnSpLocks/>
          </p:cNvCxnSpPr>
          <p:nvPr/>
        </p:nvCxnSpPr>
        <p:spPr>
          <a:xfrm>
            <a:off x="8402320" y="5405153"/>
            <a:ext cx="18288" cy="5481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7EDDAD-F953-E24A-9637-A2A3D9D7525E}"/>
              </a:ext>
            </a:extLst>
          </p:cNvPr>
          <p:cNvCxnSpPr>
            <a:cxnSpLocks/>
          </p:cNvCxnSpPr>
          <p:nvPr/>
        </p:nvCxnSpPr>
        <p:spPr>
          <a:xfrm>
            <a:off x="6066802" y="7988782"/>
            <a:ext cx="10500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37A77-BA69-004E-9143-8C96AE953928}"/>
              </a:ext>
            </a:extLst>
          </p:cNvPr>
          <p:cNvSpPr/>
          <p:nvPr/>
        </p:nvSpPr>
        <p:spPr>
          <a:xfrm>
            <a:off x="3020299" y="361823"/>
            <a:ext cx="8193024" cy="5023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473805-7345-2648-AE30-C22E1A381BC2}"/>
              </a:ext>
            </a:extLst>
          </p:cNvPr>
          <p:cNvSpPr/>
          <p:nvPr/>
        </p:nvSpPr>
        <p:spPr>
          <a:xfrm>
            <a:off x="4336194" y="9881157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6BCF4-CE19-5B4D-AEE5-60FD330CF723}"/>
              </a:ext>
            </a:extLst>
          </p:cNvPr>
          <p:cNvSpPr/>
          <p:nvPr/>
        </p:nvSpPr>
        <p:spPr>
          <a:xfrm>
            <a:off x="2477008" y="10779693"/>
            <a:ext cx="8193024" cy="4788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43404-7F12-C748-9E4E-38A8368956B8}"/>
              </a:ext>
            </a:extLst>
          </p:cNvPr>
          <p:cNvSpPr txBox="1"/>
          <p:nvPr/>
        </p:nvSpPr>
        <p:spPr>
          <a:xfrm>
            <a:off x="5990279" y="11302585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83C8F-1D60-5D43-9D88-D5F72EF96D20}"/>
              </a:ext>
            </a:extLst>
          </p:cNvPr>
          <p:cNvSpPr txBox="1"/>
          <p:nvPr/>
        </p:nvSpPr>
        <p:spPr>
          <a:xfrm>
            <a:off x="8542528" y="7883280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B839C-5BFA-284D-AEE4-BFF34B551591}"/>
              </a:ext>
            </a:extLst>
          </p:cNvPr>
          <p:cNvCxnSpPr>
            <a:cxnSpLocks/>
          </p:cNvCxnSpPr>
          <p:nvPr/>
        </p:nvCxnSpPr>
        <p:spPr>
          <a:xfrm>
            <a:off x="8808720" y="5400216"/>
            <a:ext cx="0" cy="53794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06E918-15F3-224B-904E-A974C9CB6FA1}"/>
              </a:ext>
            </a:extLst>
          </p:cNvPr>
          <p:cNvCxnSpPr>
            <a:cxnSpLocks/>
          </p:cNvCxnSpPr>
          <p:nvPr/>
        </p:nvCxnSpPr>
        <p:spPr>
          <a:xfrm>
            <a:off x="4744720" y="11225902"/>
            <a:ext cx="3657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BA2B0-514F-0F48-8AF4-F1F55661FFDF}"/>
              </a:ext>
            </a:extLst>
          </p:cNvPr>
          <p:cNvCxnSpPr>
            <a:cxnSpLocks/>
          </p:cNvCxnSpPr>
          <p:nvPr/>
        </p:nvCxnSpPr>
        <p:spPr>
          <a:xfrm>
            <a:off x="6573520" y="4012752"/>
            <a:ext cx="1359408" cy="1726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45829B-F4C5-A740-8F77-64B15541D537}"/>
              </a:ext>
            </a:extLst>
          </p:cNvPr>
          <p:cNvSpPr/>
          <p:nvPr/>
        </p:nvSpPr>
        <p:spPr>
          <a:xfrm>
            <a:off x="4305806" y="1712044"/>
            <a:ext cx="4572000" cy="4572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9F114-8C1A-114B-954B-01A873B12F47}"/>
              </a:ext>
            </a:extLst>
          </p:cNvPr>
          <p:cNvSpPr txBox="1"/>
          <p:nvPr/>
        </p:nvSpPr>
        <p:spPr>
          <a:xfrm>
            <a:off x="6698319" y="4030602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F6D238-D21A-0A46-BE90-0684919F4CDF}"/>
              </a:ext>
            </a:extLst>
          </p:cNvPr>
          <p:cNvCxnSpPr>
            <a:cxnSpLocks/>
          </p:cNvCxnSpPr>
          <p:nvPr/>
        </p:nvCxnSpPr>
        <p:spPr>
          <a:xfrm>
            <a:off x="6066802" y="8377114"/>
            <a:ext cx="105000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CD7F89-E87A-EC42-A461-BA89882EC0E0}"/>
              </a:ext>
            </a:extLst>
          </p:cNvPr>
          <p:cNvSpPr txBox="1"/>
          <p:nvPr/>
        </p:nvSpPr>
        <p:spPr>
          <a:xfrm>
            <a:off x="6016583" y="8328069"/>
            <a:ext cx="1203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4246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A68F8-9D05-D348-86B3-E4E5B98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82" y="3214048"/>
            <a:ext cx="4672416" cy="350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A622A-98E6-2041-B30B-D3A18564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54" y="3214049"/>
            <a:ext cx="4672419" cy="3508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168E-B2C1-3442-B484-C48DFFA83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54" y="6818843"/>
            <a:ext cx="4885610" cy="3721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A62C1-2BFE-164E-A40F-E9C33DADC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781" y="6818843"/>
            <a:ext cx="4672419" cy="37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2" y="1991505"/>
            <a:ext cx="6539298" cy="3552786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E695E0-C809-6542-B3CC-9386D570B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5" r="19066" b="27332"/>
          <a:stretch/>
        </p:blipFill>
        <p:spPr>
          <a:xfrm>
            <a:off x="7057944" y="3471163"/>
            <a:ext cx="3679330" cy="1627307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8D1445-782A-2344-9AC2-825C49214A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95" r="19066" b="27332"/>
          <a:stretch/>
        </p:blipFill>
        <p:spPr>
          <a:xfrm>
            <a:off x="7057943" y="5230694"/>
            <a:ext cx="3679330" cy="1627306"/>
          </a:xfrm>
          <a:prstGeom prst="rect">
            <a:avLst/>
          </a:prstGeom>
        </p:spPr>
      </p:pic>
      <p:pic>
        <p:nvPicPr>
          <p:cNvPr id="43" name="Picture 4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D4CBF83-701E-B840-8C73-E83E211E7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5" t="6295" r="19017" b="27332"/>
          <a:stretch/>
        </p:blipFill>
        <p:spPr>
          <a:xfrm>
            <a:off x="7057942" y="7128765"/>
            <a:ext cx="3643087" cy="1627307"/>
          </a:xfrm>
          <a:prstGeom prst="rect">
            <a:avLst/>
          </a:prstGeom>
        </p:spPr>
      </p:pic>
      <p:pic>
        <p:nvPicPr>
          <p:cNvPr id="45" name="Picture 44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1B6C246E-010F-2247-9A19-796B748389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45" r="19197" b="25927"/>
          <a:stretch/>
        </p:blipFill>
        <p:spPr>
          <a:xfrm>
            <a:off x="7053018" y="8872298"/>
            <a:ext cx="3684255" cy="1643304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37125610-5074-6245-B13C-8E80E925E0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41" t="3713" r="19546" b="31335"/>
          <a:stretch/>
        </p:blipFill>
        <p:spPr>
          <a:xfrm>
            <a:off x="7053019" y="1838631"/>
            <a:ext cx="3679330" cy="1662724"/>
          </a:xfrm>
          <a:prstGeom prst="rect">
            <a:avLst/>
          </a:prstGeom>
        </p:spPr>
      </p:pic>
      <p:pic>
        <p:nvPicPr>
          <p:cNvPr id="50" name="Picture 49" descr="Icon&#10;&#10;Description automatically generated with medium confidence">
            <a:extLst>
              <a:ext uri="{FF2B5EF4-FFF2-40B4-BE49-F238E27FC236}">
                <a16:creationId xmlns:a16="http://schemas.microsoft.com/office/drawing/2014/main" id="{7686BD83-8119-4F40-B4E2-D3A8A934D2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661" t="60743"/>
          <a:stretch/>
        </p:blipFill>
        <p:spPr>
          <a:xfrm>
            <a:off x="10927369" y="1991505"/>
            <a:ext cx="951132" cy="1479658"/>
          </a:xfrm>
          <a:prstGeom prst="rect">
            <a:avLst/>
          </a:prstGeom>
        </p:spPr>
      </p:pic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77BAAF-1AB3-8243-BDA6-D528C06A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46" t="59577" r="3236"/>
          <a:stretch/>
        </p:blipFill>
        <p:spPr>
          <a:xfrm>
            <a:off x="10742198" y="4284816"/>
            <a:ext cx="1438507" cy="1995134"/>
          </a:xfrm>
          <a:prstGeom prst="rect">
            <a:avLst/>
          </a:prstGeom>
        </p:spPr>
      </p:pic>
      <p:pic>
        <p:nvPicPr>
          <p:cNvPr id="55" name="Picture 5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C0EB4B-BC39-7843-900A-58D426CB57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017" t="58884" r="3065"/>
          <a:stretch/>
        </p:blipFill>
        <p:spPr>
          <a:xfrm>
            <a:off x="10900971" y="7878133"/>
            <a:ext cx="1517019" cy="19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 b="5107"/>
          <a:stretch/>
        </p:blipFill>
        <p:spPr>
          <a:xfrm>
            <a:off x="329588" y="2327234"/>
            <a:ext cx="6539298" cy="3207491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83DA35-441B-A843-A4AB-424EF9B7D6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52" b="45265"/>
          <a:stretch/>
        </p:blipFill>
        <p:spPr>
          <a:xfrm>
            <a:off x="6858000" y="5569389"/>
            <a:ext cx="5664200" cy="1177768"/>
          </a:xfrm>
          <a:prstGeom prst="rect">
            <a:avLst/>
          </a:prstGeom>
        </p:spPr>
      </p:pic>
      <p:pic>
        <p:nvPicPr>
          <p:cNvPr id="5" name="Picture 4" descr="Graphical user interface, application, background pattern&#10;&#10;Description automatically generated">
            <a:extLst>
              <a:ext uri="{FF2B5EF4-FFF2-40B4-BE49-F238E27FC236}">
                <a16:creationId xmlns:a16="http://schemas.microsoft.com/office/drawing/2014/main" id="{BD92A362-AC99-D745-8D24-2414FDDAB8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51" b="45265"/>
          <a:stretch/>
        </p:blipFill>
        <p:spPr>
          <a:xfrm>
            <a:off x="6849300" y="6746252"/>
            <a:ext cx="5672900" cy="1179576"/>
          </a:xfrm>
          <a:prstGeom prst="rect">
            <a:avLst/>
          </a:prstGeom>
        </p:spPr>
      </p:pic>
      <p:pic>
        <p:nvPicPr>
          <p:cNvPr id="8" name="Picture 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CEFFC43C-ACD3-D840-9B5C-3DF81FBD6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053" b="46797"/>
          <a:stretch/>
        </p:blipFill>
        <p:spPr>
          <a:xfrm>
            <a:off x="6849300" y="8157864"/>
            <a:ext cx="5664200" cy="113823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DD54E6-29B9-E641-8B72-3F18DBDC7C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052" b="45265"/>
          <a:stretch/>
        </p:blipFill>
        <p:spPr>
          <a:xfrm>
            <a:off x="6858000" y="9296098"/>
            <a:ext cx="5664200" cy="1177765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B1501931-193C-5E45-9A49-99894587B0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41" t="3713" r="19546" b="31335"/>
          <a:stretch/>
        </p:blipFill>
        <p:spPr>
          <a:xfrm>
            <a:off x="7053768" y="2706175"/>
            <a:ext cx="4921418" cy="2224035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29B863-7D82-D94D-9955-DA2031460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661" t="60743"/>
          <a:stretch/>
        </p:blipFill>
        <p:spPr>
          <a:xfrm>
            <a:off x="11925878" y="2862090"/>
            <a:ext cx="1249646" cy="1944050"/>
          </a:xfrm>
          <a:prstGeom prst="rect">
            <a:avLst/>
          </a:prstGeom>
        </p:spPr>
      </p:pic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0FB261-B384-3E42-8349-503CABFE7B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907" t="59823" r="2744" b="-400"/>
          <a:stretch/>
        </p:blipFill>
        <p:spPr>
          <a:xfrm>
            <a:off x="12522200" y="5569389"/>
            <a:ext cx="759033" cy="1235174"/>
          </a:xfrm>
          <a:prstGeom prst="rect">
            <a:avLst/>
          </a:prstGeom>
        </p:spPr>
      </p:pic>
      <p:pic>
        <p:nvPicPr>
          <p:cNvPr id="29" name="Picture 28" descr="Graphical user interface, application, background pattern&#10;&#10;Description automatically generated">
            <a:extLst>
              <a:ext uri="{FF2B5EF4-FFF2-40B4-BE49-F238E27FC236}">
                <a16:creationId xmlns:a16="http://schemas.microsoft.com/office/drawing/2014/main" id="{244C6139-13EE-B141-9E1B-56E4E084F1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321" t="58909" r="2523" b="-39"/>
          <a:stretch/>
        </p:blipFill>
        <p:spPr>
          <a:xfrm>
            <a:off x="12522200" y="6747157"/>
            <a:ext cx="759033" cy="1168888"/>
          </a:xfrm>
          <a:prstGeom prst="rect">
            <a:avLst/>
          </a:prstGeom>
        </p:spPr>
      </p:pic>
      <p:pic>
        <p:nvPicPr>
          <p:cNvPr id="31" name="Picture 30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D820BD89-895E-CF45-A2FE-78940E7CB7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395" t="60073" r="2445" b="-824"/>
          <a:stretch/>
        </p:blipFill>
        <p:spPr>
          <a:xfrm>
            <a:off x="12513500" y="8155832"/>
            <a:ext cx="759033" cy="1157741"/>
          </a:xfrm>
          <a:prstGeom prst="rect">
            <a:avLst/>
          </a:prstGeom>
        </p:spPr>
      </p:pic>
      <p:pic>
        <p:nvPicPr>
          <p:cNvPr id="32" name="Picture 3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7DC92E-D5C7-524A-ABCF-F4D1D34E82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906" t="60120" r="2341" b="-115"/>
          <a:stretch/>
        </p:blipFill>
        <p:spPr>
          <a:xfrm>
            <a:off x="12522200" y="9296098"/>
            <a:ext cx="759033" cy="11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836D4F-E2AC-BE41-B13E-F4D6EE95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2" y="5569389"/>
            <a:ext cx="6539298" cy="4904474"/>
          </a:xfrm>
          <a:prstGeom prst="rect">
            <a:avLst/>
          </a:prstGeom>
        </p:spPr>
      </p:pic>
      <p:pic>
        <p:nvPicPr>
          <p:cNvPr id="7" name="Picture 6" descr="A picture containing antenna&#10;&#10;Description automatically generated">
            <a:extLst>
              <a:ext uri="{FF2B5EF4-FFF2-40B4-BE49-F238E27FC236}">
                <a16:creationId xmlns:a16="http://schemas.microsoft.com/office/drawing/2014/main" id="{FDB27B41-A099-404D-987C-08CDFE618B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2" b="5107"/>
          <a:stretch/>
        </p:blipFill>
        <p:spPr>
          <a:xfrm>
            <a:off x="965870" y="2639327"/>
            <a:ext cx="5903016" cy="28953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4574326" y="7543800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6226628" y="7543800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4393581" y="7186611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B1501931-193C-5E45-9A49-99894587B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1" t="3713" r="19546" b="31335"/>
          <a:stretch/>
        </p:blipFill>
        <p:spPr>
          <a:xfrm>
            <a:off x="6971718" y="2296782"/>
            <a:ext cx="3736121" cy="1688388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C329B863-7D82-D94D-9955-DA20314608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661" t="60743"/>
          <a:stretch/>
        </p:blipFill>
        <p:spPr>
          <a:xfrm>
            <a:off x="10747351" y="2460174"/>
            <a:ext cx="980276" cy="1524996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CEDA68-F581-4D46-AD71-5460F5F631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8" r="14175" b="21577"/>
          <a:stretch/>
        </p:blipFill>
        <p:spPr>
          <a:xfrm>
            <a:off x="6971718" y="4173023"/>
            <a:ext cx="3629248" cy="1570498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A28EAD3B-E36B-4E40-9F97-6B1710A142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39" r="14174" b="21577"/>
          <a:stretch/>
        </p:blipFill>
        <p:spPr>
          <a:xfrm>
            <a:off x="6971718" y="5748233"/>
            <a:ext cx="3640135" cy="1575210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F90C46-483C-6241-8C26-F30BD5220B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39" r="14174" b="21577"/>
          <a:stretch/>
        </p:blipFill>
        <p:spPr>
          <a:xfrm>
            <a:off x="6971718" y="7323443"/>
            <a:ext cx="3640135" cy="1575210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C31C4D7D-0250-AB46-BE33-65E85CF2ADC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38" r="14175" b="21577"/>
          <a:stretch/>
        </p:blipFill>
        <p:spPr>
          <a:xfrm>
            <a:off x="6982606" y="8898653"/>
            <a:ext cx="3640139" cy="1575210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12A2F7-1AFE-364C-826C-1F725FB92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157" t="60932" r="2470"/>
          <a:stretch/>
        </p:blipFill>
        <p:spPr>
          <a:xfrm>
            <a:off x="10751610" y="4173023"/>
            <a:ext cx="980276" cy="1532619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EE443CB3-8267-2E41-A74F-6297FC265F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57" t="60932" r="2470"/>
          <a:stretch/>
        </p:blipFill>
        <p:spPr>
          <a:xfrm>
            <a:off x="10751609" y="5790823"/>
            <a:ext cx="980277" cy="1532619"/>
          </a:xfrm>
          <a:prstGeom prst="rect">
            <a:avLst/>
          </a:prstGeom>
        </p:spPr>
      </p:pic>
      <p:pic>
        <p:nvPicPr>
          <p:cNvPr id="33" name="Picture 3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918B7E-214F-5140-9DED-A2AF2E34CB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158" t="60932" r="2322"/>
          <a:stretch/>
        </p:blipFill>
        <p:spPr>
          <a:xfrm>
            <a:off x="10747351" y="7366035"/>
            <a:ext cx="992952" cy="1532618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AE8A5D2C-95A6-1A43-8784-5F51FF1851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6157" t="60932" r="2470"/>
          <a:stretch/>
        </p:blipFill>
        <p:spPr>
          <a:xfrm>
            <a:off x="10752031" y="8941241"/>
            <a:ext cx="980276" cy="153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6DE9775-674F-3143-993B-8AB23B2C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81865"/>
            <a:ext cx="6539299" cy="4904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F277-11FF-2046-9954-59008633935C}"/>
              </a:ext>
            </a:extLst>
          </p:cNvPr>
          <p:cNvCxnSpPr>
            <a:cxnSpLocks/>
          </p:cNvCxnSpPr>
          <p:nvPr/>
        </p:nvCxnSpPr>
        <p:spPr>
          <a:xfrm>
            <a:off x="11104129" y="3684248"/>
            <a:ext cx="167407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6706DE-0CCF-C649-B9B2-FD1E55DDF073}"/>
              </a:ext>
            </a:extLst>
          </p:cNvPr>
          <p:cNvCxnSpPr>
            <a:cxnSpLocks/>
          </p:cNvCxnSpPr>
          <p:nvPr/>
        </p:nvCxnSpPr>
        <p:spPr>
          <a:xfrm>
            <a:off x="11111387" y="3684248"/>
            <a:ext cx="0" cy="20652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3307A-AB0B-804D-ACEB-3662861BAEA5}"/>
              </a:ext>
            </a:extLst>
          </p:cNvPr>
          <p:cNvCxnSpPr>
            <a:cxnSpLocks/>
          </p:cNvCxnSpPr>
          <p:nvPr/>
        </p:nvCxnSpPr>
        <p:spPr>
          <a:xfrm>
            <a:off x="12763689" y="3684248"/>
            <a:ext cx="0" cy="154577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252865-B2CD-0E49-B4FE-868D68753C4D}"/>
              </a:ext>
            </a:extLst>
          </p:cNvPr>
          <p:cNvSpPr txBox="1"/>
          <p:nvPr/>
        </p:nvSpPr>
        <p:spPr>
          <a:xfrm>
            <a:off x="10930642" y="3327059"/>
            <a:ext cx="205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Width of Phase Field</a:t>
            </a:r>
          </a:p>
        </p:txBody>
      </p:sp>
      <p:pic>
        <p:nvPicPr>
          <p:cNvPr id="27" name="Picture 26" descr="A picture containing antenna&#10;&#10;Description automatically generated">
            <a:extLst>
              <a:ext uri="{FF2B5EF4-FFF2-40B4-BE49-F238E27FC236}">
                <a16:creationId xmlns:a16="http://schemas.microsoft.com/office/drawing/2014/main" id="{A441117B-5A0D-024A-B2F4-C63B35DC2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2" b="5107"/>
          <a:stretch/>
        </p:blipFill>
        <p:spPr>
          <a:xfrm>
            <a:off x="294639" y="2782947"/>
            <a:ext cx="6539299" cy="3207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02A30-4DDC-7F40-9E40-274E8E156704}"/>
                  </a:ext>
                </a:extLst>
              </p:cNvPr>
              <p:cNvSpPr txBox="1"/>
              <p:nvPr/>
            </p:nvSpPr>
            <p:spPr>
              <a:xfrm>
                <a:off x="3964700" y="40493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02A30-4DDC-7F40-9E40-274E8E15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700" y="40493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203B0C-DC50-1441-AA7F-B78DB1748E81}"/>
                  </a:ext>
                </a:extLst>
              </p:cNvPr>
              <p:cNvSpPr txBox="1"/>
              <p:nvPr/>
            </p:nvSpPr>
            <p:spPr>
              <a:xfrm>
                <a:off x="3486027" y="35561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203B0C-DC50-1441-AA7F-B78DB174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27" y="355618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1D79B5-B3B3-7243-BB4B-CB02F5A06F49}"/>
              </a:ext>
            </a:extLst>
          </p:cNvPr>
          <p:cNvSpPr txBox="1"/>
          <p:nvPr/>
        </p:nvSpPr>
        <p:spPr>
          <a:xfrm>
            <a:off x="118295" y="6135194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F0385-5F3D-0F4C-B7ED-9AAE29BD270D}"/>
              </a:ext>
            </a:extLst>
          </p:cNvPr>
          <p:cNvSpPr txBox="1"/>
          <p:nvPr/>
        </p:nvSpPr>
        <p:spPr>
          <a:xfrm>
            <a:off x="6447715" y="6135194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1752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EF2E576-F682-204E-B675-8584F6702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3713" r="19546" b="31335"/>
          <a:stretch/>
        </p:blipFill>
        <p:spPr>
          <a:xfrm>
            <a:off x="792208" y="4797274"/>
            <a:ext cx="4331816" cy="1957588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5B66AF-ECBC-0D41-815D-A0111277F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8" r="14175" b="21577"/>
          <a:stretch/>
        </p:blipFill>
        <p:spPr>
          <a:xfrm>
            <a:off x="761728" y="6948257"/>
            <a:ext cx="4331816" cy="1874523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1E43142B-9EDC-0641-A447-BC36A969D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9" r="14174" b="21577"/>
          <a:stretch/>
        </p:blipFill>
        <p:spPr>
          <a:xfrm>
            <a:off x="7337406" y="6968222"/>
            <a:ext cx="4331814" cy="1874523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8433032-E010-C449-8CB0-0A4527C45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9" r="14174" b="21577"/>
          <a:stretch/>
        </p:blipFill>
        <p:spPr>
          <a:xfrm>
            <a:off x="761728" y="8908415"/>
            <a:ext cx="4331814" cy="1874523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85A39ECA-839B-0044-B304-6858AD31D7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8" r="14175" b="21577"/>
          <a:stretch/>
        </p:blipFill>
        <p:spPr>
          <a:xfrm>
            <a:off x="7337406" y="8908415"/>
            <a:ext cx="4331814" cy="1874521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4E9580-990B-8D4E-A607-65A29B2356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57" t="60932" r="2470"/>
          <a:stretch/>
        </p:blipFill>
        <p:spPr>
          <a:xfrm>
            <a:off x="5205028" y="6947410"/>
            <a:ext cx="1158258" cy="1810886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023E25F0-56B0-3B48-AC27-706EB47831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57" t="60932" r="2470"/>
          <a:stretch/>
        </p:blipFill>
        <p:spPr>
          <a:xfrm>
            <a:off x="11753461" y="6968222"/>
            <a:ext cx="1184009" cy="1851144"/>
          </a:xfrm>
          <a:prstGeom prst="rect">
            <a:avLst/>
          </a:prstGeom>
        </p:spPr>
      </p:pic>
      <p:pic>
        <p:nvPicPr>
          <p:cNvPr id="18" name="Picture 17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C4E1F07-132E-8946-9F25-1583887910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158" t="60932" r="2834"/>
          <a:stretch/>
        </p:blipFill>
        <p:spPr>
          <a:xfrm>
            <a:off x="5205028" y="8908415"/>
            <a:ext cx="1158258" cy="187098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0C7AC70-9FCA-5843-9D97-1988152B35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157" t="60932" r="2470"/>
          <a:stretch/>
        </p:blipFill>
        <p:spPr>
          <a:xfrm>
            <a:off x="11753462" y="8896725"/>
            <a:ext cx="1184008" cy="1851144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93C1C116-DEE5-1743-BB3E-0658DC8542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61" t="60743"/>
          <a:stretch/>
        </p:blipFill>
        <p:spPr>
          <a:xfrm>
            <a:off x="5181057" y="4861710"/>
            <a:ext cx="1182229" cy="1839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3DA3B-A810-1840-B89C-9B7012F355C7}"/>
                  </a:ext>
                </a:extLst>
              </p:cNvPr>
              <p:cNvSpPr txBox="1"/>
              <p:nvPr/>
            </p:nvSpPr>
            <p:spPr>
              <a:xfrm>
                <a:off x="5893727" y="7660492"/>
                <a:ext cx="51167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F3DA3B-A810-1840-B89C-9B7012F3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7" y="7660492"/>
                <a:ext cx="511679" cy="384721"/>
              </a:xfrm>
              <a:prstGeom prst="rect">
                <a:avLst/>
              </a:prstGeom>
              <a:blipFill>
                <a:blip r:embed="rId9"/>
                <a:stretch>
                  <a:fillRect l="-14634" r="-487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5F2720-CE66-3A47-B9E7-160CA6CCCFE1}"/>
                  </a:ext>
                </a:extLst>
              </p:cNvPr>
              <p:cNvSpPr txBox="1"/>
              <p:nvPr/>
            </p:nvSpPr>
            <p:spPr>
              <a:xfrm>
                <a:off x="12510032" y="7660492"/>
                <a:ext cx="51167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5F2720-CE66-3A47-B9E7-160CA6C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032" y="7660492"/>
                <a:ext cx="511679" cy="384721"/>
              </a:xfrm>
              <a:prstGeom prst="rect">
                <a:avLst/>
              </a:prstGeom>
              <a:blipFill>
                <a:blip r:embed="rId10"/>
                <a:stretch>
                  <a:fillRect l="-11905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88ECA0-A3CF-B343-B1F1-AFB42B14BA93}"/>
                  </a:ext>
                </a:extLst>
              </p:cNvPr>
              <p:cNvSpPr txBox="1"/>
              <p:nvPr/>
            </p:nvSpPr>
            <p:spPr>
              <a:xfrm>
                <a:off x="5886290" y="9629936"/>
                <a:ext cx="5191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88ECA0-A3CF-B343-B1F1-AFB42B14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90" y="9629936"/>
                <a:ext cx="519116" cy="384721"/>
              </a:xfrm>
              <a:prstGeom prst="rect">
                <a:avLst/>
              </a:prstGeom>
              <a:blipFill>
                <a:blip r:embed="rId11"/>
                <a:stretch>
                  <a:fillRect l="-14286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660CB-ADF5-CF48-B45A-A167862BE157}"/>
                  </a:ext>
                </a:extLst>
              </p:cNvPr>
              <p:cNvSpPr txBox="1"/>
              <p:nvPr/>
            </p:nvSpPr>
            <p:spPr>
              <a:xfrm>
                <a:off x="12451077" y="9629935"/>
                <a:ext cx="5191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E660CB-ADF5-CF48-B45A-A167862BE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77" y="9629935"/>
                <a:ext cx="519116" cy="384721"/>
              </a:xfrm>
              <a:prstGeom prst="rect">
                <a:avLst/>
              </a:prstGeom>
              <a:blipFill>
                <a:blip r:embed="rId12"/>
                <a:stretch>
                  <a:fillRect l="-14286" r="-47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5F6EF4F-6756-4142-A207-E7E0F31ED10A}"/>
              </a:ext>
            </a:extLst>
          </p:cNvPr>
          <p:cNvSpPr txBox="1"/>
          <p:nvPr/>
        </p:nvSpPr>
        <p:spPr>
          <a:xfrm>
            <a:off x="172044" y="6423882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23B89-724B-5D48-9ECC-90374698882D}"/>
              </a:ext>
            </a:extLst>
          </p:cNvPr>
          <p:cNvSpPr txBox="1"/>
          <p:nvPr/>
        </p:nvSpPr>
        <p:spPr>
          <a:xfrm>
            <a:off x="6578783" y="6393412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1EFE8-6643-4241-A0EE-3F7BE277B527}"/>
              </a:ext>
            </a:extLst>
          </p:cNvPr>
          <p:cNvSpPr txBox="1"/>
          <p:nvPr/>
        </p:nvSpPr>
        <p:spPr>
          <a:xfrm>
            <a:off x="172044" y="10225397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02984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FDDB792-2DF6-094D-99A8-FEE2A2F8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191507"/>
            <a:ext cx="3478068" cy="6485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6F377-D5A2-B842-A6F3-65BF4A92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27" y="2646803"/>
            <a:ext cx="6337510" cy="50297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1EDCA5-1E2F-D646-BCEA-23759B3AD5BC}"/>
              </a:ext>
            </a:extLst>
          </p:cNvPr>
          <p:cNvSpPr/>
          <p:nvPr/>
        </p:nvSpPr>
        <p:spPr>
          <a:xfrm>
            <a:off x="1530350" y="955963"/>
            <a:ext cx="3392424" cy="1690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416868A4-589A-F049-A7B3-D78949682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3" r="32685" b="14275"/>
          <a:stretch/>
        </p:blipFill>
        <p:spPr>
          <a:xfrm>
            <a:off x="1842080" y="7912117"/>
            <a:ext cx="2898083" cy="4425340"/>
          </a:xfrm>
          <a:prstGeom prst="rect">
            <a:avLst/>
          </a:prstGeom>
        </p:spPr>
      </p:pic>
      <p:pic>
        <p:nvPicPr>
          <p:cNvPr id="16" name="Picture 15" descr="A picture containing text, ax, vector graphics&#10;&#10;Description automatically generated">
            <a:extLst>
              <a:ext uri="{FF2B5EF4-FFF2-40B4-BE49-F238E27FC236}">
                <a16:creationId xmlns:a16="http://schemas.microsoft.com/office/drawing/2014/main" id="{F96C902E-3086-D947-99C5-48CC9593A6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72" r="24878" b="14275"/>
          <a:stretch/>
        </p:blipFill>
        <p:spPr>
          <a:xfrm>
            <a:off x="4740163" y="7912117"/>
            <a:ext cx="2898083" cy="4425340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64DB8537-E9C7-1B4F-A8A3-DA05C5956F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72" r="24878" b="14275"/>
          <a:stretch/>
        </p:blipFill>
        <p:spPr>
          <a:xfrm>
            <a:off x="7638246" y="7912117"/>
            <a:ext cx="2898083" cy="442534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CEBA0BF1-3AEF-F344-8382-4C84B019F4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980" t="62376" r="-259" b="-1023"/>
          <a:stretch/>
        </p:blipFill>
        <p:spPr>
          <a:xfrm>
            <a:off x="10582560" y="9075898"/>
            <a:ext cx="1526630" cy="2484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F2FE10-A32C-2A4E-A264-41352FD0A4C2}"/>
              </a:ext>
            </a:extLst>
          </p:cNvPr>
          <p:cNvSpPr txBox="1"/>
          <p:nvPr/>
        </p:nvSpPr>
        <p:spPr>
          <a:xfrm>
            <a:off x="1228195" y="6858000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5BA10-F87A-9C48-A16E-16D0C613D56B}"/>
              </a:ext>
            </a:extLst>
          </p:cNvPr>
          <p:cNvSpPr txBox="1"/>
          <p:nvPr/>
        </p:nvSpPr>
        <p:spPr>
          <a:xfrm>
            <a:off x="4948876" y="6858000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D7F03B-38CB-5845-BDEE-75DAC9AD68B8}"/>
              </a:ext>
            </a:extLst>
          </p:cNvPr>
          <p:cNvSpPr txBox="1"/>
          <p:nvPr/>
        </p:nvSpPr>
        <p:spPr>
          <a:xfrm>
            <a:off x="1228195" y="11559904"/>
            <a:ext cx="1240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6671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6601</TotalTime>
  <Words>203</Words>
  <Application>Microsoft Macintosh PowerPoint</Application>
  <PresentationFormat>Custom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ia267</dc:creator>
  <cp:keywords/>
  <dc:description/>
  <cp:lastModifiedBy>ia267</cp:lastModifiedBy>
  <cp:revision>21</cp:revision>
  <dcterms:created xsi:type="dcterms:W3CDTF">2021-06-04T01:42:43Z</dcterms:created>
  <dcterms:modified xsi:type="dcterms:W3CDTF">2021-06-08T17:17:10Z</dcterms:modified>
  <cp:category/>
</cp:coreProperties>
</file>