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6"/>
    <p:restoredTop sz="79180"/>
  </p:normalViewPr>
  <p:slideViewPr>
    <p:cSldViewPr snapToGrid="0" snapToObjects="1">
      <p:cViewPr varScale="1">
        <p:scale>
          <a:sx n="82" d="100"/>
          <a:sy n="82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48C0-EC5C-9E41-9DEE-622318C4F48C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2AACD-DBFF-E94A-B9E6-6AAF40FB9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Referring to:</a:t>
            </a:r>
          </a:p>
          <a:p>
            <a:r>
              <a:rPr lang="en-US" dirty="0"/>
              <a:t>Krishnan, Hui, and Long, “Finite Strain Crack Tip Fields in Soft Incompressible Solids”, Langmuir (2008) </a:t>
            </a:r>
          </a:p>
          <a:p>
            <a:endParaRPr lang="en-US" dirty="0"/>
          </a:p>
          <a:p>
            <a:r>
              <a:rPr lang="en-US" dirty="0"/>
              <a:t>Top Left: If we consider the full range of dependence on C1 on stretch according to Figure 3 of paper above</a:t>
            </a:r>
          </a:p>
          <a:p>
            <a:r>
              <a:rPr lang="en-US" dirty="0"/>
              <a:t>Top Right: Same as top left except the first element (accounting for 8 points) has been removed. Motivated by the uncertainty around the crack tip. Note that the phase field is plotted 5 elements vertically above the center line and 5 elements horizontally past the center point.</a:t>
            </a:r>
          </a:p>
          <a:p>
            <a:r>
              <a:rPr lang="en-US" dirty="0"/>
              <a:t>Bottom Left: If we consider one value of C1 approximated from Figure 3. This is approximately 1.25 based on the stretch of 1.36 that we have.</a:t>
            </a:r>
          </a:p>
          <a:p>
            <a:r>
              <a:rPr lang="en-US" dirty="0"/>
              <a:t>Bottom Right: Same as bottom left except the first element (accounting for 8 points) has been removed.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2AACD-DBFF-E94A-B9E6-6AAF40FB9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6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7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C334-3C7E-A547-98D3-27A91BE7814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C15D-4A03-3E49-AC4A-8AA6F3FEE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8B3810-84BC-8C4D-93C1-BA481AE63D63}"/>
              </a:ext>
            </a:extLst>
          </p:cNvPr>
          <p:cNvSpPr/>
          <p:nvPr/>
        </p:nvSpPr>
        <p:spPr>
          <a:xfrm>
            <a:off x="1720312" y="1813302"/>
            <a:ext cx="8059119" cy="2820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14FE5D-6731-F643-AFC6-02D216370507}"/>
              </a:ext>
            </a:extLst>
          </p:cNvPr>
          <p:cNvCxnSpPr>
            <a:stCxn id="6" idx="1"/>
          </p:cNvCxnSpPr>
          <p:nvPr/>
        </p:nvCxnSpPr>
        <p:spPr>
          <a:xfrm flipV="1">
            <a:off x="1720312" y="3223647"/>
            <a:ext cx="418454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71E85-93A0-5F4E-BD4E-B9DDAD85C364}"/>
              </a:ext>
            </a:extLst>
          </p:cNvPr>
          <p:cNvCxnSpPr/>
          <p:nvPr/>
        </p:nvCxnSpPr>
        <p:spPr>
          <a:xfrm>
            <a:off x="10228881" y="1813302"/>
            <a:ext cx="0" cy="28206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D97155-AEB4-BD4A-9D1A-1F51A319DE35}"/>
              </a:ext>
            </a:extLst>
          </p:cNvPr>
          <p:cNvCxnSpPr>
            <a:cxnSpLocks/>
          </p:cNvCxnSpPr>
          <p:nvPr/>
        </p:nvCxnSpPr>
        <p:spPr>
          <a:xfrm>
            <a:off x="1720309" y="5736426"/>
            <a:ext cx="805911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162398-6342-6B4D-BC94-286F18EBC218}"/>
              </a:ext>
            </a:extLst>
          </p:cNvPr>
          <p:cNvSpPr txBox="1"/>
          <p:nvPr/>
        </p:nvSpPr>
        <p:spPr>
          <a:xfrm>
            <a:off x="5370162" y="5785505"/>
            <a:ext cx="1069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DC30A-8BD4-BB47-BF71-4EA1C22A5C75}"/>
              </a:ext>
            </a:extLst>
          </p:cNvPr>
          <p:cNvSpPr txBox="1"/>
          <p:nvPr/>
        </p:nvSpPr>
        <p:spPr>
          <a:xfrm>
            <a:off x="9936996" y="3023592"/>
            <a:ext cx="1069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EEBF8-2B2F-8646-A2BA-902096459FF5}"/>
              </a:ext>
            </a:extLst>
          </p:cNvPr>
          <p:cNvCxnSpPr>
            <a:cxnSpLocks/>
          </p:cNvCxnSpPr>
          <p:nvPr/>
        </p:nvCxnSpPr>
        <p:spPr>
          <a:xfrm>
            <a:off x="1720312" y="3636936"/>
            <a:ext cx="418454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7BBB15-02E4-9A41-872B-C254CF449D4F}"/>
              </a:ext>
            </a:extLst>
          </p:cNvPr>
          <p:cNvSpPr txBox="1"/>
          <p:nvPr/>
        </p:nvSpPr>
        <p:spPr>
          <a:xfrm>
            <a:off x="3277891" y="3698664"/>
            <a:ext cx="10693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8038E-F1DF-6F45-B1E4-F488A2E46F50}"/>
              </a:ext>
            </a:extLst>
          </p:cNvPr>
          <p:cNvCxnSpPr>
            <a:cxnSpLocks/>
          </p:cNvCxnSpPr>
          <p:nvPr/>
        </p:nvCxnSpPr>
        <p:spPr>
          <a:xfrm>
            <a:off x="5904854" y="3223647"/>
            <a:ext cx="72842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5AB6C-BC21-824C-AD42-EEDB6E0514C3}"/>
              </a:ext>
            </a:extLst>
          </p:cNvPr>
          <p:cNvCxnSpPr>
            <a:cxnSpLocks/>
          </p:cNvCxnSpPr>
          <p:nvPr/>
        </p:nvCxnSpPr>
        <p:spPr>
          <a:xfrm flipV="1">
            <a:off x="5904854" y="2495227"/>
            <a:ext cx="7749" cy="7284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678A38-1EA6-C141-934B-4F6BD94CC013}"/>
              </a:ext>
            </a:extLst>
          </p:cNvPr>
          <p:cNvCxnSpPr>
            <a:cxnSpLocks/>
          </p:cNvCxnSpPr>
          <p:nvPr/>
        </p:nvCxnSpPr>
        <p:spPr>
          <a:xfrm flipH="1" flipV="1">
            <a:off x="5749871" y="1239091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FBC15E-7DB6-9C41-B070-AA17B5822540}"/>
              </a:ext>
            </a:extLst>
          </p:cNvPr>
          <p:cNvSpPr txBox="1"/>
          <p:nvPr/>
        </p:nvSpPr>
        <p:spPr>
          <a:xfrm>
            <a:off x="5397281" y="761784"/>
            <a:ext cx="705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𝚫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7FECF9-EAF2-F94A-AA31-24F5DCF0B626}"/>
              </a:ext>
            </a:extLst>
          </p:cNvPr>
          <p:cNvCxnSpPr/>
          <p:nvPr/>
        </p:nvCxnSpPr>
        <p:spPr>
          <a:xfrm flipH="1" flipV="1">
            <a:off x="9779428" y="1276023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6B325-5CF9-6A4D-96FB-9787A8E37029}"/>
              </a:ext>
            </a:extLst>
          </p:cNvPr>
          <p:cNvCxnSpPr/>
          <p:nvPr/>
        </p:nvCxnSpPr>
        <p:spPr>
          <a:xfrm flipH="1" flipV="1">
            <a:off x="1720311" y="1267762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72EE08-229E-164C-8ED8-4807B2BFE5B1}"/>
              </a:ext>
            </a:extLst>
          </p:cNvPr>
          <p:cNvCxnSpPr/>
          <p:nvPr/>
        </p:nvCxnSpPr>
        <p:spPr>
          <a:xfrm flipH="1" flipV="1">
            <a:off x="3794176" y="1274995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7A611E-2236-A241-B732-D04D138CEA19}"/>
              </a:ext>
            </a:extLst>
          </p:cNvPr>
          <p:cNvCxnSpPr/>
          <p:nvPr/>
        </p:nvCxnSpPr>
        <p:spPr>
          <a:xfrm flipH="1" flipV="1">
            <a:off x="7838910" y="1239091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51AA88-1163-7B4F-ACED-3A90EA182DF9}"/>
              </a:ext>
            </a:extLst>
          </p:cNvPr>
          <p:cNvCxnSpPr/>
          <p:nvPr/>
        </p:nvCxnSpPr>
        <p:spPr>
          <a:xfrm flipH="1" flipV="1">
            <a:off x="2766450" y="1267762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497B31-7279-6F4A-96C5-3D707EAA8D51}"/>
              </a:ext>
            </a:extLst>
          </p:cNvPr>
          <p:cNvCxnSpPr/>
          <p:nvPr/>
        </p:nvCxnSpPr>
        <p:spPr>
          <a:xfrm flipH="1" flipV="1">
            <a:off x="4840314" y="1239091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CF204-77C3-E744-8D27-6D3842F250D8}"/>
              </a:ext>
            </a:extLst>
          </p:cNvPr>
          <p:cNvCxnSpPr/>
          <p:nvPr/>
        </p:nvCxnSpPr>
        <p:spPr>
          <a:xfrm flipH="1" flipV="1">
            <a:off x="6794391" y="1239091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276F18-A461-4B48-9D0A-3F0DFE71E7C9}"/>
              </a:ext>
            </a:extLst>
          </p:cNvPr>
          <p:cNvCxnSpPr/>
          <p:nvPr/>
        </p:nvCxnSpPr>
        <p:spPr>
          <a:xfrm flipH="1" flipV="1">
            <a:off x="8809169" y="1239091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6D7ABC-D119-FC40-9BAA-3ADC015B759A}"/>
              </a:ext>
            </a:extLst>
          </p:cNvPr>
          <p:cNvCxnSpPr>
            <a:cxnSpLocks/>
          </p:cNvCxnSpPr>
          <p:nvPr/>
        </p:nvCxnSpPr>
        <p:spPr>
          <a:xfrm flipH="1">
            <a:off x="1720311" y="4630893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1D0953-F36A-2343-8356-177503DA54F7}"/>
              </a:ext>
            </a:extLst>
          </p:cNvPr>
          <p:cNvCxnSpPr>
            <a:cxnSpLocks/>
          </p:cNvCxnSpPr>
          <p:nvPr/>
        </p:nvCxnSpPr>
        <p:spPr>
          <a:xfrm flipH="1">
            <a:off x="5904849" y="4619007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6576FC-87E9-C446-A69F-59293E9F94B2}"/>
              </a:ext>
            </a:extLst>
          </p:cNvPr>
          <p:cNvCxnSpPr>
            <a:cxnSpLocks/>
          </p:cNvCxnSpPr>
          <p:nvPr/>
        </p:nvCxnSpPr>
        <p:spPr>
          <a:xfrm flipH="1">
            <a:off x="9779430" y="4607645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85CE37-2688-A343-A469-FFEB6CB3233C}"/>
              </a:ext>
            </a:extLst>
          </p:cNvPr>
          <p:cNvCxnSpPr>
            <a:cxnSpLocks/>
          </p:cNvCxnSpPr>
          <p:nvPr/>
        </p:nvCxnSpPr>
        <p:spPr>
          <a:xfrm flipH="1">
            <a:off x="7842140" y="4630893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D254B8-3C43-A549-BAF5-A20EF4A1F79E}"/>
              </a:ext>
            </a:extLst>
          </p:cNvPr>
          <p:cNvCxnSpPr>
            <a:cxnSpLocks/>
          </p:cNvCxnSpPr>
          <p:nvPr/>
        </p:nvCxnSpPr>
        <p:spPr>
          <a:xfrm flipH="1">
            <a:off x="3811291" y="4630893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08F9DE-9FAA-824C-B865-1A63B03791CF}"/>
              </a:ext>
            </a:extLst>
          </p:cNvPr>
          <p:cNvCxnSpPr>
            <a:cxnSpLocks/>
          </p:cNvCxnSpPr>
          <p:nvPr/>
        </p:nvCxnSpPr>
        <p:spPr>
          <a:xfrm flipH="1">
            <a:off x="2764511" y="4630893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3DE8B4-35D9-C143-8302-983A891ABD3D}"/>
              </a:ext>
            </a:extLst>
          </p:cNvPr>
          <p:cNvCxnSpPr>
            <a:cxnSpLocks/>
          </p:cNvCxnSpPr>
          <p:nvPr/>
        </p:nvCxnSpPr>
        <p:spPr>
          <a:xfrm flipH="1">
            <a:off x="4858070" y="4630893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E47AC6-572D-FB48-87CF-58D32D2CC251}"/>
              </a:ext>
            </a:extLst>
          </p:cNvPr>
          <p:cNvCxnSpPr>
            <a:cxnSpLocks/>
          </p:cNvCxnSpPr>
          <p:nvPr/>
        </p:nvCxnSpPr>
        <p:spPr>
          <a:xfrm flipH="1">
            <a:off x="6881239" y="4617456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12CEA3-C820-1F40-B8DC-AA35D4844728}"/>
              </a:ext>
            </a:extLst>
          </p:cNvPr>
          <p:cNvCxnSpPr>
            <a:cxnSpLocks/>
          </p:cNvCxnSpPr>
          <p:nvPr/>
        </p:nvCxnSpPr>
        <p:spPr>
          <a:xfrm flipH="1">
            <a:off x="8741040" y="4627789"/>
            <a:ext cx="1" cy="54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6BA089-3101-C645-8036-4CEE229873A0}"/>
              </a:ext>
            </a:extLst>
          </p:cNvPr>
          <p:cNvSpPr txBox="1"/>
          <p:nvPr/>
        </p:nvSpPr>
        <p:spPr>
          <a:xfrm>
            <a:off x="5552262" y="5315918"/>
            <a:ext cx="705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𝚫</a:t>
            </a:r>
          </a:p>
        </p:txBody>
      </p:sp>
    </p:spTree>
    <p:extLst>
      <p:ext uri="{BB962C8B-B14F-4D97-AF65-F5344CB8AC3E}">
        <p14:creationId xmlns:p14="http://schemas.microsoft.com/office/powerpoint/2010/main" val="860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A68F8-9D05-D348-86B3-E4E5B98A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39" y="189931"/>
            <a:ext cx="4153259" cy="3118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A622A-98E6-2041-B30B-D3A18564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314" y="189932"/>
            <a:ext cx="4153261" cy="3118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168E-B2C1-3442-B484-C48DFFA83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15" y="3394193"/>
            <a:ext cx="4342764" cy="3308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A62C1-2BFE-164E-A40F-E9C33DADC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138" y="3394193"/>
            <a:ext cx="4153261" cy="33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9CD75-9785-5545-B83C-FCAA1F7B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524000"/>
            <a:ext cx="4648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660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157</Words>
  <Application>Microsoft Macintosh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ia267</dc:creator>
  <cp:lastModifiedBy>ia267</cp:lastModifiedBy>
  <cp:revision>5</cp:revision>
  <dcterms:created xsi:type="dcterms:W3CDTF">2021-06-04T01:42:43Z</dcterms:created>
  <dcterms:modified xsi:type="dcterms:W3CDTF">2021-06-04T13:48:14Z</dcterms:modified>
</cp:coreProperties>
</file>