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8" r:id="rId3"/>
    <p:sldId id="269" r:id="rId4"/>
    <p:sldId id="274" r:id="rId5"/>
    <p:sldId id="275" r:id="rId6"/>
    <p:sldId id="279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FF5969"/>
    <a:srgbClr val="52C9BD"/>
    <a:srgbClr val="52CBBE"/>
    <a:srgbClr val="5D7373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4250" autoAdjust="0"/>
  </p:normalViewPr>
  <p:slideViewPr>
    <p:cSldViewPr snapToGrid="0">
      <p:cViewPr varScale="1">
        <p:scale>
          <a:sx n="61" d="100"/>
          <a:sy n="61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2966C-B6F4-410A-AF97-D3BA56A18145}" type="datetimeFigureOut">
              <a:rPr lang="en-ID" smtClean="0"/>
              <a:t>20/12/2020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4D07B-E89B-4DC4-9C32-6CF87F1DD7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607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D07B-E89B-4DC4-9C32-6CF87F1DD7A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49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4D07B-E89B-4DC4-9C32-6CF87F1DD7A6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1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185080" y="-1"/>
            <a:ext cx="20396448" cy="6858000"/>
            <a:chOff x="718505" y="-1"/>
            <a:chExt cx="20396448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FCA861-D0B0-4D3B-9427-F28724D790B2}"/>
                </a:ext>
              </a:extLst>
            </p:cNvPr>
            <p:cNvSpPr/>
            <p:nvPr/>
          </p:nvSpPr>
          <p:spPr>
            <a:xfrm>
              <a:off x="10568536" y="-1"/>
              <a:ext cx="10546417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9863031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9345321" y="0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8394176" y="0"/>
            <a:ext cx="9961092" cy="6858000"/>
            <a:chOff x="491575" y="0"/>
            <a:chExt cx="996109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8531734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839C1-2983-45E9-91A6-35E32A90C8A8}"/>
              </a:ext>
            </a:extLst>
          </p:cNvPr>
          <p:cNvSpPr txBox="1"/>
          <p:nvPr/>
        </p:nvSpPr>
        <p:spPr>
          <a:xfrm>
            <a:off x="4383185" y="1011208"/>
            <a:ext cx="659874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C000"/>
                </a:solidFill>
                <a:latin typeface="Tw Cen MT" panose="020B0602020104020603" pitchFamily="34" charset="0"/>
              </a:rPr>
              <a:t>Snake Game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69A276-880C-4BA5-B6A4-44BA24E900CB}"/>
              </a:ext>
            </a:extLst>
          </p:cNvPr>
          <p:cNvGrpSpPr/>
          <p:nvPr/>
        </p:nvGrpSpPr>
        <p:grpSpPr>
          <a:xfrm>
            <a:off x="5981411" y="4608185"/>
            <a:ext cx="3402294" cy="451824"/>
            <a:chOff x="4679586" y="878988"/>
            <a:chExt cx="1434489" cy="1905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702D9E1-0EF1-426E-B24D-E632E881B5D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6373B9-9B43-4CD9-9135-EE486338EA65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F3CCB66-DB49-476C-A84E-5074EC20431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AADFE5-6929-43E7-8333-5E752B292E43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610880-C851-4561-8F1B-E833205F137D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3CF63A-FFB9-4098-BDC9-F866E259D843}"/>
              </a:ext>
            </a:extLst>
          </p:cNvPr>
          <p:cNvGrpSpPr/>
          <p:nvPr/>
        </p:nvGrpSpPr>
        <p:grpSpPr>
          <a:xfrm>
            <a:off x="-8185080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43F477-8552-42E2-9B04-5A6D6DDDF850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B1C28C-639D-4DB5-AD07-FFAEE1E3F0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95FC3C-D504-4C78-869C-4EF149A665C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FF9710-4A87-46B7-A7CE-7ABD0E94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87CAE90-C81E-44C2-B9D1-B682982C11EB}"/>
              </a:ext>
            </a:extLst>
          </p:cNvPr>
          <p:cNvGrpSpPr/>
          <p:nvPr/>
        </p:nvGrpSpPr>
        <p:grpSpPr>
          <a:xfrm>
            <a:off x="-8185080" y="-1"/>
            <a:ext cx="20396448" cy="6858000"/>
            <a:chOff x="718505" y="-1"/>
            <a:chExt cx="20396448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71B915-EECC-4681-B288-15CCBB1A29E3}"/>
                </a:ext>
              </a:extLst>
            </p:cNvPr>
            <p:cNvSpPr/>
            <p:nvPr/>
          </p:nvSpPr>
          <p:spPr>
            <a:xfrm>
              <a:off x="10568536" y="-1"/>
              <a:ext cx="10546417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3A9AA5-AA0E-4781-A534-C47C633EC7F8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4D0A1A-6659-4544-AF5A-B38C3C407DD0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EDE304-5726-42E0-83FB-EFA5BD973148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D180E2D-7351-4287-BAA8-47489A28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baseline="-25000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182988-17DF-4F20-A6F9-5B123979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18" y="345102"/>
            <a:ext cx="5488443" cy="629381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9345321" y="0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8394176" y="0"/>
            <a:ext cx="9961092" cy="6858000"/>
            <a:chOff x="491575" y="0"/>
            <a:chExt cx="996109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8531734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185080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8314392" y="219086"/>
            <a:ext cx="4045435" cy="2339101"/>
            <a:chOff x="7468413" y="664373"/>
            <a:chExt cx="4045435" cy="2339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7468413" y="664373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Snake Game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7764528" y="1249148"/>
              <a:ext cx="34290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Game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menggarakan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ular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dengan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memencet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tomnol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panah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Tujuan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game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ini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adalah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memakan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buah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yang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muncul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secara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acak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pada program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sehingga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tubuh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ular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bisa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memanjang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grpSp>
        <p:nvGrpSpPr>
          <p:cNvPr id="38" name="Graphic 43">
            <a:extLst>
              <a:ext uri="{FF2B5EF4-FFF2-40B4-BE49-F238E27FC236}">
                <a16:creationId xmlns:a16="http://schemas.microsoft.com/office/drawing/2014/main" id="{39A92505-1174-4593-8EA3-61073AE11330}"/>
              </a:ext>
            </a:extLst>
          </p:cNvPr>
          <p:cNvGrpSpPr/>
          <p:nvPr/>
        </p:nvGrpSpPr>
        <p:grpSpPr>
          <a:xfrm rot="3956453" flipH="1">
            <a:off x="3297308" y="977505"/>
            <a:ext cx="1396237" cy="578869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9" name="Freeform 171">
              <a:extLst>
                <a:ext uri="{FF2B5EF4-FFF2-40B4-BE49-F238E27FC236}">
                  <a16:creationId xmlns:a16="http://schemas.microsoft.com/office/drawing/2014/main" id="{D659FDF3-6A05-4615-B7EE-E3388528AB7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" name="Freeform 172">
              <a:extLst>
                <a:ext uri="{FF2B5EF4-FFF2-40B4-BE49-F238E27FC236}">
                  <a16:creationId xmlns:a16="http://schemas.microsoft.com/office/drawing/2014/main" id="{C48EAA43-8E29-4E08-A74A-977F5EA4B93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1" name="Graphic 40" descr="Help">
            <a:extLst>
              <a:ext uri="{FF2B5EF4-FFF2-40B4-BE49-F238E27FC236}">
                <a16:creationId xmlns:a16="http://schemas.microsoft.com/office/drawing/2014/main" id="{EA52D562-D579-424E-B1EC-B7E5E63E9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3268" y="345102"/>
            <a:ext cx="706922" cy="7069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50C15F7-B97C-4F6A-AFDB-643820C5514B}"/>
              </a:ext>
            </a:extLst>
          </p:cNvPr>
          <p:cNvSpPr txBox="1"/>
          <p:nvPr/>
        </p:nvSpPr>
        <p:spPr>
          <a:xfrm>
            <a:off x="2143336" y="1016326"/>
            <a:ext cx="1858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Score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mengetahui</a:t>
            </a:r>
            <a:r>
              <a:rPr lang="en-US" dirty="0">
                <a:solidFill>
                  <a:schemeClr val="bg1"/>
                </a:solidFill>
              </a:rPr>
              <a:t> score/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buah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dimakan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43" name="Graphic 43">
            <a:extLst>
              <a:ext uri="{FF2B5EF4-FFF2-40B4-BE49-F238E27FC236}">
                <a16:creationId xmlns:a16="http://schemas.microsoft.com/office/drawing/2014/main" id="{81B0A1DA-B87A-421C-B49B-458995C78FCB}"/>
              </a:ext>
            </a:extLst>
          </p:cNvPr>
          <p:cNvGrpSpPr/>
          <p:nvPr/>
        </p:nvGrpSpPr>
        <p:grpSpPr>
          <a:xfrm rot="17140314" flipH="1" flipV="1">
            <a:off x="3459634" y="3091335"/>
            <a:ext cx="1048512" cy="7260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4" name="Freeform 171">
              <a:extLst>
                <a:ext uri="{FF2B5EF4-FFF2-40B4-BE49-F238E27FC236}">
                  <a16:creationId xmlns:a16="http://schemas.microsoft.com/office/drawing/2014/main" id="{656B468B-21B8-4AC8-9AE4-C4EB7F40EE5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" name="Freeform 172">
              <a:extLst>
                <a:ext uri="{FF2B5EF4-FFF2-40B4-BE49-F238E27FC236}">
                  <a16:creationId xmlns:a16="http://schemas.microsoft.com/office/drawing/2014/main" id="{05966257-C196-49A5-ACAA-0F88C13F01D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6" name="Graphic 45" descr="Help">
            <a:extLst>
              <a:ext uri="{FF2B5EF4-FFF2-40B4-BE49-F238E27FC236}">
                <a16:creationId xmlns:a16="http://schemas.microsoft.com/office/drawing/2014/main" id="{4EA0F582-ED85-4274-ADAD-B45543057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6638" y="3548170"/>
            <a:ext cx="706922" cy="70692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9763C55-269A-47B6-9213-9400A83F6EFE}"/>
              </a:ext>
            </a:extLst>
          </p:cNvPr>
          <p:cNvSpPr txBox="1"/>
          <p:nvPr/>
        </p:nvSpPr>
        <p:spPr>
          <a:xfrm>
            <a:off x="2096706" y="4219394"/>
            <a:ext cx="185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bg1"/>
                </a:solidFill>
              </a:rPr>
              <a:t>Buah</a:t>
            </a:r>
            <a:r>
              <a:rPr lang="en-US" b="1" u="sng" dirty="0">
                <a:solidFill>
                  <a:schemeClr val="bg1"/>
                </a:solidFill>
              </a:rPr>
              <a:t> / </a:t>
            </a:r>
            <a:r>
              <a:rPr lang="en-US" b="1" u="sng" dirty="0" err="1">
                <a:solidFill>
                  <a:schemeClr val="bg1"/>
                </a:solidFill>
              </a:rPr>
              <a:t>Makanan</a:t>
            </a:r>
            <a:endParaRPr lang="en-US" b="1" u="sng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Mengumpulkan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>
                <a:solidFill>
                  <a:schemeClr val="bg1"/>
                </a:solidFill>
              </a:rPr>
              <a:t>Score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endParaRPr lang="en-ID" dirty="0">
              <a:solidFill>
                <a:schemeClr val="bg1"/>
              </a:solidFill>
            </a:endParaRP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Memakan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ID" dirty="0" err="1">
                <a:solidFill>
                  <a:schemeClr val="bg1"/>
                </a:solidFill>
              </a:rPr>
              <a:t>makanan</a:t>
            </a:r>
            <a:endParaRPr lang="en-ID" dirty="0">
              <a:solidFill>
                <a:schemeClr val="bg1"/>
              </a:solidFill>
            </a:endParaRPr>
          </a:p>
        </p:txBody>
      </p:sp>
      <p:grpSp>
        <p:nvGrpSpPr>
          <p:cNvPr id="48" name="Graphic 43">
            <a:extLst>
              <a:ext uri="{FF2B5EF4-FFF2-40B4-BE49-F238E27FC236}">
                <a16:creationId xmlns:a16="http://schemas.microsoft.com/office/drawing/2014/main" id="{C1F6E240-0D35-4542-9ABE-81AFFF7B6C3C}"/>
              </a:ext>
            </a:extLst>
          </p:cNvPr>
          <p:cNvGrpSpPr/>
          <p:nvPr/>
        </p:nvGrpSpPr>
        <p:grpSpPr>
          <a:xfrm rot="4027515" flipV="1">
            <a:off x="6607498" y="3514247"/>
            <a:ext cx="1060787" cy="7260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9" name="Freeform 171">
              <a:extLst>
                <a:ext uri="{FF2B5EF4-FFF2-40B4-BE49-F238E27FC236}">
                  <a16:creationId xmlns:a16="http://schemas.microsoft.com/office/drawing/2014/main" id="{118E3D35-3BA8-4E8F-9839-6BF1FAC66A4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172">
              <a:extLst>
                <a:ext uri="{FF2B5EF4-FFF2-40B4-BE49-F238E27FC236}">
                  <a16:creationId xmlns:a16="http://schemas.microsoft.com/office/drawing/2014/main" id="{AE637834-476D-4C93-98A3-6ADA93BFEFE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77" name="Graphic 76" descr="Help">
            <a:extLst>
              <a:ext uri="{FF2B5EF4-FFF2-40B4-BE49-F238E27FC236}">
                <a16:creationId xmlns:a16="http://schemas.microsoft.com/office/drawing/2014/main" id="{756D2C8C-C68D-48A9-B9E8-6CC977990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36" y="3609930"/>
            <a:ext cx="706922" cy="70692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7FD9E6-6CC0-4248-9917-42F17348D432}"/>
              </a:ext>
            </a:extLst>
          </p:cNvPr>
          <p:cNvSpPr txBox="1"/>
          <p:nvPr/>
        </p:nvSpPr>
        <p:spPr>
          <a:xfrm>
            <a:off x="7088604" y="4281154"/>
            <a:ext cx="185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>
                <a:solidFill>
                  <a:schemeClr val="bg1"/>
                </a:solidFill>
              </a:rPr>
              <a:t>Ular</a:t>
            </a:r>
            <a:endParaRPr lang="en-US" b="1" u="sng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Objek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digerakan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objektif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41A3D055-C483-4553-8018-9A0541C079CA}"/>
              </a:ext>
            </a:extLst>
          </p:cNvPr>
          <p:cNvGrpSpPr/>
          <p:nvPr/>
        </p:nvGrpSpPr>
        <p:grpSpPr>
          <a:xfrm rot="4027515" flipV="1">
            <a:off x="4733537" y="3867708"/>
            <a:ext cx="1060787" cy="72604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0" name="Freeform 171">
              <a:extLst>
                <a:ext uri="{FF2B5EF4-FFF2-40B4-BE49-F238E27FC236}">
                  <a16:creationId xmlns:a16="http://schemas.microsoft.com/office/drawing/2014/main" id="{F206464A-598D-4CCF-9BB4-7753F150D6F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172">
              <a:extLst>
                <a:ext uri="{FF2B5EF4-FFF2-40B4-BE49-F238E27FC236}">
                  <a16:creationId xmlns:a16="http://schemas.microsoft.com/office/drawing/2014/main" id="{58C5EF05-24F9-43AB-B546-F49688D20AB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84" name="Graphic 83" descr="Help">
            <a:extLst>
              <a:ext uri="{FF2B5EF4-FFF2-40B4-BE49-F238E27FC236}">
                <a16:creationId xmlns:a16="http://schemas.microsoft.com/office/drawing/2014/main" id="{1DA900B6-D504-4959-B312-2793FDC33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4575" y="3963391"/>
            <a:ext cx="706922" cy="70692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530143D-5A93-468F-8262-5E1244B408CE}"/>
              </a:ext>
            </a:extLst>
          </p:cNvPr>
          <p:cNvSpPr txBox="1"/>
          <p:nvPr/>
        </p:nvSpPr>
        <p:spPr>
          <a:xfrm>
            <a:off x="5214643" y="4634615"/>
            <a:ext cx="185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Stage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Area </a:t>
            </a:r>
            <a:r>
              <a:rPr lang="en-US" dirty="0" err="1">
                <a:solidFill>
                  <a:schemeClr val="bg1"/>
                </a:solidFill>
              </a:rPr>
              <a:t>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bergerak</a:t>
            </a:r>
            <a:r>
              <a:rPr lang="en-US" dirty="0">
                <a:solidFill>
                  <a:schemeClr val="bg1"/>
                </a:solidFill>
              </a:rPr>
              <a:t> dan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muncul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acak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3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78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8362640" y="0"/>
            <a:ext cx="9961092" cy="6858000"/>
            <a:chOff x="491575" y="0"/>
            <a:chExt cx="996109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8500198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784482" y="330637"/>
            <a:ext cx="7687578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Latar</a:t>
              </a:r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Belakang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145201" y="857075"/>
            <a:ext cx="6908294" cy="251014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94FF53-E358-452A-A5CE-3296318ABBE9}"/>
              </a:ext>
            </a:extLst>
          </p:cNvPr>
          <p:cNvSpPr txBox="1"/>
          <p:nvPr/>
        </p:nvSpPr>
        <p:spPr>
          <a:xfrm>
            <a:off x="3681828" y="1334734"/>
            <a:ext cx="585651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Waktu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senggang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kadang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dihabiskan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bermain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permainan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, oleh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karena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itu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kami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mencoba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sebuah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game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dengan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menggunakan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struct dan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koordinat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 pada </a:t>
            </a:r>
            <a:r>
              <a:rPr lang="en-US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 panose="020B0604020202020204" pitchFamily="34" charset="0"/>
              </a:rPr>
              <a:t>konsol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543523-89F7-4595-89EB-B57A805C1CD6}"/>
              </a:ext>
            </a:extLst>
          </p:cNvPr>
          <p:cNvGrpSpPr/>
          <p:nvPr/>
        </p:nvGrpSpPr>
        <p:grpSpPr>
          <a:xfrm>
            <a:off x="2862841" y="3649684"/>
            <a:ext cx="7687578" cy="1898523"/>
            <a:chOff x="1403579" y="2178177"/>
            <a:chExt cx="1805441" cy="1898523"/>
          </a:xfrm>
        </p:grpSpPr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C025DFE5-7238-4722-90BE-DA6477796ED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7B5DBD6-8FD7-4836-AEDA-18DAD3EF69BC}"/>
                </a:ext>
              </a:extLst>
            </p:cNvPr>
            <p:cNvSpPr txBox="1"/>
            <p:nvPr/>
          </p:nvSpPr>
          <p:spPr>
            <a:xfrm>
              <a:off x="1403579" y="2178177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Tujuan</a:t>
              </a:r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5960317-AE66-4C72-841A-491334C3AFAC}"/>
              </a:ext>
            </a:extLst>
          </p:cNvPr>
          <p:cNvSpPr/>
          <p:nvPr/>
        </p:nvSpPr>
        <p:spPr>
          <a:xfrm flipV="1">
            <a:off x="3145200" y="4002336"/>
            <a:ext cx="6908294" cy="251014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0887EF-1D8C-46F5-9026-BAF3C9E45F69}"/>
              </a:ext>
            </a:extLst>
          </p:cNvPr>
          <p:cNvSpPr txBox="1"/>
          <p:nvPr/>
        </p:nvSpPr>
        <p:spPr>
          <a:xfrm>
            <a:off x="3706364" y="4406898"/>
            <a:ext cx="58565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Montserrat"/>
                <a:cs typeface="Arial" panose="020B0604020202020204" pitchFamily="34" charset="0"/>
              </a:rPr>
              <a:t>Supaya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user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bermain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sambil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menentukan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strategi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menyelesaikan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Montserrat"/>
                <a:cs typeface="Arial" panose="020B0604020202020204" pitchFamily="34" charset="0"/>
              </a:rPr>
              <a:t>game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dibatasi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ruang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kecepatan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tangan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memencet</a:t>
            </a:r>
            <a:r>
              <a:rPr lang="en-US" sz="2400" dirty="0">
                <a:latin typeface="Montserrat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Montserrat"/>
                <a:cs typeface="Arial" panose="020B0604020202020204" pitchFamily="34" charset="0"/>
              </a:rPr>
              <a:t>tombol</a:t>
            </a:r>
            <a:endParaRPr lang="en-ID" sz="2400" dirty="0">
              <a:latin typeface="Montserrat"/>
              <a:cs typeface="Arial" panose="020B0604020202020204" pitchFamily="34" charset="0"/>
            </a:endParaRPr>
          </a:p>
          <a:p>
            <a:pPr algn="ctr"/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6" grpId="0"/>
      <p:bldP spid="64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8500198" y="0"/>
            <a:ext cx="9574094" cy="6858000"/>
            <a:chOff x="491575" y="0"/>
            <a:chExt cx="957409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927D28-D2D2-4ADB-8F2E-401B51E5C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86" y="85247"/>
            <a:ext cx="7047617" cy="63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66435" y="-4"/>
            <a:ext cx="10628252" cy="6858000"/>
            <a:chOff x="-562583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-562583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14B5137-F603-4CC6-B6A0-70EB78FE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73" y="200923"/>
            <a:ext cx="2546305" cy="297959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B08E81C-F91F-4093-A1DA-A4696C901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54" y="187120"/>
            <a:ext cx="2618865" cy="2993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461EE-56E6-4086-AD06-8161CF379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827" y="187120"/>
            <a:ext cx="2587275" cy="2993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BDFB2-042B-4336-9EB3-2A2007B6A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97" y="3354370"/>
            <a:ext cx="2677021" cy="3152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D971B-0F29-4E4B-81E7-B4DDE23A0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2874" y="3367641"/>
            <a:ext cx="2707860" cy="3139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736BC-77CE-4609-A40F-7F015E8F4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088" y="3381444"/>
            <a:ext cx="2772501" cy="312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66435" y="-4"/>
            <a:ext cx="10628252" cy="6858000"/>
            <a:chOff x="-562583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-562583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3544" y="-1"/>
            <a:ext cx="8692332" cy="6858000"/>
            <a:chOff x="718505" y="-1"/>
            <a:chExt cx="869233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7B4B3DC-B751-471C-A7A4-6D6EA78B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24" y="187120"/>
            <a:ext cx="2996808" cy="3435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D0EF5D-BA15-428F-A197-F4AF726F6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53" y="208327"/>
            <a:ext cx="3086199" cy="35023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0A04DE-80D6-46EB-AEA4-536109D1C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93" y="3158761"/>
            <a:ext cx="3008267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551817" y="0"/>
            <a:ext cx="10628252" cy="6858000"/>
            <a:chOff x="-175585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-175585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4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Flow Chart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66435" y="-4"/>
            <a:ext cx="10628252" cy="6858000"/>
            <a:chOff x="-562583" y="0"/>
            <a:chExt cx="10628252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-562583" y="0"/>
              <a:ext cx="10628252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Display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66433" y="-8"/>
            <a:ext cx="10126824" cy="6858000"/>
            <a:chOff x="-715987" y="-1"/>
            <a:chExt cx="10126824" cy="6858000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-715987" y="-1"/>
              <a:ext cx="10126824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663952-22F1-4B06-A00F-CB8E3E9DD8FF}"/>
              </a:ext>
            </a:extLst>
          </p:cNvPr>
          <p:cNvGrpSpPr/>
          <p:nvPr/>
        </p:nvGrpSpPr>
        <p:grpSpPr>
          <a:xfrm>
            <a:off x="1645247" y="938244"/>
            <a:ext cx="2749767" cy="3824396"/>
            <a:chOff x="2387211" y="1404768"/>
            <a:chExt cx="1779784" cy="181173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14AA6D-9443-493E-B931-2E74717EEE29}"/>
                </a:ext>
              </a:extLst>
            </p:cNvPr>
            <p:cNvSpPr txBox="1"/>
            <p:nvPr/>
          </p:nvSpPr>
          <p:spPr>
            <a:xfrm>
              <a:off x="2387211" y="2633577"/>
              <a:ext cx="1779784" cy="259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 pitchFamily="2" charset="77"/>
                </a:rPr>
                <a:t>Jonathan Aurelius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8835E9-34EF-4801-8CB2-8432559BB0AA}"/>
                </a:ext>
              </a:extLst>
            </p:cNvPr>
            <p:cNvSpPr txBox="1"/>
            <p:nvPr/>
          </p:nvSpPr>
          <p:spPr>
            <a:xfrm>
              <a:off x="2660585" y="2957463"/>
              <a:ext cx="1233030" cy="2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itchFamily="2" charset="77"/>
                </a:rPr>
                <a:t>1906355610</a:t>
              </a:r>
              <a:endParaRPr lang="en-LT" sz="20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grpSp>
          <p:nvGrpSpPr>
            <p:cNvPr id="31" name="Graphic 177">
              <a:extLst>
                <a:ext uri="{FF2B5EF4-FFF2-40B4-BE49-F238E27FC236}">
                  <a16:creationId xmlns:a16="http://schemas.microsoft.com/office/drawing/2014/main" id="{A236EF35-B9B2-4A73-9D61-07EEC14A0DDE}"/>
                </a:ext>
              </a:extLst>
            </p:cNvPr>
            <p:cNvGrpSpPr/>
            <p:nvPr/>
          </p:nvGrpSpPr>
          <p:grpSpPr>
            <a:xfrm>
              <a:off x="2843825" y="140476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32" name="Freeform 178">
                <a:extLst>
                  <a:ext uri="{FF2B5EF4-FFF2-40B4-BE49-F238E27FC236}">
                    <a16:creationId xmlns:a16="http://schemas.microsoft.com/office/drawing/2014/main" id="{6BB12F0B-C20F-48FA-B908-F1F38A612BE7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" name="Freeform 179">
                <a:extLst>
                  <a:ext uri="{FF2B5EF4-FFF2-40B4-BE49-F238E27FC236}">
                    <a16:creationId xmlns:a16="http://schemas.microsoft.com/office/drawing/2014/main" id="{022239F2-619D-4A70-965A-85465F5384B2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" name="Freeform 180">
                <a:extLst>
                  <a:ext uri="{FF2B5EF4-FFF2-40B4-BE49-F238E27FC236}">
                    <a16:creationId xmlns:a16="http://schemas.microsoft.com/office/drawing/2014/main" id="{A42C738A-8901-4497-80CB-3105F5EC5825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" name="Freeform 181">
                <a:extLst>
                  <a:ext uri="{FF2B5EF4-FFF2-40B4-BE49-F238E27FC236}">
                    <a16:creationId xmlns:a16="http://schemas.microsoft.com/office/drawing/2014/main" id="{A4554AD4-CA63-4651-951C-837567B0D00C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" name="Freeform 182">
                <a:extLst>
                  <a:ext uri="{FF2B5EF4-FFF2-40B4-BE49-F238E27FC236}">
                    <a16:creationId xmlns:a16="http://schemas.microsoft.com/office/drawing/2014/main" id="{572F8F28-F53A-4AA4-9048-B6260B7940DE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" name="Freeform 183">
                <a:extLst>
                  <a:ext uri="{FF2B5EF4-FFF2-40B4-BE49-F238E27FC236}">
                    <a16:creationId xmlns:a16="http://schemas.microsoft.com/office/drawing/2014/main" id="{61F04F36-26F3-4A72-BAB1-D35D430E3397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" name="Freeform 184">
                <a:extLst>
                  <a:ext uri="{FF2B5EF4-FFF2-40B4-BE49-F238E27FC236}">
                    <a16:creationId xmlns:a16="http://schemas.microsoft.com/office/drawing/2014/main" id="{7BEE433C-1C44-43F6-87CE-7156EF72C288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" name="Freeform 185">
                <a:extLst>
                  <a:ext uri="{FF2B5EF4-FFF2-40B4-BE49-F238E27FC236}">
                    <a16:creationId xmlns:a16="http://schemas.microsoft.com/office/drawing/2014/main" id="{C7F1F8DF-A471-4822-9C04-3BDC39DEF560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" name="Freeform 186">
                <a:extLst>
                  <a:ext uri="{FF2B5EF4-FFF2-40B4-BE49-F238E27FC236}">
                    <a16:creationId xmlns:a16="http://schemas.microsoft.com/office/drawing/2014/main" id="{6443D34A-F942-49BB-97DE-75069F442B94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" name="Freeform 187">
                <a:extLst>
                  <a:ext uri="{FF2B5EF4-FFF2-40B4-BE49-F238E27FC236}">
                    <a16:creationId xmlns:a16="http://schemas.microsoft.com/office/drawing/2014/main" id="{BA4BFEF4-2B09-4D25-A09A-7FDCAAFE2A5E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" name="Freeform 188">
                <a:extLst>
                  <a:ext uri="{FF2B5EF4-FFF2-40B4-BE49-F238E27FC236}">
                    <a16:creationId xmlns:a16="http://schemas.microsoft.com/office/drawing/2014/main" id="{4E04714B-5B51-40C9-AD66-5AC3FEC217BA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" name="Freeform 189">
                <a:extLst>
                  <a:ext uri="{FF2B5EF4-FFF2-40B4-BE49-F238E27FC236}">
                    <a16:creationId xmlns:a16="http://schemas.microsoft.com/office/drawing/2014/main" id="{A5235A8D-BA5F-495B-9586-80F7E1132A45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" name="Freeform 190">
                <a:extLst>
                  <a:ext uri="{FF2B5EF4-FFF2-40B4-BE49-F238E27FC236}">
                    <a16:creationId xmlns:a16="http://schemas.microsoft.com/office/drawing/2014/main" id="{F7BF6143-41C1-4DF1-A5F5-565785482914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" name="Freeform 191">
                <a:extLst>
                  <a:ext uri="{FF2B5EF4-FFF2-40B4-BE49-F238E27FC236}">
                    <a16:creationId xmlns:a16="http://schemas.microsoft.com/office/drawing/2014/main" id="{2508F0A7-D2D6-4649-8CD1-1A79AFC93767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" name="Freeform 192">
                <a:extLst>
                  <a:ext uri="{FF2B5EF4-FFF2-40B4-BE49-F238E27FC236}">
                    <a16:creationId xmlns:a16="http://schemas.microsoft.com/office/drawing/2014/main" id="{C1700FF0-391B-45B2-AB0C-7924D93B2A41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" name="Freeform 193">
                <a:extLst>
                  <a:ext uri="{FF2B5EF4-FFF2-40B4-BE49-F238E27FC236}">
                    <a16:creationId xmlns:a16="http://schemas.microsoft.com/office/drawing/2014/main" id="{23E7B024-DC03-460F-B4A7-0041A23BC11A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" name="Freeform 194">
                <a:extLst>
                  <a:ext uri="{FF2B5EF4-FFF2-40B4-BE49-F238E27FC236}">
                    <a16:creationId xmlns:a16="http://schemas.microsoft.com/office/drawing/2014/main" id="{18AE87F6-301A-44AA-B7A8-38FDEC9A88D1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" name="Freeform 195">
                <a:extLst>
                  <a:ext uri="{FF2B5EF4-FFF2-40B4-BE49-F238E27FC236}">
                    <a16:creationId xmlns:a16="http://schemas.microsoft.com/office/drawing/2014/main" id="{C27920A3-BEF8-4114-B084-F6C49A5EC8D8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" name="Freeform 196">
                <a:extLst>
                  <a:ext uri="{FF2B5EF4-FFF2-40B4-BE49-F238E27FC236}">
                    <a16:creationId xmlns:a16="http://schemas.microsoft.com/office/drawing/2014/main" id="{02775A40-8F87-4B87-A694-219561A133AB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" name="Freeform 197">
                <a:extLst>
                  <a:ext uri="{FF2B5EF4-FFF2-40B4-BE49-F238E27FC236}">
                    <a16:creationId xmlns:a16="http://schemas.microsoft.com/office/drawing/2014/main" id="{C381C3F7-ED72-4B14-9237-BED4D251F167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" name="Freeform 198">
                <a:extLst>
                  <a:ext uri="{FF2B5EF4-FFF2-40B4-BE49-F238E27FC236}">
                    <a16:creationId xmlns:a16="http://schemas.microsoft.com/office/drawing/2014/main" id="{D05C6D75-2A23-4067-8BD2-012F858CE7F1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" name="Freeform 199">
                <a:extLst>
                  <a:ext uri="{FF2B5EF4-FFF2-40B4-BE49-F238E27FC236}">
                    <a16:creationId xmlns:a16="http://schemas.microsoft.com/office/drawing/2014/main" id="{2D078DD8-FA50-4DDE-8219-52D9F97D8029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" name="Freeform 200">
                <a:extLst>
                  <a:ext uri="{FF2B5EF4-FFF2-40B4-BE49-F238E27FC236}">
                    <a16:creationId xmlns:a16="http://schemas.microsoft.com/office/drawing/2014/main" id="{538C70C3-B4DC-482C-B150-26FB0BE54AF7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201">
                <a:extLst>
                  <a:ext uri="{FF2B5EF4-FFF2-40B4-BE49-F238E27FC236}">
                    <a16:creationId xmlns:a16="http://schemas.microsoft.com/office/drawing/2014/main" id="{B868673F-861D-4B19-9EF9-01BB261C3C63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202">
                <a:extLst>
                  <a:ext uri="{FF2B5EF4-FFF2-40B4-BE49-F238E27FC236}">
                    <a16:creationId xmlns:a16="http://schemas.microsoft.com/office/drawing/2014/main" id="{20DD8248-A1ED-426C-86F8-2FCE4A468B87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203">
                <a:extLst>
                  <a:ext uri="{FF2B5EF4-FFF2-40B4-BE49-F238E27FC236}">
                    <a16:creationId xmlns:a16="http://schemas.microsoft.com/office/drawing/2014/main" id="{D5A19406-CE64-4EB1-88F5-B4AC48768B5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204">
                <a:extLst>
                  <a:ext uri="{FF2B5EF4-FFF2-40B4-BE49-F238E27FC236}">
                    <a16:creationId xmlns:a16="http://schemas.microsoft.com/office/drawing/2014/main" id="{EB654C4A-6C19-4867-A52A-90613B9D08F7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205">
                <a:extLst>
                  <a:ext uri="{FF2B5EF4-FFF2-40B4-BE49-F238E27FC236}">
                    <a16:creationId xmlns:a16="http://schemas.microsoft.com/office/drawing/2014/main" id="{886965BB-FBF1-4014-9462-E876C5983898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206">
                <a:extLst>
                  <a:ext uri="{FF2B5EF4-FFF2-40B4-BE49-F238E27FC236}">
                    <a16:creationId xmlns:a16="http://schemas.microsoft.com/office/drawing/2014/main" id="{7E932DE2-2D25-4A85-AD59-0861812DB3EC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207">
                <a:extLst>
                  <a:ext uri="{FF2B5EF4-FFF2-40B4-BE49-F238E27FC236}">
                    <a16:creationId xmlns:a16="http://schemas.microsoft.com/office/drawing/2014/main" id="{FB2BC049-CDC6-4A74-981E-146F4705E51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208">
                <a:extLst>
                  <a:ext uri="{FF2B5EF4-FFF2-40B4-BE49-F238E27FC236}">
                    <a16:creationId xmlns:a16="http://schemas.microsoft.com/office/drawing/2014/main" id="{13F9F60A-A3F5-4EEA-8C78-319E1B737E45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209">
                <a:extLst>
                  <a:ext uri="{FF2B5EF4-FFF2-40B4-BE49-F238E27FC236}">
                    <a16:creationId xmlns:a16="http://schemas.microsoft.com/office/drawing/2014/main" id="{DB051DEB-4807-45F4-830B-CF529BA5D8C3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210">
                <a:extLst>
                  <a:ext uri="{FF2B5EF4-FFF2-40B4-BE49-F238E27FC236}">
                    <a16:creationId xmlns:a16="http://schemas.microsoft.com/office/drawing/2014/main" id="{E9546C1E-377D-47A4-A48C-E40C4B0F5E00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211">
                <a:extLst>
                  <a:ext uri="{FF2B5EF4-FFF2-40B4-BE49-F238E27FC236}">
                    <a16:creationId xmlns:a16="http://schemas.microsoft.com/office/drawing/2014/main" id="{DA7EBB62-B46F-4B05-A05C-E9EA5D00515B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212">
                <a:extLst>
                  <a:ext uri="{FF2B5EF4-FFF2-40B4-BE49-F238E27FC236}">
                    <a16:creationId xmlns:a16="http://schemas.microsoft.com/office/drawing/2014/main" id="{D8F6ED0B-98F4-4FF5-B958-9C0EF426CCE1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213">
                <a:extLst>
                  <a:ext uri="{FF2B5EF4-FFF2-40B4-BE49-F238E27FC236}">
                    <a16:creationId xmlns:a16="http://schemas.microsoft.com/office/drawing/2014/main" id="{BD08C10C-2ED3-44F3-96F3-8D4B91ED6754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214">
                <a:extLst>
                  <a:ext uri="{FF2B5EF4-FFF2-40B4-BE49-F238E27FC236}">
                    <a16:creationId xmlns:a16="http://schemas.microsoft.com/office/drawing/2014/main" id="{576D6833-EF0D-47E6-A9E4-7C587438455E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215">
                <a:extLst>
                  <a:ext uri="{FF2B5EF4-FFF2-40B4-BE49-F238E27FC236}">
                    <a16:creationId xmlns:a16="http://schemas.microsoft.com/office/drawing/2014/main" id="{8A781D0C-6F90-4C54-8E6A-05469C11C506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216">
                <a:extLst>
                  <a:ext uri="{FF2B5EF4-FFF2-40B4-BE49-F238E27FC236}">
                    <a16:creationId xmlns:a16="http://schemas.microsoft.com/office/drawing/2014/main" id="{E92E7A32-05DB-4A46-815A-4F41D5DFDA7B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217">
                <a:extLst>
                  <a:ext uri="{FF2B5EF4-FFF2-40B4-BE49-F238E27FC236}">
                    <a16:creationId xmlns:a16="http://schemas.microsoft.com/office/drawing/2014/main" id="{8AD6C361-B0DB-4BF1-8BCD-B142EB478DC6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218">
                <a:extLst>
                  <a:ext uri="{FF2B5EF4-FFF2-40B4-BE49-F238E27FC236}">
                    <a16:creationId xmlns:a16="http://schemas.microsoft.com/office/drawing/2014/main" id="{97A8306C-17D7-4E08-ADBF-0D23F57D1B37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219">
                <a:extLst>
                  <a:ext uri="{FF2B5EF4-FFF2-40B4-BE49-F238E27FC236}">
                    <a16:creationId xmlns:a16="http://schemas.microsoft.com/office/drawing/2014/main" id="{110808E6-1522-404C-8C3C-DF7036EF1B0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220">
                <a:extLst>
                  <a:ext uri="{FF2B5EF4-FFF2-40B4-BE49-F238E27FC236}">
                    <a16:creationId xmlns:a16="http://schemas.microsoft.com/office/drawing/2014/main" id="{B54EA86B-4840-4A16-9D9C-B002CF0581E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221">
                <a:extLst>
                  <a:ext uri="{FF2B5EF4-FFF2-40B4-BE49-F238E27FC236}">
                    <a16:creationId xmlns:a16="http://schemas.microsoft.com/office/drawing/2014/main" id="{A6700948-1EE0-4E4D-ADD2-C60ACECD7A17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222">
                <a:extLst>
                  <a:ext uri="{FF2B5EF4-FFF2-40B4-BE49-F238E27FC236}">
                    <a16:creationId xmlns:a16="http://schemas.microsoft.com/office/drawing/2014/main" id="{811AA3EF-E6C9-4B98-9D6F-0ECB3162A002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223">
                <a:extLst>
                  <a:ext uri="{FF2B5EF4-FFF2-40B4-BE49-F238E27FC236}">
                    <a16:creationId xmlns:a16="http://schemas.microsoft.com/office/drawing/2014/main" id="{C7520E3C-1DCA-41AE-BDB3-86FBC6CA62A3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224">
                <a:extLst>
                  <a:ext uri="{FF2B5EF4-FFF2-40B4-BE49-F238E27FC236}">
                    <a16:creationId xmlns:a16="http://schemas.microsoft.com/office/drawing/2014/main" id="{1F0FA270-6794-4775-93E4-082A282E03A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225">
                <a:extLst>
                  <a:ext uri="{FF2B5EF4-FFF2-40B4-BE49-F238E27FC236}">
                    <a16:creationId xmlns:a16="http://schemas.microsoft.com/office/drawing/2014/main" id="{CC1F209B-45E8-4C74-9F91-0268AEFDF486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226">
                <a:extLst>
                  <a:ext uri="{FF2B5EF4-FFF2-40B4-BE49-F238E27FC236}">
                    <a16:creationId xmlns:a16="http://schemas.microsoft.com/office/drawing/2014/main" id="{309CF2DF-0DD6-4DD6-8971-C7A2BB6CB8C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227">
                <a:extLst>
                  <a:ext uri="{FF2B5EF4-FFF2-40B4-BE49-F238E27FC236}">
                    <a16:creationId xmlns:a16="http://schemas.microsoft.com/office/drawing/2014/main" id="{035F0C43-C6A5-4AFD-8B82-C7DB0F8FBDC5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228">
                <a:extLst>
                  <a:ext uri="{FF2B5EF4-FFF2-40B4-BE49-F238E27FC236}">
                    <a16:creationId xmlns:a16="http://schemas.microsoft.com/office/drawing/2014/main" id="{E974E002-1DC1-42A9-9727-A0A8A9D5C945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229">
                <a:extLst>
                  <a:ext uri="{FF2B5EF4-FFF2-40B4-BE49-F238E27FC236}">
                    <a16:creationId xmlns:a16="http://schemas.microsoft.com/office/drawing/2014/main" id="{F0197E94-5872-4D9B-A78E-0233B101C97B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230">
                <a:extLst>
                  <a:ext uri="{FF2B5EF4-FFF2-40B4-BE49-F238E27FC236}">
                    <a16:creationId xmlns:a16="http://schemas.microsoft.com/office/drawing/2014/main" id="{6664685C-B686-440F-B409-3FD98CAE5D77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11" name="Freeform 231">
                <a:extLst>
                  <a:ext uri="{FF2B5EF4-FFF2-40B4-BE49-F238E27FC236}">
                    <a16:creationId xmlns:a16="http://schemas.microsoft.com/office/drawing/2014/main" id="{14F09128-E30A-46C9-AAE4-564EC488A8BF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232">
                <a:extLst>
                  <a:ext uri="{FF2B5EF4-FFF2-40B4-BE49-F238E27FC236}">
                    <a16:creationId xmlns:a16="http://schemas.microsoft.com/office/drawing/2014/main" id="{830C2169-290B-40EB-8920-ABCDA576DD32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233">
                <a:extLst>
                  <a:ext uri="{FF2B5EF4-FFF2-40B4-BE49-F238E27FC236}">
                    <a16:creationId xmlns:a16="http://schemas.microsoft.com/office/drawing/2014/main" id="{D3CF3FC1-4867-4A01-84CC-5BFEF2A01349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234">
                <a:extLst>
                  <a:ext uri="{FF2B5EF4-FFF2-40B4-BE49-F238E27FC236}">
                    <a16:creationId xmlns:a16="http://schemas.microsoft.com/office/drawing/2014/main" id="{D06EA18F-3565-4668-89A9-ECD8A056CCB1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235">
                <a:extLst>
                  <a:ext uri="{FF2B5EF4-FFF2-40B4-BE49-F238E27FC236}">
                    <a16:creationId xmlns:a16="http://schemas.microsoft.com/office/drawing/2014/main" id="{FEBCE84F-74FA-43A7-8BB7-57127DBE0CF9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236">
                <a:extLst>
                  <a:ext uri="{FF2B5EF4-FFF2-40B4-BE49-F238E27FC236}">
                    <a16:creationId xmlns:a16="http://schemas.microsoft.com/office/drawing/2014/main" id="{D6A278E3-B772-458A-BDDB-850374D60074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237">
                <a:extLst>
                  <a:ext uri="{FF2B5EF4-FFF2-40B4-BE49-F238E27FC236}">
                    <a16:creationId xmlns:a16="http://schemas.microsoft.com/office/drawing/2014/main" id="{92E4D87E-DD98-4C05-B1BE-ACE3CBAD0742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E3C116-68EF-4F78-A2C1-525043623026}"/>
              </a:ext>
            </a:extLst>
          </p:cNvPr>
          <p:cNvGrpSpPr/>
          <p:nvPr/>
        </p:nvGrpSpPr>
        <p:grpSpPr>
          <a:xfrm>
            <a:off x="4486636" y="935114"/>
            <a:ext cx="2540166" cy="3824396"/>
            <a:chOff x="2455044" y="1404768"/>
            <a:chExt cx="1644119" cy="181173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D238D2-0FD3-40FF-B1CD-FCB528E05487}"/>
                </a:ext>
              </a:extLst>
            </p:cNvPr>
            <p:cNvSpPr txBox="1"/>
            <p:nvPr/>
          </p:nvSpPr>
          <p:spPr>
            <a:xfrm>
              <a:off x="2455044" y="2633577"/>
              <a:ext cx="1644119" cy="259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chemeClr val="bg1"/>
                  </a:solidFill>
                  <a:latin typeface="Montserrat" pitchFamily="2" charset="77"/>
                </a:rPr>
                <a:t>Muhammad </a:t>
              </a:r>
              <a:r>
                <a:rPr lang="en-US" sz="2000" b="1" spc="300" dirty="0" err="1">
                  <a:solidFill>
                    <a:schemeClr val="bg1"/>
                  </a:solidFill>
                  <a:latin typeface="Montserrat" pitchFamily="2" charset="77"/>
                </a:rPr>
                <a:t>Hadi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3F038A-3958-4053-9D0B-31E6CE9CF772}"/>
                </a:ext>
              </a:extLst>
            </p:cNvPr>
            <p:cNvSpPr txBox="1"/>
            <p:nvPr/>
          </p:nvSpPr>
          <p:spPr>
            <a:xfrm>
              <a:off x="2660585" y="2957463"/>
              <a:ext cx="1233030" cy="2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LT" sz="2000" dirty="0">
                  <a:solidFill>
                    <a:schemeClr val="bg1"/>
                  </a:solidFill>
                  <a:latin typeface="Montserrat" pitchFamily="2" charset="77"/>
                </a:rPr>
                <a:t>1906355623</a:t>
              </a:r>
            </a:p>
          </p:txBody>
        </p:sp>
        <p:grpSp>
          <p:nvGrpSpPr>
            <p:cNvPr id="121" name="Graphic 177">
              <a:extLst>
                <a:ext uri="{FF2B5EF4-FFF2-40B4-BE49-F238E27FC236}">
                  <a16:creationId xmlns:a16="http://schemas.microsoft.com/office/drawing/2014/main" id="{2EBDEBBC-5900-429E-8896-DABDFDB12EA2}"/>
                </a:ext>
              </a:extLst>
            </p:cNvPr>
            <p:cNvGrpSpPr/>
            <p:nvPr/>
          </p:nvGrpSpPr>
          <p:grpSpPr>
            <a:xfrm>
              <a:off x="2843825" y="1404768"/>
              <a:ext cx="840379" cy="1286928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D1829216-6D0D-450D-A31E-8EC498B7B99A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5D077641-9455-4342-B6BC-BC5AD8A748B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3B24428C-C442-4CE3-B9A4-7EDA9D4CC0FD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2B7E3531-BA4E-446D-B64A-92ADB3B405A4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5DE5A9F8-D051-4095-B560-0D157C7A5453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7028DF68-7C92-407C-80B6-4D4B16C351A0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1D14629C-8E75-47B4-B0B7-0C7947D7A9F9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0C2B3A6D-6913-4DC8-A088-C8E187A2BAB5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23A0BA95-0E6A-462E-B7FB-7EA840F7CF9D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1DEBE21-8F46-46E1-9F8C-BB46FF8F0D45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623C1B65-7458-4C12-A48D-E78C9A4DF0C8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D379D409-F766-43C1-898F-79714E7EA18B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B3A4176C-784D-4E1D-B30C-7B5177778D6C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1EE5C86D-3448-4BD8-A8F8-331C727A4EB1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47500B00-6DF8-43A7-B116-04FF77A9077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AD8988A1-C8B1-4414-BAF2-85794F20BA02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058AE850-3D5A-4E78-B144-89CDCADE4EEE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E476E63E-F341-4436-A1A9-4B07539805EB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4091BE6B-D70F-4060-A4A6-5D5ECC2C0F5C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FC903067-BDAF-459F-BCAF-BD6621630260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209D8EC6-5011-41AE-873D-CD63C552C96F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2FF324EC-9C7D-4E0D-AFCC-41D3271324CF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D7505271-DFA5-443D-B4E3-15F778843AB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A98BA609-C260-42FA-B188-50C09D347C84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AF2E3F0D-78D8-44F1-AE67-699716E95C0D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4F9067E4-5918-4495-8E3B-D0F93D4E769C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689D44DE-F388-413F-8E1E-BF6C8A43C2D4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F680C23-ABD7-45C2-97BE-439AB70B8D79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53C9DE54-B6ED-472D-A7C8-F2A1A9B48F31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2056BCC8-6571-47E3-BAAC-F98BD5FF96C9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FCF337E1-F604-4996-80E1-78A5B6F15CC8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F5F3F9CD-80DD-48EF-B030-F5C65AA6F5AD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D484E6A7-2AC7-4F9E-9FAA-963024C6364B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81700C6A-E2E3-4FD0-87BA-FFE7D2136B96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2FEDDE29-A475-4DFF-A56F-3D3EF80095C5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4A45FE1A-921E-4E17-9952-26D72E449DAD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067E878-E188-405C-A7C0-4E03A576ACC6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61162C89-FEE9-4769-8E0D-DE3EFE498DA5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B13C7B98-4F69-45B3-85F6-B619F70BB3B7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0D14C1AC-4E34-42D7-9F34-CA2AF1E6472F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0995629C-D881-43B8-BF16-3FD2F9C826B6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0327322E-13B8-4C7E-BD0C-2D5EAAB36B29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D5DF3DA9-6CA9-4C9F-9A1E-33C8A12A5AB8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C1661A2A-99A6-457B-B0FD-B73D82FFD9F3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8A7C64F-88DF-4CAC-BAC2-C4BA1C514605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218BE73A-F376-414A-AF19-F18C46950634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22DF4454-946A-47AA-AFCD-AA9060E0579D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A60067C0-1358-4889-989A-8159205F181E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B69B8EB2-8E12-4537-BC8F-15EC19DD78F6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3DB1AC03-65A6-4204-866A-8AEB92C12ADD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9B3DDEBF-FB62-4153-BD87-64D66B8158C4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6D768183-24FF-4EB9-9A6E-87F5DA5B0010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9514012A-A872-4F01-BF31-8CFA30429BA3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919C2025-C860-47FD-AB3D-97283C934861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85AA8AF1-AEF4-437E-946C-4510BA38203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64AC5C4F-0BFD-4D4F-B877-3283DFDDFD04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6D927F72-A12A-46BC-A56E-5CAF02B66A38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7F39E850-CBED-48F3-9081-8699215F3E6F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DB7BA659-355E-48DE-BC4D-F75A47576BF6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F28A3525-0BF5-4EE0-82FA-252A2E7E81C7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82FD9CEF-F200-4382-BB03-5354241A81B4}"/>
              </a:ext>
            </a:extLst>
          </p:cNvPr>
          <p:cNvSpPr txBox="1"/>
          <p:nvPr/>
        </p:nvSpPr>
        <p:spPr>
          <a:xfrm>
            <a:off x="1669898" y="4982385"/>
            <a:ext cx="516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Montserrat" pitchFamily="2" charset="77"/>
              </a:rPr>
              <a:t>TERIMA KASIH</a:t>
            </a:r>
            <a:endParaRPr lang="en-LT" sz="54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868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163</Words>
  <Application>Microsoft Office PowerPoint</Application>
  <PresentationFormat>Widescreen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Jonathan Aurelius Faren</cp:lastModifiedBy>
  <cp:revision>32</cp:revision>
  <dcterms:created xsi:type="dcterms:W3CDTF">2017-01-05T13:17:27Z</dcterms:created>
  <dcterms:modified xsi:type="dcterms:W3CDTF">2020-12-19T17:54:53Z</dcterms:modified>
</cp:coreProperties>
</file>