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33BB8-6C7A-4BE0-9B55-9EAC48D52EC6}" type="datetimeFigureOut">
              <a:rPr lang="en-US"/>
              <a:t>5/14/2018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7AA83-DE31-4E93-AB07-EF7FB05F667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1EF64-F73B-4314-BB6F-BC0937BBDF19}" type="datetimeFigureOut">
              <a:rPr lang="en-US"/>
              <a:t>5/14/2018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E2820-AFE1-45FA-949E-17BDB534E1D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7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39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9702-7FBF-4720-8670-571C5E7EEDDE}" type="datetime1">
              <a:rPr lang="en-US"/>
              <a:t>5/14/2018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7AEA-BBBB-4C9B-AB23-214EAA8AB789}" type="datetime1">
              <a:rPr lang="en-US"/>
              <a:t>5/14/2018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CA30-F5CD-4CA0-B16A-349C6F830700}" type="datetime1">
              <a:rPr lang="en-US"/>
              <a:t>5/14/2018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F48E-ABA0-4B58-B562-D1D7408067C4}" type="datetime1">
              <a:rPr lang="en-US"/>
              <a:t>5/14/2018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034C-8BD9-4B0C-893B-33834FAB227F}" type="datetime1">
              <a:rPr lang="en-US"/>
              <a:t>5/14/2018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7AA-CBCD-47F9-A04C-7106C508CDE4}" type="datetime1">
              <a:rPr lang="en-US"/>
              <a:t>5/14/2018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9DD-75F5-4611-BA0B-CFB1A226639C}" type="datetime1">
              <a:rPr lang="en-US"/>
              <a:t>5/14/2018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F1F9-2D3D-4243-878F-D000C3F2A1C4}" type="datetime1">
              <a:rPr lang="en-US"/>
              <a:t>5/14/2018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CBE8-1824-4658-A8BB-BECFAEB7E35A}" type="datetime1">
              <a:rPr lang="en-US"/>
              <a:t>5/14/2018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CD17-C377-4DE5-9FCA-CC7471605C58}" type="datetime1">
              <a:rPr lang="en-US"/>
              <a:t>5/14/2018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9F02-BE96-4BAE-86A5-1FA60D24CAE2}" type="datetime1">
              <a:rPr lang="en-US"/>
              <a:t>5/14/2018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D3B9702-7FBF-4720-8670-571C5E7EEDDE}" type="datetime1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rgbClr val="AB3C19"/>
                </a:solidFill>
              </a:defRPr>
            </a:lvl1pPr>
          </a:lstStyle>
          <a:p>
            <a:fld id="{8FDBFFB2-86D9-4B8F-A59A-553A60B94B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Joonho Kim</a:t>
            </a:r>
          </a:p>
        </p:txBody>
      </p:sp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Joonho Kim</a:t>
            </a:r>
          </a:p>
          <a:p>
            <a:pPr lvl="1"/>
            <a:r>
              <a:rPr lang="en-US" dirty="0"/>
              <a:t>Call me Joonho or Professor</a:t>
            </a:r>
          </a:p>
          <a:p>
            <a:r>
              <a:rPr lang="en-US" dirty="0"/>
              <a:t>Born in Bloomington, Indiana</a:t>
            </a:r>
          </a:p>
          <a:p>
            <a:r>
              <a:rPr lang="en-US" dirty="0"/>
              <a:t>Master’s Student in Computer Science (Computer Graphics)</a:t>
            </a:r>
          </a:p>
          <a:p>
            <a:pPr lvl="1"/>
            <a:r>
              <a:rPr lang="en-US" dirty="0"/>
              <a:t>B.S. in Computer Science @ Georgia Tech 2016</a:t>
            </a:r>
          </a:p>
          <a:p>
            <a:r>
              <a:rPr lang="en-US" dirty="0" err="1"/>
              <a:t>TA’d</a:t>
            </a:r>
            <a:r>
              <a:rPr lang="en-US" dirty="0"/>
              <a:t> CS 1332 6 times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2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Hobbies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Games</a:t>
            </a:r>
          </a:p>
          <a:p>
            <a:pPr lvl="1"/>
            <a:r>
              <a:rPr lang="en-US" dirty="0"/>
              <a:t>PUBG, Overwatch,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YouTube</a:t>
            </a:r>
          </a:p>
          <a:p>
            <a:r>
              <a:rPr lang="en-US" dirty="0"/>
              <a:t>Music</a:t>
            </a:r>
          </a:p>
          <a:p>
            <a:r>
              <a:rPr lang="en-US" dirty="0"/>
              <a:t>Volunteering in Clarkston, GA</a:t>
            </a:r>
          </a:p>
        </p:txBody>
      </p:sp>
    </p:spTree>
    <p:extLst>
      <p:ext uri="{BB962C8B-B14F-4D97-AF65-F5344CB8AC3E}">
        <p14:creationId xmlns:p14="http://schemas.microsoft.com/office/powerpoint/2010/main" val="282581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am</a:t>
            </a:r>
            <a:r>
              <a:rPr lang="fr-FR" dirty="0"/>
              <a:t> I </a:t>
            </a:r>
            <a:r>
              <a:rPr lang="fr-FR" dirty="0" err="1"/>
              <a:t>doing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Enjoy Teaching.</a:t>
            </a:r>
          </a:p>
          <a:p>
            <a:r>
              <a:rPr lang="en-US" dirty="0"/>
              <a:t>Want to be a professor.</a:t>
            </a:r>
          </a:p>
        </p:txBody>
      </p:sp>
    </p:spTree>
    <p:extLst>
      <p:ext uri="{BB962C8B-B14F-4D97-AF65-F5344CB8AC3E}">
        <p14:creationId xmlns:p14="http://schemas.microsoft.com/office/powerpoint/2010/main" val="4258852810"/>
      </p:ext>
    </p:extLst>
  </p:cSld>
  <p:clrMapOvr>
    <a:masterClrMapping/>
  </p:clrMapOvr>
</p:sld>
</file>

<file path=ppt/theme/theme1.xml><?xml version="1.0" encoding="utf-8"?>
<a:theme xmlns:a="http://schemas.openxmlformats.org/drawingml/2006/main" name="Children Playing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61883.potx" id="{18737D51-7733-4200-B5C9-BF22CA2CE631}" vid="{40CEFE45-12FF-4454-86EB-59F04C858872}"/>
    </a:ext>
  </a:extLst>
</a:theme>
</file>

<file path=ppt/theme/theme2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Children playing education presentation design (cartoon illustration, widescreen)</Template>
  <TotalTime>58</TotalTime>
  <Words>76</Words>
  <Application>Microsoft Office PowerPoint</Application>
  <PresentationFormat>Widescreen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Euphemia</vt:lpstr>
      <vt:lpstr>Wingdings</vt:lpstr>
      <vt:lpstr>Children Playing 16x9</vt:lpstr>
      <vt:lpstr>Hello</vt:lpstr>
      <vt:lpstr>About me</vt:lpstr>
      <vt:lpstr>Hobbies</vt:lpstr>
      <vt:lpstr>Why am I doing this?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Joonho Kim</dc:creator>
  <cp:lastModifiedBy>Joonho Kim</cp:lastModifiedBy>
  <cp:revision>4</cp:revision>
  <dcterms:created xsi:type="dcterms:W3CDTF">2018-05-14T21:53:35Z</dcterms:created>
  <dcterms:modified xsi:type="dcterms:W3CDTF">2018-05-14T22:52:29Z</dcterms:modified>
</cp:coreProperties>
</file>