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1" roundtripDataSignature="AMtx7mhWFfkT39yXm030bgGlX/w5o3bE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E92536-1481-4DCC-9F73-A6EE23BC263C}">
  <a:tblStyle styleId="{8DE92536-1481-4DCC-9F73-A6EE23BC263C}" styleName="Table_0">
    <a:wholeTbl>
      <a:tcTxStyle b="off" i="off">
        <a:font>
          <a:latin typeface="Euphemia"/>
          <a:ea typeface="Euphemia"/>
          <a:cs typeface="Euphemia"/>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CECEC"/>
          </a:solidFill>
        </a:fill>
      </a:tcStyle>
    </a:band1H>
    <a:band2H>
      <a:tcTxStyle/>
    </a:band2H>
    <a:band1V>
      <a:tcTxStyle/>
      <a:tcStyle>
        <a:fill>
          <a:solidFill>
            <a:srgbClr val="ECECEC"/>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Euphemia"/>
          <a:ea typeface="Euphemia"/>
          <a:cs typeface="Euphemia"/>
        </a:font>
        <a:schemeClr val="lt1"/>
      </a:tcTxStyle>
      <a:tcStyle>
        <a:fill>
          <a:solidFill>
            <a:schemeClr val="accent6"/>
          </a:solidFill>
        </a:fill>
      </a:tcStyle>
    </a:firstRow>
    <a:neCell>
      <a:tcTxStyle/>
    </a:neCell>
    <a:nwCell>
      <a:tcTxStyle/>
    </a:nwCell>
  </a:tblStyle>
  <a:tblStyle styleId="{AAF5F984-69FF-481E-92C0-A6CB4ED57DEB}" styleName="Table_1">
    <a:wholeTbl>
      <a:tcTxStyle b="off" i="off">
        <a:font>
          <a:latin typeface="Euphemia"/>
          <a:ea typeface="Euphemia"/>
          <a:cs typeface="Euphemia"/>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0F3E7"/>
          </a:solidFill>
        </a:fill>
      </a:tcStyle>
    </a:band1H>
    <a:band2H>
      <a:tcTxStyle/>
    </a:band2H>
    <a:band1V>
      <a:tcTxStyle/>
      <a:tcStyle>
        <a:fill>
          <a:solidFill>
            <a:srgbClr val="F0F3E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Euphemia"/>
          <a:ea typeface="Euphemia"/>
          <a:cs typeface="Euphemia"/>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customschemas.google.com/relationships/presentationmetadata" Target="metadata"/><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2" name="Shape 2502"/>
        <p:cNvGrpSpPr/>
        <p:nvPr/>
      </p:nvGrpSpPr>
      <p:grpSpPr>
        <a:xfrm>
          <a:off x="0" y="0"/>
          <a:ext cx="0" cy="0"/>
          <a:chOff x="0" y="0"/>
          <a:chExt cx="0" cy="0"/>
        </a:xfrm>
      </p:grpSpPr>
      <p:sp>
        <p:nvSpPr>
          <p:cNvPr id="2503" name="Google Shape;250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4" name="Google Shape;250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9" name="Google Shape;2529;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3" name="Shape 2553"/>
        <p:cNvGrpSpPr/>
        <p:nvPr/>
      </p:nvGrpSpPr>
      <p:grpSpPr>
        <a:xfrm>
          <a:off x="0" y="0"/>
          <a:ext cx="0" cy="0"/>
          <a:chOff x="0" y="0"/>
          <a:chExt cx="0" cy="0"/>
        </a:xfrm>
      </p:grpSpPr>
      <p:sp>
        <p:nvSpPr>
          <p:cNvPr id="2554" name="Google Shape;2554;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5" name="Google Shape;255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0" name="Google Shape;2580;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1" name="Shape 2601"/>
        <p:cNvGrpSpPr/>
        <p:nvPr/>
      </p:nvGrpSpPr>
      <p:grpSpPr>
        <a:xfrm>
          <a:off x="0" y="0"/>
          <a:ext cx="0" cy="0"/>
          <a:chOff x="0" y="0"/>
          <a:chExt cx="0" cy="0"/>
        </a:xfrm>
      </p:grpSpPr>
      <p:sp>
        <p:nvSpPr>
          <p:cNvPr id="2602" name="Google Shape;2602;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3" name="Google Shape;2603;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2" name="Shape 2622"/>
        <p:cNvGrpSpPr/>
        <p:nvPr/>
      </p:nvGrpSpPr>
      <p:grpSpPr>
        <a:xfrm>
          <a:off x="0" y="0"/>
          <a:ext cx="0" cy="0"/>
          <a:chOff x="0" y="0"/>
          <a:chExt cx="0" cy="0"/>
        </a:xfrm>
      </p:grpSpPr>
      <p:sp>
        <p:nvSpPr>
          <p:cNvPr id="2623" name="Google Shape;2623;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4" name="Google Shape;2624;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5" name="Google Shape;264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4" name="Google Shape;2664;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2" name="Google Shape;2682;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0" name="Google Shape;2700;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8" name="Google Shape;271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6" name="Google Shape;273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8" name="Google Shape;2828;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1" name="Google Shape;2921;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0" name="Shape 3010"/>
        <p:cNvGrpSpPr/>
        <p:nvPr/>
      </p:nvGrpSpPr>
      <p:grpSpPr>
        <a:xfrm>
          <a:off x="0" y="0"/>
          <a:ext cx="0" cy="0"/>
          <a:chOff x="0" y="0"/>
          <a:chExt cx="0" cy="0"/>
        </a:xfrm>
      </p:grpSpPr>
      <p:sp>
        <p:nvSpPr>
          <p:cNvPr id="3011" name="Google Shape;3011;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2" name="Google Shape;3012;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6" name="Shape 3016"/>
        <p:cNvGrpSpPr/>
        <p:nvPr/>
      </p:nvGrpSpPr>
      <p:grpSpPr>
        <a:xfrm>
          <a:off x="0" y="0"/>
          <a:ext cx="0" cy="0"/>
          <a:chOff x="0" y="0"/>
          <a:chExt cx="0" cy="0"/>
        </a:xfrm>
      </p:grpSpPr>
      <p:sp>
        <p:nvSpPr>
          <p:cNvPr id="3017" name="Google Shape;3017;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8" name="Google Shape;3018;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3" name="Google Shape;104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0" name="Google Shape;112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6" name="Google Shape;117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4" name="Google Shape;120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4" name="Google Shape;125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0" name="Google Shape;128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5" name="Google Shape;130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3" name="Google Shape;133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2" name="Google Shape;136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2" name="Google Shape;13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9" name="Google Shape;141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1" name="Google Shape;151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3" name="Google Shape;160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6" name="Google Shape;162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0" name="Google Shape;165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4" name="Google Shape;167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8" name="Google Shape;169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3" name="Google Shape;172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0" name="Google Shape;175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7" name="Google Shape;177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5" name="Google Shape;180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8" name="Google Shape;182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3" name="Google Shape;185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9" name="Google Shape;187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5" name="Google Shape;1905;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8" name="Google Shape;1928;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1" name="Google Shape;1951;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4" name="Google Shape;1974;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7" name="Google Shape;1997;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9" name="Google Shape;208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9" name="Shape 2179"/>
        <p:cNvGrpSpPr/>
        <p:nvPr/>
      </p:nvGrpSpPr>
      <p:grpSpPr>
        <a:xfrm>
          <a:off x="0" y="0"/>
          <a:ext cx="0" cy="0"/>
          <a:chOff x="0" y="0"/>
          <a:chExt cx="0" cy="0"/>
        </a:xfrm>
      </p:grpSpPr>
      <p:sp>
        <p:nvSpPr>
          <p:cNvPr id="2180" name="Google Shape;2180;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1" name="Google Shape;218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2" name="Google Shape;220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4" name="Google Shape;2224;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6" name="Google Shape;2246;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8" name="Google Shape;2268;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8" name="Google Shape;228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9" name="Google Shape;2309;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0" name="Google Shape;233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1" name="Google Shape;2351;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3" name="Google Shape;2373;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3" name="Google Shape;2393;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4" name="Google Shape;2414;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5" name="Shape 2435"/>
        <p:cNvGrpSpPr/>
        <p:nvPr/>
      </p:nvGrpSpPr>
      <p:grpSpPr>
        <a:xfrm>
          <a:off x="0" y="0"/>
          <a:ext cx="0" cy="0"/>
          <a:chOff x="0" y="0"/>
          <a:chExt cx="0" cy="0"/>
        </a:xfrm>
      </p:grpSpPr>
      <p:sp>
        <p:nvSpPr>
          <p:cNvPr id="2436" name="Google Shape;2436;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7" name="Google Shape;2437;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8" name="Google Shape;2458;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1" name="Google Shape;248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17"/>
          <p:cNvSpPr txBox="1"/>
          <p:nvPr>
            <p:ph type="ctrTitle"/>
          </p:nvPr>
        </p:nvSpPr>
        <p:spPr>
          <a:xfrm>
            <a:off x="1065213" y="304800"/>
            <a:ext cx="7091361" cy="2793906"/>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7"/>
          <p:cNvSpPr txBox="1"/>
          <p:nvPr>
            <p:ph idx="1" type="subTitle"/>
          </p:nvPr>
        </p:nvSpPr>
        <p:spPr>
          <a:xfrm>
            <a:off x="1065213" y="3108804"/>
            <a:ext cx="7091361" cy="838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2"/>
              </a:buClr>
              <a:buSzPts val="1920"/>
              <a:buNone/>
              <a:defRPr sz="2400">
                <a:solidFill>
                  <a:schemeClr val="accent2"/>
                </a:solidFill>
              </a:defRPr>
            </a:lvl1pPr>
            <a:lvl2pPr lvl="1" algn="ctr">
              <a:lnSpc>
                <a:spcPct val="90000"/>
              </a:lnSpc>
              <a:spcBef>
                <a:spcPts val="1000"/>
              </a:spcBef>
              <a:spcAft>
                <a:spcPts val="0"/>
              </a:spcAft>
              <a:buClr>
                <a:schemeClr val="dk1"/>
              </a:buClr>
              <a:buSzPts val="1600"/>
              <a:buNone/>
              <a:defRPr sz="2000"/>
            </a:lvl2pPr>
            <a:lvl3pPr lvl="2" algn="ctr">
              <a:lnSpc>
                <a:spcPct val="90000"/>
              </a:lnSpc>
              <a:spcBef>
                <a:spcPts val="800"/>
              </a:spcBef>
              <a:spcAft>
                <a:spcPts val="0"/>
              </a:spcAft>
              <a:buClr>
                <a:schemeClr val="dk1"/>
              </a:buClr>
              <a:buSzPts val="1440"/>
              <a:buNone/>
              <a:defRPr sz="1800"/>
            </a:lvl3pPr>
            <a:lvl4pPr lvl="3" algn="ctr">
              <a:lnSpc>
                <a:spcPct val="90000"/>
              </a:lnSpc>
              <a:spcBef>
                <a:spcPts val="800"/>
              </a:spcBef>
              <a:spcAft>
                <a:spcPts val="0"/>
              </a:spcAft>
              <a:buClr>
                <a:schemeClr val="dk1"/>
              </a:buClr>
              <a:buSzPts val="1280"/>
              <a:buNone/>
              <a:defRPr sz="1600"/>
            </a:lvl4pPr>
            <a:lvl5pPr lvl="4" algn="ctr">
              <a:lnSpc>
                <a:spcPct val="90000"/>
              </a:lnSpc>
              <a:spcBef>
                <a:spcPts val="800"/>
              </a:spcBef>
              <a:spcAft>
                <a:spcPts val="0"/>
              </a:spcAft>
              <a:buClr>
                <a:schemeClr val="dk1"/>
              </a:buClr>
              <a:buSzPts val="1280"/>
              <a:buNone/>
              <a:defRPr sz="1600"/>
            </a:lvl5pPr>
            <a:lvl6pPr lvl="5" algn="ctr">
              <a:lnSpc>
                <a:spcPct val="90000"/>
              </a:lnSpc>
              <a:spcBef>
                <a:spcPts val="800"/>
              </a:spcBef>
              <a:spcAft>
                <a:spcPts val="0"/>
              </a:spcAft>
              <a:buClr>
                <a:schemeClr val="dk1"/>
              </a:buClr>
              <a:buSzPts val="1280"/>
              <a:buNone/>
              <a:defRPr sz="1600"/>
            </a:lvl6pPr>
            <a:lvl7pPr lvl="6" algn="ctr">
              <a:lnSpc>
                <a:spcPct val="90000"/>
              </a:lnSpc>
              <a:spcBef>
                <a:spcPts val="800"/>
              </a:spcBef>
              <a:spcAft>
                <a:spcPts val="0"/>
              </a:spcAft>
              <a:buClr>
                <a:schemeClr val="dk1"/>
              </a:buClr>
              <a:buSzPts val="1280"/>
              <a:buNone/>
              <a:defRPr sz="1600"/>
            </a:lvl7pPr>
            <a:lvl8pPr lvl="7" algn="ctr">
              <a:lnSpc>
                <a:spcPct val="90000"/>
              </a:lnSpc>
              <a:spcBef>
                <a:spcPts val="800"/>
              </a:spcBef>
              <a:spcAft>
                <a:spcPts val="0"/>
              </a:spcAft>
              <a:buClr>
                <a:schemeClr val="dk1"/>
              </a:buClr>
              <a:buSzPts val="1280"/>
              <a:buNone/>
              <a:defRPr sz="1600"/>
            </a:lvl8pPr>
            <a:lvl9pPr lvl="8" algn="ctr">
              <a:lnSpc>
                <a:spcPct val="90000"/>
              </a:lnSpc>
              <a:spcBef>
                <a:spcPts val="800"/>
              </a:spcBef>
              <a:spcAft>
                <a:spcPts val="0"/>
              </a:spcAft>
              <a:buClr>
                <a:schemeClr val="dk1"/>
              </a:buClr>
              <a:buSzPts val="1280"/>
              <a:buNone/>
              <a:defRPr sz="1600"/>
            </a:lvl9pPr>
          </a:lstStyle>
          <a:p/>
        </p:txBody>
      </p:sp>
      <p:sp>
        <p:nvSpPr>
          <p:cNvPr id="18" name="Google Shape;18;p117"/>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7"/>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7"/>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6"/>
          <p:cNvSpPr txBox="1"/>
          <p:nvPr>
            <p:ph idx="1" type="body"/>
          </p:nvPr>
        </p:nvSpPr>
        <p:spPr>
          <a:xfrm rot="5400000">
            <a:off x="4837113" y="-1028700"/>
            <a:ext cx="4114800" cy="9372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76" name="Google Shape;76;p126"/>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6"/>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6"/>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7"/>
          <p:cNvSpPr txBox="1"/>
          <p:nvPr>
            <p:ph type="title"/>
          </p:nvPr>
        </p:nvSpPr>
        <p:spPr>
          <a:xfrm rot="5400000">
            <a:off x="8017814" y="2152001"/>
            <a:ext cx="5410200" cy="171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7"/>
          <p:cNvSpPr txBox="1"/>
          <p:nvPr>
            <p:ph idx="1" type="body"/>
          </p:nvPr>
        </p:nvSpPr>
        <p:spPr>
          <a:xfrm rot="5400000">
            <a:off x="3256107" y="-741506"/>
            <a:ext cx="5410200" cy="7502814"/>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82" name="Google Shape;82;p127"/>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7"/>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7"/>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24" name="Google Shape;24;p118"/>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8"/>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8"/>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19"/>
          <p:cNvSpPr txBox="1"/>
          <p:nvPr>
            <p:ph type="title"/>
          </p:nvPr>
        </p:nvSpPr>
        <p:spPr>
          <a:xfrm>
            <a:off x="5180013" y="1600200"/>
            <a:ext cx="6400801" cy="2486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9"/>
          <p:cNvSpPr txBox="1"/>
          <p:nvPr>
            <p:ph idx="1" type="body"/>
          </p:nvPr>
        </p:nvSpPr>
        <p:spPr>
          <a:xfrm>
            <a:off x="5180011" y="4105029"/>
            <a:ext cx="6400801"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accent2"/>
              </a:buClr>
              <a:buSzPts val="1600"/>
              <a:buNone/>
              <a:defRPr sz="2000">
                <a:solidFill>
                  <a:schemeClr val="accent2"/>
                </a:solidFill>
              </a:defRPr>
            </a:lvl1pPr>
            <a:lvl2pPr indent="-228600" lvl="1" marL="914400" algn="l">
              <a:lnSpc>
                <a:spcPct val="90000"/>
              </a:lnSpc>
              <a:spcBef>
                <a:spcPts val="1000"/>
              </a:spcBef>
              <a:spcAft>
                <a:spcPts val="0"/>
              </a:spcAft>
              <a:buClr>
                <a:srgbClr val="999999"/>
              </a:buClr>
              <a:buSzPts val="1600"/>
              <a:buNone/>
              <a:defRPr sz="2000">
                <a:solidFill>
                  <a:srgbClr val="999999"/>
                </a:solidFill>
              </a:defRPr>
            </a:lvl2pPr>
            <a:lvl3pPr indent="-228600" lvl="2" marL="1371600" algn="l">
              <a:lnSpc>
                <a:spcPct val="90000"/>
              </a:lnSpc>
              <a:spcBef>
                <a:spcPts val="800"/>
              </a:spcBef>
              <a:spcAft>
                <a:spcPts val="0"/>
              </a:spcAft>
              <a:buClr>
                <a:srgbClr val="999999"/>
              </a:buClr>
              <a:buSzPts val="1440"/>
              <a:buNone/>
              <a:defRPr sz="1800">
                <a:solidFill>
                  <a:srgbClr val="999999"/>
                </a:solidFill>
              </a:defRPr>
            </a:lvl3pPr>
            <a:lvl4pPr indent="-228600" lvl="3" marL="1828800" algn="l">
              <a:lnSpc>
                <a:spcPct val="90000"/>
              </a:lnSpc>
              <a:spcBef>
                <a:spcPts val="800"/>
              </a:spcBef>
              <a:spcAft>
                <a:spcPts val="0"/>
              </a:spcAft>
              <a:buClr>
                <a:srgbClr val="999999"/>
              </a:buClr>
              <a:buSzPts val="1280"/>
              <a:buNone/>
              <a:defRPr sz="1600">
                <a:solidFill>
                  <a:srgbClr val="999999"/>
                </a:solidFill>
              </a:defRPr>
            </a:lvl4pPr>
            <a:lvl5pPr indent="-228600" lvl="4" marL="2286000" algn="l">
              <a:lnSpc>
                <a:spcPct val="90000"/>
              </a:lnSpc>
              <a:spcBef>
                <a:spcPts val="800"/>
              </a:spcBef>
              <a:spcAft>
                <a:spcPts val="0"/>
              </a:spcAft>
              <a:buClr>
                <a:srgbClr val="999999"/>
              </a:buClr>
              <a:buSzPts val="1280"/>
              <a:buNone/>
              <a:defRPr sz="1600">
                <a:solidFill>
                  <a:srgbClr val="999999"/>
                </a:solidFill>
              </a:defRPr>
            </a:lvl5pPr>
            <a:lvl6pPr indent="-228600" lvl="5" marL="2743200" algn="l">
              <a:lnSpc>
                <a:spcPct val="90000"/>
              </a:lnSpc>
              <a:spcBef>
                <a:spcPts val="800"/>
              </a:spcBef>
              <a:spcAft>
                <a:spcPts val="0"/>
              </a:spcAft>
              <a:buClr>
                <a:srgbClr val="999999"/>
              </a:buClr>
              <a:buSzPts val="1280"/>
              <a:buNone/>
              <a:defRPr sz="1600">
                <a:solidFill>
                  <a:srgbClr val="999999"/>
                </a:solidFill>
              </a:defRPr>
            </a:lvl6pPr>
            <a:lvl7pPr indent="-228600" lvl="6" marL="3200400" algn="l">
              <a:lnSpc>
                <a:spcPct val="90000"/>
              </a:lnSpc>
              <a:spcBef>
                <a:spcPts val="800"/>
              </a:spcBef>
              <a:spcAft>
                <a:spcPts val="0"/>
              </a:spcAft>
              <a:buClr>
                <a:srgbClr val="999999"/>
              </a:buClr>
              <a:buSzPts val="1280"/>
              <a:buNone/>
              <a:defRPr sz="1600">
                <a:solidFill>
                  <a:srgbClr val="999999"/>
                </a:solidFill>
              </a:defRPr>
            </a:lvl7pPr>
            <a:lvl8pPr indent="-228600" lvl="7" marL="3657600" algn="l">
              <a:lnSpc>
                <a:spcPct val="90000"/>
              </a:lnSpc>
              <a:spcBef>
                <a:spcPts val="800"/>
              </a:spcBef>
              <a:spcAft>
                <a:spcPts val="0"/>
              </a:spcAft>
              <a:buClr>
                <a:srgbClr val="999999"/>
              </a:buClr>
              <a:buSzPts val="1280"/>
              <a:buNone/>
              <a:defRPr sz="1600">
                <a:solidFill>
                  <a:srgbClr val="999999"/>
                </a:solidFill>
              </a:defRPr>
            </a:lvl8pPr>
            <a:lvl9pPr indent="-228600" lvl="8" marL="4114800" algn="l">
              <a:lnSpc>
                <a:spcPct val="90000"/>
              </a:lnSpc>
              <a:spcBef>
                <a:spcPts val="800"/>
              </a:spcBef>
              <a:spcAft>
                <a:spcPts val="0"/>
              </a:spcAft>
              <a:buClr>
                <a:srgbClr val="999999"/>
              </a:buClr>
              <a:buSzPts val="1280"/>
              <a:buNone/>
              <a:defRPr sz="1600">
                <a:solidFill>
                  <a:srgbClr val="999999"/>
                </a:solidFill>
              </a:defRPr>
            </a:lvl9pPr>
          </a:lstStyle>
          <a:p/>
        </p:txBody>
      </p:sp>
      <p:sp>
        <p:nvSpPr>
          <p:cNvPr id="30" name="Google Shape;30;p119"/>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9"/>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9"/>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0"/>
          <p:cNvSpPr txBox="1"/>
          <p:nvPr>
            <p:ph idx="1" type="body"/>
          </p:nvPr>
        </p:nvSpPr>
        <p:spPr>
          <a:xfrm>
            <a:off x="2208213" y="1600200"/>
            <a:ext cx="4572000" cy="4114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36" name="Google Shape;36;p120"/>
          <p:cNvSpPr txBox="1"/>
          <p:nvPr>
            <p:ph idx="2" type="body"/>
          </p:nvPr>
        </p:nvSpPr>
        <p:spPr>
          <a:xfrm>
            <a:off x="7008813" y="1600200"/>
            <a:ext cx="4572000" cy="4114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37" name="Google Shape;37;p120"/>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0"/>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0"/>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1"/>
          <p:cNvSpPr txBox="1"/>
          <p:nvPr>
            <p:ph idx="1" type="body"/>
          </p:nvPr>
        </p:nvSpPr>
        <p:spPr>
          <a:xfrm>
            <a:off x="2208213" y="1600200"/>
            <a:ext cx="4572000"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accent2"/>
              </a:buClr>
              <a:buSzPts val="1680"/>
              <a:buNone/>
              <a:defRPr b="0" sz="2100">
                <a:solidFill>
                  <a:schemeClr val="accent2"/>
                </a:solidFill>
              </a:defRPr>
            </a:lvl1pPr>
            <a:lvl2pPr indent="-228600" lvl="1" marL="914400" algn="l">
              <a:lnSpc>
                <a:spcPct val="90000"/>
              </a:lnSpc>
              <a:spcBef>
                <a:spcPts val="1000"/>
              </a:spcBef>
              <a:spcAft>
                <a:spcPts val="0"/>
              </a:spcAft>
              <a:buClr>
                <a:schemeClr val="dk1"/>
              </a:buClr>
              <a:buSzPts val="1600"/>
              <a:buNone/>
              <a:defRPr b="1" sz="2000"/>
            </a:lvl2pPr>
            <a:lvl3pPr indent="-228600" lvl="2" marL="1371600" algn="l">
              <a:lnSpc>
                <a:spcPct val="90000"/>
              </a:lnSpc>
              <a:spcBef>
                <a:spcPts val="800"/>
              </a:spcBef>
              <a:spcAft>
                <a:spcPts val="0"/>
              </a:spcAft>
              <a:buClr>
                <a:schemeClr val="dk1"/>
              </a:buClr>
              <a:buSzPts val="1440"/>
              <a:buNone/>
              <a:defRPr b="1" sz="1800"/>
            </a:lvl3pPr>
            <a:lvl4pPr indent="-228600" lvl="3" marL="1828800" algn="l">
              <a:lnSpc>
                <a:spcPct val="90000"/>
              </a:lnSpc>
              <a:spcBef>
                <a:spcPts val="800"/>
              </a:spcBef>
              <a:spcAft>
                <a:spcPts val="0"/>
              </a:spcAft>
              <a:buClr>
                <a:schemeClr val="dk1"/>
              </a:buClr>
              <a:buSzPts val="1280"/>
              <a:buNone/>
              <a:defRPr b="1" sz="1600"/>
            </a:lvl4pPr>
            <a:lvl5pPr indent="-228600" lvl="4" marL="2286000" algn="l">
              <a:lnSpc>
                <a:spcPct val="90000"/>
              </a:lnSpc>
              <a:spcBef>
                <a:spcPts val="800"/>
              </a:spcBef>
              <a:spcAft>
                <a:spcPts val="0"/>
              </a:spcAft>
              <a:buClr>
                <a:schemeClr val="dk1"/>
              </a:buClr>
              <a:buSzPts val="1280"/>
              <a:buNone/>
              <a:defRPr b="1" sz="1600"/>
            </a:lvl5pPr>
            <a:lvl6pPr indent="-228600" lvl="5" marL="2743200" algn="l">
              <a:lnSpc>
                <a:spcPct val="90000"/>
              </a:lnSpc>
              <a:spcBef>
                <a:spcPts val="800"/>
              </a:spcBef>
              <a:spcAft>
                <a:spcPts val="0"/>
              </a:spcAft>
              <a:buClr>
                <a:schemeClr val="dk1"/>
              </a:buClr>
              <a:buSzPts val="1280"/>
              <a:buNone/>
              <a:defRPr b="1" sz="1600"/>
            </a:lvl6pPr>
            <a:lvl7pPr indent="-228600" lvl="6" marL="3200400" algn="l">
              <a:lnSpc>
                <a:spcPct val="90000"/>
              </a:lnSpc>
              <a:spcBef>
                <a:spcPts val="800"/>
              </a:spcBef>
              <a:spcAft>
                <a:spcPts val="0"/>
              </a:spcAft>
              <a:buClr>
                <a:schemeClr val="dk1"/>
              </a:buClr>
              <a:buSzPts val="1280"/>
              <a:buNone/>
              <a:defRPr b="1" sz="1600"/>
            </a:lvl7pPr>
            <a:lvl8pPr indent="-228600" lvl="7" marL="3657600" algn="l">
              <a:lnSpc>
                <a:spcPct val="90000"/>
              </a:lnSpc>
              <a:spcBef>
                <a:spcPts val="800"/>
              </a:spcBef>
              <a:spcAft>
                <a:spcPts val="0"/>
              </a:spcAft>
              <a:buClr>
                <a:schemeClr val="dk1"/>
              </a:buClr>
              <a:buSzPts val="1280"/>
              <a:buNone/>
              <a:defRPr b="1" sz="1600"/>
            </a:lvl8pPr>
            <a:lvl9pPr indent="-228600" lvl="8" marL="4114800" algn="l">
              <a:lnSpc>
                <a:spcPct val="90000"/>
              </a:lnSpc>
              <a:spcBef>
                <a:spcPts val="800"/>
              </a:spcBef>
              <a:spcAft>
                <a:spcPts val="0"/>
              </a:spcAft>
              <a:buClr>
                <a:schemeClr val="dk1"/>
              </a:buClr>
              <a:buSzPts val="1280"/>
              <a:buNone/>
              <a:defRPr b="1" sz="1600"/>
            </a:lvl9pPr>
          </a:lstStyle>
          <a:p/>
        </p:txBody>
      </p:sp>
      <p:sp>
        <p:nvSpPr>
          <p:cNvPr id="43" name="Google Shape;43;p121"/>
          <p:cNvSpPr txBox="1"/>
          <p:nvPr>
            <p:ph idx="2" type="body"/>
          </p:nvPr>
        </p:nvSpPr>
        <p:spPr>
          <a:xfrm>
            <a:off x="2208213" y="2505075"/>
            <a:ext cx="4572000" cy="33375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44" name="Google Shape;44;p121"/>
          <p:cNvSpPr txBox="1"/>
          <p:nvPr>
            <p:ph idx="3" type="body"/>
          </p:nvPr>
        </p:nvSpPr>
        <p:spPr>
          <a:xfrm>
            <a:off x="7008813" y="1600200"/>
            <a:ext cx="4572000"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accent2"/>
              </a:buClr>
              <a:buSzPts val="1680"/>
              <a:buNone/>
              <a:defRPr b="0" sz="2100">
                <a:solidFill>
                  <a:schemeClr val="accent2"/>
                </a:solidFill>
              </a:defRPr>
            </a:lvl1pPr>
            <a:lvl2pPr indent="-228600" lvl="1" marL="914400" algn="l">
              <a:lnSpc>
                <a:spcPct val="90000"/>
              </a:lnSpc>
              <a:spcBef>
                <a:spcPts val="1000"/>
              </a:spcBef>
              <a:spcAft>
                <a:spcPts val="0"/>
              </a:spcAft>
              <a:buClr>
                <a:schemeClr val="dk1"/>
              </a:buClr>
              <a:buSzPts val="1600"/>
              <a:buNone/>
              <a:defRPr b="1" sz="2000"/>
            </a:lvl2pPr>
            <a:lvl3pPr indent="-228600" lvl="2" marL="1371600" algn="l">
              <a:lnSpc>
                <a:spcPct val="90000"/>
              </a:lnSpc>
              <a:spcBef>
                <a:spcPts val="800"/>
              </a:spcBef>
              <a:spcAft>
                <a:spcPts val="0"/>
              </a:spcAft>
              <a:buClr>
                <a:schemeClr val="dk1"/>
              </a:buClr>
              <a:buSzPts val="1440"/>
              <a:buNone/>
              <a:defRPr b="1" sz="1800"/>
            </a:lvl3pPr>
            <a:lvl4pPr indent="-228600" lvl="3" marL="1828800" algn="l">
              <a:lnSpc>
                <a:spcPct val="90000"/>
              </a:lnSpc>
              <a:spcBef>
                <a:spcPts val="800"/>
              </a:spcBef>
              <a:spcAft>
                <a:spcPts val="0"/>
              </a:spcAft>
              <a:buClr>
                <a:schemeClr val="dk1"/>
              </a:buClr>
              <a:buSzPts val="1280"/>
              <a:buNone/>
              <a:defRPr b="1" sz="1600"/>
            </a:lvl4pPr>
            <a:lvl5pPr indent="-228600" lvl="4" marL="2286000" algn="l">
              <a:lnSpc>
                <a:spcPct val="90000"/>
              </a:lnSpc>
              <a:spcBef>
                <a:spcPts val="800"/>
              </a:spcBef>
              <a:spcAft>
                <a:spcPts val="0"/>
              </a:spcAft>
              <a:buClr>
                <a:schemeClr val="dk1"/>
              </a:buClr>
              <a:buSzPts val="1280"/>
              <a:buNone/>
              <a:defRPr b="1" sz="1600"/>
            </a:lvl5pPr>
            <a:lvl6pPr indent="-228600" lvl="5" marL="2743200" algn="l">
              <a:lnSpc>
                <a:spcPct val="90000"/>
              </a:lnSpc>
              <a:spcBef>
                <a:spcPts val="800"/>
              </a:spcBef>
              <a:spcAft>
                <a:spcPts val="0"/>
              </a:spcAft>
              <a:buClr>
                <a:schemeClr val="dk1"/>
              </a:buClr>
              <a:buSzPts val="1280"/>
              <a:buNone/>
              <a:defRPr b="1" sz="1600"/>
            </a:lvl6pPr>
            <a:lvl7pPr indent="-228600" lvl="6" marL="3200400" algn="l">
              <a:lnSpc>
                <a:spcPct val="90000"/>
              </a:lnSpc>
              <a:spcBef>
                <a:spcPts val="800"/>
              </a:spcBef>
              <a:spcAft>
                <a:spcPts val="0"/>
              </a:spcAft>
              <a:buClr>
                <a:schemeClr val="dk1"/>
              </a:buClr>
              <a:buSzPts val="1280"/>
              <a:buNone/>
              <a:defRPr b="1" sz="1600"/>
            </a:lvl7pPr>
            <a:lvl8pPr indent="-228600" lvl="7" marL="3657600" algn="l">
              <a:lnSpc>
                <a:spcPct val="90000"/>
              </a:lnSpc>
              <a:spcBef>
                <a:spcPts val="800"/>
              </a:spcBef>
              <a:spcAft>
                <a:spcPts val="0"/>
              </a:spcAft>
              <a:buClr>
                <a:schemeClr val="dk1"/>
              </a:buClr>
              <a:buSzPts val="1280"/>
              <a:buNone/>
              <a:defRPr b="1" sz="1600"/>
            </a:lvl8pPr>
            <a:lvl9pPr indent="-228600" lvl="8" marL="4114800" algn="l">
              <a:lnSpc>
                <a:spcPct val="90000"/>
              </a:lnSpc>
              <a:spcBef>
                <a:spcPts val="800"/>
              </a:spcBef>
              <a:spcAft>
                <a:spcPts val="0"/>
              </a:spcAft>
              <a:buClr>
                <a:schemeClr val="dk1"/>
              </a:buClr>
              <a:buSzPts val="1280"/>
              <a:buNone/>
              <a:defRPr b="1" sz="1600"/>
            </a:lvl9pPr>
          </a:lstStyle>
          <a:p/>
        </p:txBody>
      </p:sp>
      <p:sp>
        <p:nvSpPr>
          <p:cNvPr id="45" name="Google Shape;45;p121"/>
          <p:cNvSpPr txBox="1"/>
          <p:nvPr>
            <p:ph idx="4" type="body"/>
          </p:nvPr>
        </p:nvSpPr>
        <p:spPr>
          <a:xfrm>
            <a:off x="7008813" y="2505075"/>
            <a:ext cx="4572000" cy="33375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46" name="Google Shape;46;p121"/>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1"/>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1"/>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2"/>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2"/>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2"/>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23"/>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3"/>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3"/>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24"/>
          <p:cNvSpPr txBox="1"/>
          <p:nvPr>
            <p:ph type="title"/>
          </p:nvPr>
        </p:nvSpPr>
        <p:spPr>
          <a:xfrm>
            <a:off x="8837612" y="2277477"/>
            <a:ext cx="2743201" cy="232217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2600"/>
              <a:buFont typeface="Arial"/>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4"/>
          <p:cNvSpPr txBox="1"/>
          <p:nvPr>
            <p:ph idx="1" type="body"/>
          </p:nvPr>
        </p:nvSpPr>
        <p:spPr>
          <a:xfrm>
            <a:off x="1293813" y="533400"/>
            <a:ext cx="6858000" cy="48006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Clr>
                <a:schemeClr val="dk1"/>
              </a:buClr>
              <a:buSzPts val="1920"/>
              <a:buChar char="▪"/>
              <a:defRPr sz="2400"/>
            </a:lvl1pPr>
            <a:lvl2pPr indent="-330200" lvl="1" marL="914400" algn="l">
              <a:lnSpc>
                <a:spcPct val="90000"/>
              </a:lnSpc>
              <a:spcBef>
                <a:spcPts val="1000"/>
              </a:spcBef>
              <a:spcAft>
                <a:spcPts val="0"/>
              </a:spcAft>
              <a:buClr>
                <a:schemeClr val="dk1"/>
              </a:buClr>
              <a:buSzPts val="1600"/>
              <a:buChar char="▪"/>
              <a:defRPr sz="2000"/>
            </a:lvl2pPr>
            <a:lvl3pPr indent="-320039" lvl="2" marL="1371600" algn="l">
              <a:lnSpc>
                <a:spcPct val="90000"/>
              </a:lnSpc>
              <a:spcBef>
                <a:spcPts val="800"/>
              </a:spcBef>
              <a:spcAft>
                <a:spcPts val="0"/>
              </a:spcAft>
              <a:buClr>
                <a:schemeClr val="dk1"/>
              </a:buClr>
              <a:buSzPts val="1440"/>
              <a:buChar char="▪"/>
              <a:defRPr sz="1800"/>
            </a:lvl3pPr>
            <a:lvl4pPr indent="-309880" lvl="3" marL="1828800" algn="l">
              <a:lnSpc>
                <a:spcPct val="90000"/>
              </a:lnSpc>
              <a:spcBef>
                <a:spcPts val="800"/>
              </a:spcBef>
              <a:spcAft>
                <a:spcPts val="0"/>
              </a:spcAft>
              <a:buClr>
                <a:schemeClr val="dk1"/>
              </a:buClr>
              <a:buSzPts val="1280"/>
              <a:buChar char="▪"/>
              <a:defRPr sz="1600"/>
            </a:lvl4pPr>
            <a:lvl5pPr indent="-299720" lvl="4" marL="2286000" algn="l">
              <a:lnSpc>
                <a:spcPct val="90000"/>
              </a:lnSpc>
              <a:spcBef>
                <a:spcPts val="800"/>
              </a:spcBef>
              <a:spcAft>
                <a:spcPts val="0"/>
              </a:spcAft>
              <a:buClr>
                <a:schemeClr val="dk1"/>
              </a:buClr>
              <a:buSzPts val="1120"/>
              <a:buChar char="▪"/>
              <a:defRPr sz="1400"/>
            </a:lvl5pPr>
            <a:lvl6pPr indent="-299720" lvl="5" marL="2743200" algn="l">
              <a:lnSpc>
                <a:spcPct val="90000"/>
              </a:lnSpc>
              <a:spcBef>
                <a:spcPts val="800"/>
              </a:spcBef>
              <a:spcAft>
                <a:spcPts val="0"/>
              </a:spcAft>
              <a:buClr>
                <a:schemeClr val="dk1"/>
              </a:buClr>
              <a:buSzPts val="1120"/>
              <a:buChar char="▪"/>
              <a:defRPr sz="1400"/>
            </a:lvl6pPr>
            <a:lvl7pPr indent="-299720" lvl="6" marL="3200400" algn="l">
              <a:lnSpc>
                <a:spcPct val="90000"/>
              </a:lnSpc>
              <a:spcBef>
                <a:spcPts val="800"/>
              </a:spcBef>
              <a:spcAft>
                <a:spcPts val="0"/>
              </a:spcAft>
              <a:buClr>
                <a:schemeClr val="dk1"/>
              </a:buClr>
              <a:buSzPts val="1120"/>
              <a:buChar char="▪"/>
              <a:defRPr sz="1400"/>
            </a:lvl7pPr>
            <a:lvl8pPr indent="-299720" lvl="7" marL="3657600" algn="l">
              <a:lnSpc>
                <a:spcPct val="90000"/>
              </a:lnSpc>
              <a:spcBef>
                <a:spcPts val="800"/>
              </a:spcBef>
              <a:spcAft>
                <a:spcPts val="0"/>
              </a:spcAft>
              <a:buClr>
                <a:schemeClr val="dk1"/>
              </a:buClr>
              <a:buSzPts val="1120"/>
              <a:buChar char="▪"/>
              <a:defRPr sz="1400"/>
            </a:lvl8pPr>
            <a:lvl9pPr indent="-299720" lvl="8" marL="4114800" algn="l">
              <a:lnSpc>
                <a:spcPct val="90000"/>
              </a:lnSpc>
              <a:spcBef>
                <a:spcPts val="800"/>
              </a:spcBef>
              <a:spcAft>
                <a:spcPts val="0"/>
              </a:spcAft>
              <a:buClr>
                <a:schemeClr val="dk1"/>
              </a:buClr>
              <a:buSzPts val="1120"/>
              <a:buChar char="▪"/>
              <a:defRPr sz="1400"/>
            </a:lvl9pPr>
          </a:lstStyle>
          <a:p/>
        </p:txBody>
      </p:sp>
      <p:sp>
        <p:nvSpPr>
          <p:cNvPr id="61" name="Google Shape;61;p124"/>
          <p:cNvSpPr txBox="1"/>
          <p:nvPr>
            <p:ph idx="2" type="body"/>
          </p:nvPr>
        </p:nvSpPr>
        <p:spPr>
          <a:xfrm>
            <a:off x="8837614" y="4583187"/>
            <a:ext cx="2743200" cy="11318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120"/>
              <a:buNone/>
              <a:defRPr sz="1400"/>
            </a:lvl1pPr>
            <a:lvl2pPr indent="-228600" lvl="1" marL="914400" algn="l">
              <a:lnSpc>
                <a:spcPct val="90000"/>
              </a:lnSpc>
              <a:spcBef>
                <a:spcPts val="1000"/>
              </a:spcBef>
              <a:spcAft>
                <a:spcPts val="0"/>
              </a:spcAft>
              <a:buClr>
                <a:schemeClr val="dk1"/>
              </a:buClr>
              <a:buSzPts val="1120"/>
              <a:buNone/>
              <a:defRPr sz="1400"/>
            </a:lvl2pPr>
            <a:lvl3pPr indent="-228600" lvl="2" marL="1371600" algn="l">
              <a:lnSpc>
                <a:spcPct val="90000"/>
              </a:lnSpc>
              <a:spcBef>
                <a:spcPts val="800"/>
              </a:spcBef>
              <a:spcAft>
                <a:spcPts val="0"/>
              </a:spcAft>
              <a:buClr>
                <a:schemeClr val="dk1"/>
              </a:buClr>
              <a:buSzPts val="960"/>
              <a:buNone/>
              <a:defRPr sz="1200"/>
            </a:lvl3pPr>
            <a:lvl4pPr indent="-228600" lvl="3" marL="1828800" algn="l">
              <a:lnSpc>
                <a:spcPct val="90000"/>
              </a:lnSpc>
              <a:spcBef>
                <a:spcPts val="800"/>
              </a:spcBef>
              <a:spcAft>
                <a:spcPts val="0"/>
              </a:spcAft>
              <a:buClr>
                <a:schemeClr val="dk1"/>
              </a:buClr>
              <a:buSzPts val="800"/>
              <a:buNone/>
              <a:defRPr sz="1000"/>
            </a:lvl4pPr>
            <a:lvl5pPr indent="-228600" lvl="4" marL="2286000" algn="l">
              <a:lnSpc>
                <a:spcPct val="90000"/>
              </a:lnSpc>
              <a:spcBef>
                <a:spcPts val="800"/>
              </a:spcBef>
              <a:spcAft>
                <a:spcPts val="0"/>
              </a:spcAft>
              <a:buClr>
                <a:schemeClr val="dk1"/>
              </a:buClr>
              <a:buSzPts val="800"/>
              <a:buNone/>
              <a:defRPr sz="1000"/>
            </a:lvl5pPr>
            <a:lvl6pPr indent="-228600" lvl="5" marL="2743200" algn="l">
              <a:lnSpc>
                <a:spcPct val="90000"/>
              </a:lnSpc>
              <a:spcBef>
                <a:spcPts val="800"/>
              </a:spcBef>
              <a:spcAft>
                <a:spcPts val="0"/>
              </a:spcAft>
              <a:buClr>
                <a:schemeClr val="dk1"/>
              </a:buClr>
              <a:buSzPts val="800"/>
              <a:buNone/>
              <a:defRPr sz="1000"/>
            </a:lvl6pPr>
            <a:lvl7pPr indent="-228600" lvl="6" marL="3200400" algn="l">
              <a:lnSpc>
                <a:spcPct val="90000"/>
              </a:lnSpc>
              <a:spcBef>
                <a:spcPts val="800"/>
              </a:spcBef>
              <a:spcAft>
                <a:spcPts val="0"/>
              </a:spcAft>
              <a:buClr>
                <a:schemeClr val="dk1"/>
              </a:buClr>
              <a:buSzPts val="800"/>
              <a:buNone/>
              <a:defRPr sz="1000"/>
            </a:lvl7pPr>
            <a:lvl8pPr indent="-228600" lvl="7" marL="3657600" algn="l">
              <a:lnSpc>
                <a:spcPct val="90000"/>
              </a:lnSpc>
              <a:spcBef>
                <a:spcPts val="800"/>
              </a:spcBef>
              <a:spcAft>
                <a:spcPts val="0"/>
              </a:spcAft>
              <a:buClr>
                <a:schemeClr val="dk1"/>
              </a:buClr>
              <a:buSzPts val="800"/>
              <a:buNone/>
              <a:defRPr sz="1000"/>
            </a:lvl8pPr>
            <a:lvl9pPr indent="-228600" lvl="8" marL="4114800" algn="l">
              <a:lnSpc>
                <a:spcPct val="90000"/>
              </a:lnSpc>
              <a:spcBef>
                <a:spcPts val="800"/>
              </a:spcBef>
              <a:spcAft>
                <a:spcPts val="0"/>
              </a:spcAft>
              <a:buClr>
                <a:schemeClr val="dk1"/>
              </a:buClr>
              <a:buSzPts val="800"/>
              <a:buNone/>
              <a:defRPr sz="1000"/>
            </a:lvl9pPr>
          </a:lstStyle>
          <a:p/>
        </p:txBody>
      </p:sp>
      <p:sp>
        <p:nvSpPr>
          <p:cNvPr id="62" name="Google Shape;62;p124"/>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4"/>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4"/>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25"/>
          <p:cNvSpPr txBox="1"/>
          <p:nvPr>
            <p:ph type="title"/>
          </p:nvPr>
        </p:nvSpPr>
        <p:spPr>
          <a:xfrm>
            <a:off x="8837612" y="2277477"/>
            <a:ext cx="2743201" cy="232217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2600"/>
              <a:buFont typeface="Arial"/>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5"/>
          <p:cNvSpPr/>
          <p:nvPr/>
        </p:nvSpPr>
        <p:spPr>
          <a:xfrm>
            <a:off x="1293812" y="533400"/>
            <a:ext cx="6858001" cy="4800600"/>
          </a:xfrm>
          <a:prstGeom prst="roundRect">
            <a:avLst>
              <a:gd fmla="val 4409" name="adj"/>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An empty placeholder to add an image. Click on the placeholder and select the image that you wish to add." id="68" name="Google Shape;68;p125"/>
          <p:cNvSpPr/>
          <p:nvPr>
            <p:ph idx="2" type="pic"/>
          </p:nvPr>
        </p:nvSpPr>
        <p:spPr>
          <a:xfrm>
            <a:off x="1408112" y="647700"/>
            <a:ext cx="6629400" cy="4572000"/>
          </a:xfrm>
          <a:prstGeom prst="roundRect">
            <a:avLst>
              <a:gd fmla="val 3725" name="adj"/>
            </a:avLst>
          </a:prstGeom>
          <a:noFill/>
          <a:ln>
            <a:noFill/>
          </a:ln>
        </p:spPr>
        <p:txBody>
          <a:bodyPr anchorCtr="0" anchor="t" bIns="45700" lIns="91425" spcFirstLastPara="1" rIns="91425" wrap="square" tIns="914400">
            <a:normAutofit/>
          </a:bodyPr>
          <a:lstStyle>
            <a:lvl1pPr lvl="0" marR="0" rtl="0" algn="ctr">
              <a:lnSpc>
                <a:spcPct val="90000"/>
              </a:lnSpc>
              <a:spcBef>
                <a:spcPts val="1800"/>
              </a:spcBef>
              <a:spcAft>
                <a:spcPts val="0"/>
              </a:spcAft>
              <a:buClr>
                <a:schemeClr val="dk1"/>
              </a:buClr>
              <a:buSzPts val="1920"/>
              <a:buFont typeface="Noto Sans Symbols"/>
              <a:buNone/>
              <a:defRPr b="0" i="0" sz="2400" u="none" cap="none" strike="noStrike">
                <a:solidFill>
                  <a:schemeClr val="dk1"/>
                </a:solidFill>
                <a:latin typeface="Arial"/>
                <a:ea typeface="Arial"/>
                <a:cs typeface="Arial"/>
                <a:sym typeface="Arial"/>
              </a:defRPr>
            </a:lvl1pPr>
            <a:lvl2pPr lvl="1" marR="0" rtl="0" algn="l">
              <a:lnSpc>
                <a:spcPct val="90000"/>
              </a:lnSpc>
              <a:spcBef>
                <a:spcPts val="1000"/>
              </a:spcBef>
              <a:spcAft>
                <a:spcPts val="0"/>
              </a:spcAft>
              <a:buClr>
                <a:schemeClr val="dk1"/>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800"/>
              </a:spcBef>
              <a:spcAft>
                <a:spcPts val="0"/>
              </a:spcAft>
              <a:buClr>
                <a:schemeClr val="dk1"/>
              </a:buClr>
              <a:buSzPts val="192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Arial"/>
                <a:ea typeface="Arial"/>
                <a:cs typeface="Arial"/>
                <a:sym typeface="Arial"/>
              </a:defRPr>
            </a:lvl9pPr>
          </a:lstStyle>
          <a:p/>
        </p:txBody>
      </p:sp>
      <p:sp>
        <p:nvSpPr>
          <p:cNvPr id="69" name="Google Shape;69;p125"/>
          <p:cNvSpPr txBox="1"/>
          <p:nvPr>
            <p:ph idx="1" type="body"/>
          </p:nvPr>
        </p:nvSpPr>
        <p:spPr>
          <a:xfrm>
            <a:off x="8837614" y="4583187"/>
            <a:ext cx="2743200" cy="11318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120"/>
              <a:buNone/>
              <a:defRPr sz="1400"/>
            </a:lvl1pPr>
            <a:lvl2pPr indent="-228600" lvl="1" marL="914400" algn="l">
              <a:lnSpc>
                <a:spcPct val="90000"/>
              </a:lnSpc>
              <a:spcBef>
                <a:spcPts val="1000"/>
              </a:spcBef>
              <a:spcAft>
                <a:spcPts val="0"/>
              </a:spcAft>
              <a:buClr>
                <a:schemeClr val="dk1"/>
              </a:buClr>
              <a:buSzPts val="1120"/>
              <a:buNone/>
              <a:defRPr sz="1400"/>
            </a:lvl2pPr>
            <a:lvl3pPr indent="-228600" lvl="2" marL="1371600" algn="l">
              <a:lnSpc>
                <a:spcPct val="90000"/>
              </a:lnSpc>
              <a:spcBef>
                <a:spcPts val="800"/>
              </a:spcBef>
              <a:spcAft>
                <a:spcPts val="0"/>
              </a:spcAft>
              <a:buClr>
                <a:schemeClr val="dk1"/>
              </a:buClr>
              <a:buSzPts val="960"/>
              <a:buNone/>
              <a:defRPr sz="1200"/>
            </a:lvl3pPr>
            <a:lvl4pPr indent="-228600" lvl="3" marL="1828800" algn="l">
              <a:lnSpc>
                <a:spcPct val="90000"/>
              </a:lnSpc>
              <a:spcBef>
                <a:spcPts val="800"/>
              </a:spcBef>
              <a:spcAft>
                <a:spcPts val="0"/>
              </a:spcAft>
              <a:buClr>
                <a:schemeClr val="dk1"/>
              </a:buClr>
              <a:buSzPts val="800"/>
              <a:buNone/>
              <a:defRPr sz="1000"/>
            </a:lvl4pPr>
            <a:lvl5pPr indent="-228600" lvl="4" marL="2286000" algn="l">
              <a:lnSpc>
                <a:spcPct val="90000"/>
              </a:lnSpc>
              <a:spcBef>
                <a:spcPts val="800"/>
              </a:spcBef>
              <a:spcAft>
                <a:spcPts val="0"/>
              </a:spcAft>
              <a:buClr>
                <a:schemeClr val="dk1"/>
              </a:buClr>
              <a:buSzPts val="800"/>
              <a:buNone/>
              <a:defRPr sz="1000"/>
            </a:lvl5pPr>
            <a:lvl6pPr indent="-228600" lvl="5" marL="2743200" algn="l">
              <a:lnSpc>
                <a:spcPct val="90000"/>
              </a:lnSpc>
              <a:spcBef>
                <a:spcPts val="800"/>
              </a:spcBef>
              <a:spcAft>
                <a:spcPts val="0"/>
              </a:spcAft>
              <a:buClr>
                <a:schemeClr val="dk1"/>
              </a:buClr>
              <a:buSzPts val="800"/>
              <a:buNone/>
              <a:defRPr sz="1000"/>
            </a:lvl6pPr>
            <a:lvl7pPr indent="-228600" lvl="6" marL="3200400" algn="l">
              <a:lnSpc>
                <a:spcPct val="90000"/>
              </a:lnSpc>
              <a:spcBef>
                <a:spcPts val="800"/>
              </a:spcBef>
              <a:spcAft>
                <a:spcPts val="0"/>
              </a:spcAft>
              <a:buClr>
                <a:schemeClr val="dk1"/>
              </a:buClr>
              <a:buSzPts val="800"/>
              <a:buNone/>
              <a:defRPr sz="1000"/>
            </a:lvl7pPr>
            <a:lvl8pPr indent="-228600" lvl="7" marL="3657600" algn="l">
              <a:lnSpc>
                <a:spcPct val="90000"/>
              </a:lnSpc>
              <a:spcBef>
                <a:spcPts val="800"/>
              </a:spcBef>
              <a:spcAft>
                <a:spcPts val="0"/>
              </a:spcAft>
              <a:buClr>
                <a:schemeClr val="dk1"/>
              </a:buClr>
              <a:buSzPts val="800"/>
              <a:buNone/>
              <a:defRPr sz="1000"/>
            </a:lvl8pPr>
            <a:lvl9pPr indent="-228600" lvl="8" marL="4114800" algn="l">
              <a:lnSpc>
                <a:spcPct val="90000"/>
              </a:lnSpc>
              <a:spcBef>
                <a:spcPts val="800"/>
              </a:spcBef>
              <a:spcAft>
                <a:spcPts val="0"/>
              </a:spcAft>
              <a:buClr>
                <a:schemeClr val="dk1"/>
              </a:buClr>
              <a:buSzPts val="800"/>
              <a:buNone/>
              <a:defRPr sz="1000"/>
            </a:lvl9pPr>
          </a:lstStyle>
          <a:p/>
        </p:txBody>
      </p:sp>
      <p:sp>
        <p:nvSpPr>
          <p:cNvPr id="70" name="Google Shape;70;p125"/>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5"/>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5"/>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20040" lvl="1" marL="914400" marR="0" rtl="0" algn="l">
              <a:lnSpc>
                <a:spcPct val="90000"/>
              </a:lnSpc>
              <a:spcBef>
                <a:spcPts val="1000"/>
              </a:spcBef>
              <a:spcAft>
                <a:spcPts val="0"/>
              </a:spcAft>
              <a:buClr>
                <a:schemeClr val="dk1"/>
              </a:buClr>
              <a:buSzPts val="1440"/>
              <a:buFont typeface="Noto Sans Symbols"/>
              <a:buChar char="▪"/>
              <a:defRPr b="0" i="0" sz="1800" u="none" cap="none" strike="noStrike">
                <a:solidFill>
                  <a:schemeClr val="dk1"/>
                </a:solidFill>
                <a:latin typeface="Arial"/>
                <a:ea typeface="Arial"/>
                <a:cs typeface="Arial"/>
                <a:sym typeface="Arial"/>
              </a:defRPr>
            </a:lvl2pPr>
            <a:lvl3pPr indent="-309880" lvl="2" marL="13716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Arial"/>
                <a:ea typeface="Arial"/>
                <a:cs typeface="Arial"/>
                <a:sym typeface="Arial"/>
              </a:defRPr>
            </a:lvl3pPr>
            <a:lvl4pPr indent="-299719" lvl="3" marL="18288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4pPr>
            <a:lvl5pPr indent="-299720" lvl="4" marL="22860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5pPr>
            <a:lvl6pPr indent="-299720" lvl="5" marL="27432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6pPr>
            <a:lvl7pPr indent="-299720" lvl="6" marL="32004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7pPr>
            <a:lvl8pPr indent="-299720" lvl="7" marL="36576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8pPr>
            <a:lvl9pPr indent="-299720" lvl="8" marL="41148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16"/>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6"/>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6"/>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AB3C19"/>
                </a:solidFill>
                <a:latin typeface="Arial"/>
                <a:ea typeface="Arial"/>
                <a:cs typeface="Arial"/>
                <a:sym typeface="Arial"/>
              </a:defRPr>
            </a:lvl1pPr>
            <a:lvl2pPr indent="0" lvl="1" marL="0" marR="0" rtl="0" algn="ctr">
              <a:spcBef>
                <a:spcPts val="0"/>
              </a:spcBef>
              <a:buNone/>
              <a:defRPr b="1" i="0" sz="1100" u="none" cap="none" strike="noStrike">
                <a:solidFill>
                  <a:srgbClr val="AB3C19"/>
                </a:solidFill>
                <a:latin typeface="Arial"/>
                <a:ea typeface="Arial"/>
                <a:cs typeface="Arial"/>
                <a:sym typeface="Arial"/>
              </a:defRPr>
            </a:lvl2pPr>
            <a:lvl3pPr indent="0" lvl="2" marL="0" marR="0" rtl="0" algn="ctr">
              <a:spcBef>
                <a:spcPts val="0"/>
              </a:spcBef>
              <a:buNone/>
              <a:defRPr b="1" i="0" sz="1100" u="none" cap="none" strike="noStrike">
                <a:solidFill>
                  <a:srgbClr val="AB3C19"/>
                </a:solidFill>
                <a:latin typeface="Arial"/>
                <a:ea typeface="Arial"/>
                <a:cs typeface="Arial"/>
                <a:sym typeface="Arial"/>
              </a:defRPr>
            </a:lvl3pPr>
            <a:lvl4pPr indent="0" lvl="3" marL="0" marR="0" rtl="0" algn="ctr">
              <a:spcBef>
                <a:spcPts val="0"/>
              </a:spcBef>
              <a:buNone/>
              <a:defRPr b="1" i="0" sz="1100" u="none" cap="none" strike="noStrike">
                <a:solidFill>
                  <a:srgbClr val="AB3C19"/>
                </a:solidFill>
                <a:latin typeface="Arial"/>
                <a:ea typeface="Arial"/>
                <a:cs typeface="Arial"/>
                <a:sym typeface="Arial"/>
              </a:defRPr>
            </a:lvl4pPr>
            <a:lvl5pPr indent="0" lvl="4" marL="0" marR="0" rtl="0" algn="ctr">
              <a:spcBef>
                <a:spcPts val="0"/>
              </a:spcBef>
              <a:buNone/>
              <a:defRPr b="1" i="0" sz="1100" u="none" cap="none" strike="noStrike">
                <a:solidFill>
                  <a:srgbClr val="AB3C19"/>
                </a:solidFill>
                <a:latin typeface="Arial"/>
                <a:ea typeface="Arial"/>
                <a:cs typeface="Arial"/>
                <a:sym typeface="Arial"/>
              </a:defRPr>
            </a:lvl5pPr>
            <a:lvl6pPr indent="0" lvl="5" marL="0" marR="0" rtl="0" algn="ctr">
              <a:spcBef>
                <a:spcPts val="0"/>
              </a:spcBef>
              <a:buNone/>
              <a:defRPr b="1" i="0" sz="1100" u="none" cap="none" strike="noStrike">
                <a:solidFill>
                  <a:srgbClr val="AB3C19"/>
                </a:solidFill>
                <a:latin typeface="Arial"/>
                <a:ea typeface="Arial"/>
                <a:cs typeface="Arial"/>
                <a:sym typeface="Arial"/>
              </a:defRPr>
            </a:lvl6pPr>
            <a:lvl7pPr indent="0" lvl="6" marL="0" marR="0" rtl="0" algn="ctr">
              <a:spcBef>
                <a:spcPts val="0"/>
              </a:spcBef>
              <a:buNone/>
              <a:defRPr b="1" i="0" sz="1100" u="none" cap="none" strike="noStrike">
                <a:solidFill>
                  <a:srgbClr val="AB3C19"/>
                </a:solidFill>
                <a:latin typeface="Arial"/>
                <a:ea typeface="Arial"/>
                <a:cs typeface="Arial"/>
                <a:sym typeface="Arial"/>
              </a:defRPr>
            </a:lvl7pPr>
            <a:lvl8pPr indent="0" lvl="7" marL="0" marR="0" rtl="0" algn="ctr">
              <a:spcBef>
                <a:spcPts val="0"/>
              </a:spcBef>
              <a:buNone/>
              <a:defRPr b="1" i="0" sz="1100" u="none" cap="none" strike="noStrike">
                <a:solidFill>
                  <a:srgbClr val="AB3C19"/>
                </a:solidFill>
                <a:latin typeface="Arial"/>
                <a:ea typeface="Arial"/>
                <a:cs typeface="Arial"/>
                <a:sym typeface="Arial"/>
              </a:defRPr>
            </a:lvl8pPr>
            <a:lvl9pPr indent="0" lvl="8" marL="0" marR="0" rtl="0" algn="ctr">
              <a:spcBef>
                <a:spcPts val="0"/>
              </a:spcBef>
              <a:buNone/>
              <a:defRPr b="1" i="0" sz="1100" u="none" cap="none" strike="noStrike">
                <a:solidFill>
                  <a:srgbClr val="AB3C1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065213" y="304800"/>
            <a:ext cx="7091361" cy="2793906"/>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6600"/>
              <a:buFont typeface="Arial"/>
              <a:buNone/>
            </a:pPr>
            <a:r>
              <a:rPr lang="en-US"/>
              <a:t>2-4 Trees</a:t>
            </a:r>
            <a:endParaRPr/>
          </a:p>
        </p:txBody>
      </p:sp>
      <p:sp>
        <p:nvSpPr>
          <p:cNvPr id="91" name="Google Shape;91;p1"/>
          <p:cNvSpPr txBox="1"/>
          <p:nvPr>
            <p:ph idx="1" type="subTitle"/>
          </p:nvPr>
        </p:nvSpPr>
        <p:spPr>
          <a:xfrm>
            <a:off x="1065213" y="3108804"/>
            <a:ext cx="7091361" cy="83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1920"/>
              <a:buNone/>
            </a:pPr>
            <a:r>
              <a:rPr lang="en-US"/>
              <a:t>Joonho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Example 2-4 Tree</a:t>
            </a:r>
            <a:endParaRPr/>
          </a:p>
        </p:txBody>
      </p:sp>
      <p:sp>
        <p:nvSpPr>
          <p:cNvPr id="182" name="Google Shape;182;p1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43</a:t>
            </a:r>
            <a:endParaRPr/>
          </a:p>
        </p:txBody>
      </p:sp>
      <p:sp>
        <p:nvSpPr>
          <p:cNvPr id="183" name="Google Shape;183;p1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84" name="Google Shape;184;p1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85" name="Google Shape;185;p10"/>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86" name="Google Shape;186;p10"/>
          <p:cNvCxnSpPr>
            <a:endCxn id="187" idx="0"/>
          </p:cNvCxnSpPr>
          <p:nvPr/>
        </p:nvCxnSpPr>
        <p:spPr>
          <a:xfrm flipH="1">
            <a:off x="1749821" y="3748411"/>
            <a:ext cx="845700" cy="484200"/>
          </a:xfrm>
          <a:prstGeom prst="straightConnector1">
            <a:avLst/>
          </a:prstGeom>
          <a:noFill/>
          <a:ln cap="flat" cmpd="sng" w="38100">
            <a:solidFill>
              <a:srgbClr val="3F3F3F"/>
            </a:solidFill>
            <a:prstDash val="solid"/>
            <a:miter lim="800000"/>
            <a:headEnd len="sm" w="sm" type="none"/>
            <a:tailEnd len="med" w="med" type="triangle"/>
          </a:ln>
        </p:spPr>
      </p:cxnSp>
      <p:cxnSp>
        <p:nvCxnSpPr>
          <p:cNvPr id="188" name="Google Shape;188;p10"/>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89" name="Google Shape;189;p1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90" name="Google Shape;190;p10"/>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91" name="Google Shape;191;p10"/>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92" name="Google Shape;192;p10"/>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891</a:t>
            </a:r>
            <a:endParaRPr/>
          </a:p>
        </p:txBody>
      </p:sp>
      <p:cxnSp>
        <p:nvCxnSpPr>
          <p:cNvPr id="193" name="Google Shape;193;p10"/>
          <p:cNvCxnSpPr>
            <a:endCxn id="192"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94" name="Google Shape;194;p10"/>
          <p:cNvCxnSpPr>
            <a:endCxn id="18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95" name="Google Shape;195;p10"/>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196" name="Google Shape;196;p10"/>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97" name="Google Shape;197;p10"/>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801</a:t>
            </a:r>
            <a:endParaRPr/>
          </a:p>
        </p:txBody>
      </p:sp>
      <p:sp>
        <p:nvSpPr>
          <p:cNvPr id="198" name="Google Shape;198;p1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99" name="Google Shape;199;p10"/>
          <p:cNvCxnSpPr>
            <a:endCxn id="18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00" name="Google Shape;200;p1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01" name="Google Shape;201;p10"/>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87" name="Google Shape;187;p10"/>
          <p:cNvSpPr/>
          <p:nvPr/>
        </p:nvSpPr>
        <p:spPr>
          <a:xfrm>
            <a:off x="1442090"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02" name="Google Shape;202;p10"/>
          <p:cNvSpPr/>
          <p:nvPr/>
        </p:nvSpPr>
        <p:spPr>
          <a:xfrm>
            <a:off x="832797"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a:t>
            </a:r>
            <a:endParaRPr/>
          </a:p>
        </p:txBody>
      </p:sp>
      <p:sp>
        <p:nvSpPr>
          <p:cNvPr id="203" name="Google Shape;203;p10"/>
          <p:cNvSpPr/>
          <p:nvPr/>
        </p:nvSpPr>
        <p:spPr>
          <a:xfrm>
            <a:off x="7146779" y="319344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903</a:t>
            </a:r>
            <a:endParaRPr/>
          </a:p>
        </p:txBody>
      </p:sp>
      <p:cxnSp>
        <p:nvCxnSpPr>
          <p:cNvPr id="204" name="Google Shape;204;p10"/>
          <p:cNvCxnSpPr/>
          <p:nvPr/>
        </p:nvCxnSpPr>
        <p:spPr>
          <a:xfrm>
            <a:off x="7750869" y="3747360"/>
            <a:ext cx="1598288" cy="485249"/>
          </a:xfrm>
          <a:prstGeom prst="straightConnector1">
            <a:avLst/>
          </a:prstGeom>
          <a:noFill/>
          <a:ln cap="flat" cmpd="sng" w="38100">
            <a:solidFill>
              <a:srgbClr val="3F3F3F"/>
            </a:solidFill>
            <a:prstDash val="solid"/>
            <a:miter lim="800000"/>
            <a:headEnd len="sm" w="sm" type="none"/>
            <a:tailEnd len="med" w="med" type="triangle"/>
          </a:ln>
        </p:spPr>
      </p:cxnSp>
      <p:sp>
        <p:nvSpPr>
          <p:cNvPr id="205" name="Google Shape;205;p10"/>
          <p:cNvSpPr/>
          <p:nvPr/>
        </p:nvSpPr>
        <p:spPr>
          <a:xfrm>
            <a:off x="8733696" y="423261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922</a:t>
            </a:r>
            <a:endParaRPr/>
          </a:p>
        </p:txBody>
      </p:sp>
      <p:sp>
        <p:nvSpPr>
          <p:cNvPr id="206" name="Google Shape;206;p10"/>
          <p:cNvSpPr/>
          <p:nvPr/>
        </p:nvSpPr>
        <p:spPr>
          <a:xfrm>
            <a:off x="9338843" y="423260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999</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5" name="Shape 2505"/>
        <p:cNvGrpSpPr/>
        <p:nvPr/>
      </p:nvGrpSpPr>
      <p:grpSpPr>
        <a:xfrm>
          <a:off x="0" y="0"/>
          <a:ext cx="0" cy="0"/>
          <a:chOff x="0" y="0"/>
          <a:chExt cx="0" cy="0"/>
        </a:xfrm>
      </p:grpSpPr>
      <p:sp>
        <p:nvSpPr>
          <p:cNvPr id="2506" name="Google Shape;2506;p10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507" name="Google Shape;2507;p10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508" name="Google Shape;2508;p10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509" name="Google Shape;2509;p10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510" name="Google Shape;2510;p10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511" name="Google Shape;2511;p100"/>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512" name="Google Shape;2512;p100"/>
          <p:cNvCxnSpPr>
            <a:endCxn id="250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513" name="Google Shape;2513;p100"/>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514" name="Google Shape;2514;p10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515" name="Google Shape;2515;p100"/>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516" name="Google Shape;2516;p100"/>
          <p:cNvCxnSpPr>
            <a:endCxn id="250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517" name="Google Shape;2517;p10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518" name="Google Shape;2518;p100"/>
          <p:cNvCxnSpPr>
            <a:endCxn id="251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519" name="Google Shape;2519;p10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520" name="Google Shape;2520;p100"/>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521" name="Google Shape;2521;p100"/>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2" name="Google Shape;2522;p100"/>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523" name="Google Shape;2523;p100"/>
          <p:cNvSpPr/>
          <p:nvPr/>
        </p:nvSpPr>
        <p:spPr>
          <a:xfrm>
            <a:off x="5821960" y="2835479"/>
            <a:ext cx="1406519" cy="1242612"/>
          </a:xfrm>
          <a:prstGeom prst="donut">
            <a:avLst>
              <a:gd fmla="val 11639"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24" name="Google Shape;2524;p100"/>
          <p:cNvSpPr/>
          <p:nvPr/>
        </p:nvSpPr>
        <p:spPr>
          <a:xfrm>
            <a:off x="6215691" y="3203221"/>
            <a:ext cx="615461" cy="553915"/>
          </a:xfrm>
          <a:prstGeom prst="rect">
            <a:avLst/>
          </a:prstGeom>
          <a:solidFill>
            <a:srgbClr val="DDDDDD"/>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5" name="Google Shape;2525;p100"/>
          <p:cNvSpPr/>
          <p:nvPr/>
        </p:nvSpPr>
        <p:spPr>
          <a:xfrm rot="10800000">
            <a:off x="4341648" y="3390182"/>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26" name="Google Shape;2526;p100"/>
          <p:cNvSpPr/>
          <p:nvPr/>
        </p:nvSpPr>
        <p:spPr>
          <a:xfrm rot="-9490540">
            <a:off x="5293396" y="260173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10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532" name="Google Shape;2532;p10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533" name="Google Shape;2533;p10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534" name="Google Shape;2534;p10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535" name="Google Shape;2535;p10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536" name="Google Shape;2536;p101"/>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537" name="Google Shape;2537;p101"/>
          <p:cNvCxnSpPr>
            <a:endCxn id="2533"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538" name="Google Shape;2538;p101"/>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539" name="Google Shape;2539;p10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540" name="Google Shape;2540;p101"/>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541" name="Google Shape;2541;p101"/>
          <p:cNvCxnSpPr>
            <a:endCxn id="2534"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542" name="Google Shape;2542;p10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543" name="Google Shape;2543;p101"/>
          <p:cNvCxnSpPr>
            <a:endCxn id="2535"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544" name="Google Shape;2544;p10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545" name="Google Shape;2545;p101"/>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546" name="Google Shape;2546;p101"/>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7" name="Google Shape;2547;p101"/>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548" name="Google Shape;2548;p101"/>
          <p:cNvSpPr/>
          <p:nvPr/>
        </p:nvSpPr>
        <p:spPr>
          <a:xfrm>
            <a:off x="5821960" y="2835479"/>
            <a:ext cx="1406519" cy="1242612"/>
          </a:xfrm>
          <a:prstGeom prst="donut">
            <a:avLst>
              <a:gd fmla="val 11639"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49" name="Google Shape;2549;p101"/>
          <p:cNvSpPr/>
          <p:nvPr/>
        </p:nvSpPr>
        <p:spPr>
          <a:xfrm>
            <a:off x="6215691" y="3203221"/>
            <a:ext cx="615461" cy="553915"/>
          </a:xfrm>
          <a:prstGeom prst="rect">
            <a:avLst/>
          </a:prstGeom>
          <a:solidFill>
            <a:srgbClr val="DDDDDD"/>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0" name="Google Shape;2550;p101"/>
          <p:cNvSpPr/>
          <p:nvPr/>
        </p:nvSpPr>
        <p:spPr>
          <a:xfrm rot="10800000">
            <a:off x="4341648" y="3390182"/>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51" name="Google Shape;2551;p101"/>
          <p:cNvSpPr/>
          <p:nvPr/>
        </p:nvSpPr>
        <p:spPr>
          <a:xfrm rot="-9490540">
            <a:off x="5293396" y="260173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52" name="Google Shape;2552;p101"/>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6" name="Shape 2556"/>
        <p:cNvGrpSpPr/>
        <p:nvPr/>
      </p:nvGrpSpPr>
      <p:grpSpPr>
        <a:xfrm>
          <a:off x="0" y="0"/>
          <a:ext cx="0" cy="0"/>
          <a:chOff x="0" y="0"/>
          <a:chExt cx="0" cy="0"/>
        </a:xfrm>
      </p:grpSpPr>
      <p:sp>
        <p:nvSpPr>
          <p:cNvPr id="2557" name="Google Shape;2557;p10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558" name="Google Shape;2558;p10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559" name="Google Shape;2559;p10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560" name="Google Shape;2560;p10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561" name="Google Shape;2561;p10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562" name="Google Shape;2562;p102"/>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563" name="Google Shape;2563;p102"/>
          <p:cNvCxnSpPr>
            <a:endCxn id="2559"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564" name="Google Shape;2564;p102"/>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565" name="Google Shape;2565;p10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566" name="Google Shape;2566;p102"/>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567" name="Google Shape;2567;p102"/>
          <p:cNvCxnSpPr>
            <a:endCxn id="2560"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568" name="Google Shape;2568;p10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569" name="Google Shape;2569;p102"/>
          <p:cNvCxnSpPr>
            <a:endCxn id="2561"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570" name="Google Shape;2570;p10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571" name="Google Shape;2571;p102"/>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572" name="Google Shape;2572;p102"/>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3" name="Google Shape;2573;p102"/>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574" name="Google Shape;2574;p102"/>
          <p:cNvSpPr/>
          <p:nvPr/>
        </p:nvSpPr>
        <p:spPr>
          <a:xfrm>
            <a:off x="6215691" y="3203221"/>
            <a:ext cx="615461" cy="553915"/>
          </a:xfrm>
          <a:prstGeom prst="rect">
            <a:avLst/>
          </a:prstGeom>
          <a:solidFill>
            <a:srgbClr val="DDDDDD"/>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5" name="Google Shape;2575;p102"/>
          <p:cNvSpPr/>
          <p:nvPr/>
        </p:nvSpPr>
        <p:spPr>
          <a:xfrm>
            <a:off x="4341648" y="3390182"/>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76" name="Google Shape;2576;p102"/>
          <p:cNvSpPr/>
          <p:nvPr/>
        </p:nvSpPr>
        <p:spPr>
          <a:xfrm rot="1309460">
            <a:off x="5293396" y="2601737"/>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77" name="Google Shape;2577;p102"/>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0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583" name="Google Shape;2583;p103"/>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584" name="Google Shape;2584;p103"/>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585" name="Google Shape;2585;p103"/>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586" name="Google Shape;2586;p103"/>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587" name="Google Shape;2587;p103"/>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588" name="Google Shape;2588;p103"/>
          <p:cNvCxnSpPr>
            <a:endCxn id="258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589" name="Google Shape;2589;p103"/>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590" name="Google Shape;2590;p103"/>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591" name="Google Shape;2591;p103"/>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592" name="Google Shape;2592;p103"/>
          <p:cNvCxnSpPr>
            <a:endCxn id="258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593" name="Google Shape;2593;p103"/>
          <p:cNvSpPr/>
          <p:nvPr/>
        </p:nvSpPr>
        <p:spPr>
          <a:xfrm>
            <a:off x="6214251" y="319446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594" name="Google Shape;2594;p103"/>
          <p:cNvCxnSpPr>
            <a:endCxn id="258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595" name="Google Shape;2595;p103"/>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596" name="Google Shape;2596;p103"/>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7" name="Google Shape;2597;p103"/>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598" name="Google Shape;2598;p103"/>
          <p:cNvSpPr/>
          <p:nvPr/>
        </p:nvSpPr>
        <p:spPr>
          <a:xfrm>
            <a:off x="4341648" y="3390182"/>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99" name="Google Shape;2599;p103"/>
          <p:cNvSpPr/>
          <p:nvPr/>
        </p:nvSpPr>
        <p:spPr>
          <a:xfrm rot="1309460">
            <a:off x="5293396" y="2601737"/>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00" name="Google Shape;2600;p103"/>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4" name="Shape 2604"/>
        <p:cNvGrpSpPr/>
        <p:nvPr/>
      </p:nvGrpSpPr>
      <p:grpSpPr>
        <a:xfrm>
          <a:off x="0" y="0"/>
          <a:ext cx="0" cy="0"/>
          <a:chOff x="0" y="0"/>
          <a:chExt cx="0" cy="0"/>
        </a:xfrm>
      </p:grpSpPr>
      <p:sp>
        <p:nvSpPr>
          <p:cNvPr id="2605" name="Google Shape;2605;p10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606" name="Google Shape;2606;p104"/>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607" name="Google Shape;2607;p104"/>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608" name="Google Shape;2608;p104"/>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609" name="Google Shape;2609;p104"/>
          <p:cNvSpPr/>
          <p:nvPr/>
        </p:nvSpPr>
        <p:spPr>
          <a:xfrm>
            <a:off x="5603064"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610" name="Google Shape;2610;p104"/>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611" name="Google Shape;2611;p104"/>
          <p:cNvCxnSpPr>
            <a:endCxn id="260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612" name="Google Shape;2612;p104"/>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613" name="Google Shape;2613;p104"/>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614" name="Google Shape;2614;p104"/>
          <p:cNvCxnSpPr>
            <a:endCxn id="260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615" name="Google Shape;2615;p104"/>
          <p:cNvSpPr/>
          <p:nvPr/>
        </p:nvSpPr>
        <p:spPr>
          <a:xfrm>
            <a:off x="6214251" y="319446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616" name="Google Shape;2616;p104"/>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617" name="Google Shape;2617;p104"/>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8" name="Google Shape;2618;p104"/>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619" name="Google Shape;2619;p104"/>
          <p:cNvSpPr/>
          <p:nvPr/>
        </p:nvSpPr>
        <p:spPr>
          <a:xfrm>
            <a:off x="4341648" y="3390182"/>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20" name="Google Shape;2620;p104"/>
          <p:cNvSpPr/>
          <p:nvPr/>
        </p:nvSpPr>
        <p:spPr>
          <a:xfrm rot="1309460">
            <a:off x="5293396" y="2601737"/>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21" name="Google Shape;2621;p104"/>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5" name="Shape 2625"/>
        <p:cNvGrpSpPr/>
        <p:nvPr/>
      </p:nvGrpSpPr>
      <p:grpSpPr>
        <a:xfrm>
          <a:off x="0" y="0"/>
          <a:ext cx="0" cy="0"/>
          <a:chOff x="0" y="0"/>
          <a:chExt cx="0" cy="0"/>
        </a:xfrm>
      </p:grpSpPr>
      <p:sp>
        <p:nvSpPr>
          <p:cNvPr id="2626" name="Google Shape;2626;p10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627" name="Google Shape;2627;p105"/>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628" name="Google Shape;2628;p105"/>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629" name="Google Shape;2629;p105"/>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630" name="Google Shape;2630;p105"/>
          <p:cNvSpPr/>
          <p:nvPr/>
        </p:nvSpPr>
        <p:spPr>
          <a:xfrm>
            <a:off x="5603064"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631" name="Google Shape;2631;p105"/>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632" name="Google Shape;2632;p105"/>
          <p:cNvCxnSpPr>
            <a:endCxn id="2628" idx="0"/>
          </p:cNvCxnSpPr>
          <p:nvPr/>
        </p:nvCxnSpPr>
        <p:spPr>
          <a:xfrm flipH="1">
            <a:off x="2354295" y="3746774"/>
            <a:ext cx="3248700" cy="487200"/>
          </a:xfrm>
          <a:prstGeom prst="straightConnector1">
            <a:avLst/>
          </a:prstGeom>
          <a:noFill/>
          <a:ln cap="flat" cmpd="sng" w="38100">
            <a:solidFill>
              <a:srgbClr val="3F3F3F"/>
            </a:solidFill>
            <a:prstDash val="solid"/>
            <a:miter lim="800000"/>
            <a:headEnd len="sm" w="sm" type="none"/>
            <a:tailEnd len="med" w="med" type="triangle"/>
          </a:ln>
        </p:spPr>
      </p:cxnSp>
      <p:sp>
        <p:nvSpPr>
          <p:cNvPr id="2633" name="Google Shape;2633;p105"/>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634" name="Google Shape;2634;p105"/>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635" name="Google Shape;2635;p105"/>
          <p:cNvCxnSpPr>
            <a:endCxn id="2629" idx="0"/>
          </p:cNvCxnSpPr>
          <p:nvPr/>
        </p:nvCxnSpPr>
        <p:spPr>
          <a:xfrm flipH="1">
            <a:off x="3433454" y="3746774"/>
            <a:ext cx="2780700" cy="487200"/>
          </a:xfrm>
          <a:prstGeom prst="straightConnector1">
            <a:avLst/>
          </a:prstGeom>
          <a:noFill/>
          <a:ln cap="flat" cmpd="sng" w="38100">
            <a:solidFill>
              <a:srgbClr val="3F3F3F"/>
            </a:solidFill>
            <a:prstDash val="solid"/>
            <a:miter lim="800000"/>
            <a:headEnd len="sm" w="sm" type="none"/>
            <a:tailEnd len="med" w="med" type="triangle"/>
          </a:ln>
        </p:spPr>
      </p:cxnSp>
      <p:sp>
        <p:nvSpPr>
          <p:cNvPr id="2636" name="Google Shape;2636;p105"/>
          <p:cNvSpPr/>
          <p:nvPr/>
        </p:nvSpPr>
        <p:spPr>
          <a:xfrm>
            <a:off x="6214251" y="319446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637" name="Google Shape;2637;p105"/>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638" name="Google Shape;2638;p105"/>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9" name="Google Shape;2639;p105"/>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640" name="Google Shape;2640;p105"/>
          <p:cNvSpPr/>
          <p:nvPr/>
        </p:nvSpPr>
        <p:spPr>
          <a:xfrm>
            <a:off x="4341648" y="3390182"/>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41" name="Google Shape;2641;p105"/>
          <p:cNvSpPr/>
          <p:nvPr/>
        </p:nvSpPr>
        <p:spPr>
          <a:xfrm rot="1309460">
            <a:off x="5293396" y="2601737"/>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42" name="Google Shape;2642;p105"/>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0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648" name="Google Shape;2648;p106"/>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649" name="Google Shape;2649;p106"/>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650" name="Google Shape;2650;p106"/>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651" name="Google Shape;2651;p106"/>
          <p:cNvSpPr/>
          <p:nvPr/>
        </p:nvSpPr>
        <p:spPr>
          <a:xfrm>
            <a:off x="4258600" y="319147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652" name="Google Shape;2652;p106"/>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653" name="Google Shape;2653;p106"/>
          <p:cNvCxnSpPr>
            <a:endCxn id="2649" idx="0"/>
          </p:cNvCxnSpPr>
          <p:nvPr/>
        </p:nvCxnSpPr>
        <p:spPr>
          <a:xfrm flipH="1">
            <a:off x="2354295" y="3745274"/>
            <a:ext cx="1904400" cy="488700"/>
          </a:xfrm>
          <a:prstGeom prst="straightConnector1">
            <a:avLst/>
          </a:prstGeom>
          <a:noFill/>
          <a:ln cap="flat" cmpd="sng" w="38100">
            <a:solidFill>
              <a:srgbClr val="3F3F3F"/>
            </a:solidFill>
            <a:prstDash val="solid"/>
            <a:miter lim="800000"/>
            <a:headEnd len="sm" w="sm" type="none"/>
            <a:tailEnd len="med" w="med" type="triangle"/>
          </a:ln>
        </p:spPr>
      </p:cxnSp>
      <p:sp>
        <p:nvSpPr>
          <p:cNvPr id="2654" name="Google Shape;2654;p106"/>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655" name="Google Shape;2655;p106"/>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656" name="Google Shape;2656;p106"/>
          <p:cNvCxnSpPr>
            <a:endCxn id="2650" idx="0"/>
          </p:cNvCxnSpPr>
          <p:nvPr/>
        </p:nvCxnSpPr>
        <p:spPr>
          <a:xfrm flipH="1">
            <a:off x="3433454" y="3745274"/>
            <a:ext cx="1436400" cy="488700"/>
          </a:xfrm>
          <a:prstGeom prst="straightConnector1">
            <a:avLst/>
          </a:prstGeom>
          <a:noFill/>
          <a:ln cap="flat" cmpd="sng" w="38100">
            <a:solidFill>
              <a:srgbClr val="3F3F3F"/>
            </a:solidFill>
            <a:prstDash val="solid"/>
            <a:miter lim="800000"/>
            <a:headEnd len="sm" w="sm" type="none"/>
            <a:tailEnd len="med" w="med" type="triangle"/>
          </a:ln>
        </p:spPr>
      </p:cxnSp>
      <p:sp>
        <p:nvSpPr>
          <p:cNvPr id="2657" name="Google Shape;2657;p106"/>
          <p:cNvSpPr/>
          <p:nvPr/>
        </p:nvSpPr>
        <p:spPr>
          <a:xfrm>
            <a:off x="4869787"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658" name="Google Shape;2658;p106"/>
          <p:cNvCxnSpPr/>
          <p:nvPr/>
        </p:nvCxnSpPr>
        <p:spPr>
          <a:xfrm>
            <a:off x="5480974" y="3745388"/>
            <a:ext cx="1713371" cy="488586"/>
          </a:xfrm>
          <a:prstGeom prst="straightConnector1">
            <a:avLst/>
          </a:prstGeom>
          <a:noFill/>
          <a:ln cap="flat" cmpd="sng" w="38100">
            <a:solidFill>
              <a:srgbClr val="3F3F3F"/>
            </a:solidFill>
            <a:prstDash val="solid"/>
            <a:miter lim="800000"/>
            <a:headEnd len="sm" w="sm" type="none"/>
            <a:tailEnd len="med" w="med" type="triangle"/>
          </a:ln>
        </p:spPr>
      </p:cxnSp>
      <p:sp>
        <p:nvSpPr>
          <p:cNvPr id="2659" name="Google Shape;2659;p106"/>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0" name="Google Shape;2660;p106"/>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661" name="Google Shape;2661;p106"/>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sp>
        <p:nvSpPr>
          <p:cNvPr id="2666" name="Google Shape;2666;p10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667" name="Google Shape;2667;p107"/>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668" name="Google Shape;2668;p107"/>
          <p:cNvSpPr/>
          <p:nvPr/>
        </p:nvSpPr>
        <p:spPr>
          <a:xfrm>
            <a:off x="314617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669" name="Google Shape;2669;p107"/>
          <p:cNvSpPr/>
          <p:nvPr/>
        </p:nvSpPr>
        <p:spPr>
          <a:xfrm>
            <a:off x="433228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670" name="Google Shape;2670;p107"/>
          <p:cNvSpPr/>
          <p:nvPr/>
        </p:nvSpPr>
        <p:spPr>
          <a:xfrm>
            <a:off x="4258600" y="319147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671" name="Google Shape;2671;p107"/>
          <p:cNvSpPr/>
          <p:nvPr/>
        </p:nvSpPr>
        <p:spPr>
          <a:xfrm>
            <a:off x="5413752" y="419709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672" name="Google Shape;2672;p107"/>
          <p:cNvCxnSpPr>
            <a:endCxn id="2668" idx="0"/>
          </p:cNvCxnSpPr>
          <p:nvPr/>
        </p:nvCxnSpPr>
        <p:spPr>
          <a:xfrm flipH="1">
            <a:off x="3453903" y="3744508"/>
            <a:ext cx="804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673" name="Google Shape;2673;p107"/>
          <p:cNvSpPr/>
          <p:nvPr/>
        </p:nvSpPr>
        <p:spPr>
          <a:xfrm>
            <a:off x="6017742" y="419073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674" name="Google Shape;2674;p107"/>
          <p:cNvCxnSpPr>
            <a:endCxn id="2669" idx="0"/>
          </p:cNvCxnSpPr>
          <p:nvPr/>
        </p:nvCxnSpPr>
        <p:spPr>
          <a:xfrm flipH="1">
            <a:off x="4640013" y="3744508"/>
            <a:ext cx="225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675" name="Google Shape;2675;p107"/>
          <p:cNvSpPr/>
          <p:nvPr/>
        </p:nvSpPr>
        <p:spPr>
          <a:xfrm>
            <a:off x="4869787"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676" name="Google Shape;2676;p107"/>
          <p:cNvCxnSpPr/>
          <p:nvPr/>
        </p:nvCxnSpPr>
        <p:spPr>
          <a:xfrm>
            <a:off x="5480974" y="3745388"/>
            <a:ext cx="548239" cy="451706"/>
          </a:xfrm>
          <a:prstGeom prst="straightConnector1">
            <a:avLst/>
          </a:prstGeom>
          <a:noFill/>
          <a:ln cap="flat" cmpd="sng" w="38100">
            <a:solidFill>
              <a:srgbClr val="3F3F3F"/>
            </a:solidFill>
            <a:prstDash val="solid"/>
            <a:miter lim="800000"/>
            <a:headEnd len="sm" w="sm" type="none"/>
            <a:tailEnd len="med" w="med" type="triangle"/>
          </a:ln>
        </p:spPr>
      </p:cxnSp>
      <p:sp>
        <p:nvSpPr>
          <p:cNvPr id="2677" name="Google Shape;2677;p107"/>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678" name="Google Shape;2678;p107"/>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9" name="Google Shape;2679;p107"/>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10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685" name="Google Shape;2685;p108"/>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686" name="Google Shape;2686;p108"/>
          <p:cNvSpPr/>
          <p:nvPr/>
        </p:nvSpPr>
        <p:spPr>
          <a:xfrm>
            <a:off x="314617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687" name="Google Shape;2687;p108"/>
          <p:cNvSpPr/>
          <p:nvPr/>
        </p:nvSpPr>
        <p:spPr>
          <a:xfrm>
            <a:off x="433228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688" name="Google Shape;2688;p108"/>
          <p:cNvSpPr/>
          <p:nvPr/>
        </p:nvSpPr>
        <p:spPr>
          <a:xfrm>
            <a:off x="4258600" y="319147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689" name="Google Shape;2689;p108"/>
          <p:cNvSpPr/>
          <p:nvPr/>
        </p:nvSpPr>
        <p:spPr>
          <a:xfrm>
            <a:off x="5413752" y="419709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690" name="Google Shape;2690;p108"/>
          <p:cNvCxnSpPr>
            <a:endCxn id="2686" idx="0"/>
          </p:cNvCxnSpPr>
          <p:nvPr/>
        </p:nvCxnSpPr>
        <p:spPr>
          <a:xfrm flipH="1">
            <a:off x="3453903" y="3744508"/>
            <a:ext cx="804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691" name="Google Shape;2691;p108"/>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692" name="Google Shape;2692;p108"/>
          <p:cNvSpPr/>
          <p:nvPr/>
        </p:nvSpPr>
        <p:spPr>
          <a:xfrm>
            <a:off x="6017742" y="419073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693" name="Google Shape;2693;p108"/>
          <p:cNvCxnSpPr>
            <a:endCxn id="2687" idx="0"/>
          </p:cNvCxnSpPr>
          <p:nvPr/>
        </p:nvCxnSpPr>
        <p:spPr>
          <a:xfrm flipH="1">
            <a:off x="4640013" y="3744508"/>
            <a:ext cx="225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694" name="Google Shape;2694;p108"/>
          <p:cNvSpPr/>
          <p:nvPr/>
        </p:nvSpPr>
        <p:spPr>
          <a:xfrm>
            <a:off x="4869787"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695" name="Google Shape;2695;p108"/>
          <p:cNvCxnSpPr/>
          <p:nvPr/>
        </p:nvCxnSpPr>
        <p:spPr>
          <a:xfrm>
            <a:off x="5480974" y="3745388"/>
            <a:ext cx="548239" cy="451706"/>
          </a:xfrm>
          <a:prstGeom prst="straightConnector1">
            <a:avLst/>
          </a:prstGeom>
          <a:noFill/>
          <a:ln cap="flat" cmpd="sng" w="38100">
            <a:solidFill>
              <a:srgbClr val="3F3F3F"/>
            </a:solidFill>
            <a:prstDash val="solid"/>
            <a:miter lim="800000"/>
            <a:headEnd len="sm" w="sm" type="none"/>
            <a:tailEnd len="med" w="med" type="triangle"/>
          </a:ln>
        </p:spPr>
      </p:cxnSp>
      <p:sp>
        <p:nvSpPr>
          <p:cNvPr id="2696" name="Google Shape;2696;p108"/>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697" name="Google Shape;2697;p108"/>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the root was also a 2 node and fused, so our root is assigned to the fused node.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10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703" name="Google Shape;2703;p10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704" name="Google Shape;2704;p109"/>
          <p:cNvSpPr/>
          <p:nvPr/>
        </p:nvSpPr>
        <p:spPr>
          <a:xfrm>
            <a:off x="314617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705" name="Google Shape;2705;p109"/>
          <p:cNvSpPr/>
          <p:nvPr/>
        </p:nvSpPr>
        <p:spPr>
          <a:xfrm>
            <a:off x="433228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706" name="Google Shape;2706;p109"/>
          <p:cNvSpPr/>
          <p:nvPr/>
        </p:nvSpPr>
        <p:spPr>
          <a:xfrm>
            <a:off x="4258600" y="319147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707" name="Google Shape;2707;p109"/>
          <p:cNvSpPr/>
          <p:nvPr/>
        </p:nvSpPr>
        <p:spPr>
          <a:xfrm>
            <a:off x="5413752" y="419709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708" name="Google Shape;2708;p109"/>
          <p:cNvCxnSpPr>
            <a:endCxn id="2704" idx="0"/>
          </p:cNvCxnSpPr>
          <p:nvPr/>
        </p:nvCxnSpPr>
        <p:spPr>
          <a:xfrm flipH="1">
            <a:off x="3453903" y="3744508"/>
            <a:ext cx="804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709" name="Google Shape;2709;p109"/>
          <p:cNvSpPr txBox="1"/>
          <p:nvPr/>
        </p:nvSpPr>
        <p:spPr>
          <a:xfrm>
            <a:off x="3546607" y="3283391"/>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710" name="Google Shape;2710;p109"/>
          <p:cNvSpPr/>
          <p:nvPr/>
        </p:nvSpPr>
        <p:spPr>
          <a:xfrm>
            <a:off x="6017742" y="419073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711" name="Google Shape;2711;p109"/>
          <p:cNvCxnSpPr>
            <a:endCxn id="2705" idx="0"/>
          </p:cNvCxnSpPr>
          <p:nvPr/>
        </p:nvCxnSpPr>
        <p:spPr>
          <a:xfrm flipH="1">
            <a:off x="4640013" y="3744508"/>
            <a:ext cx="225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712" name="Google Shape;2712;p109"/>
          <p:cNvSpPr/>
          <p:nvPr/>
        </p:nvSpPr>
        <p:spPr>
          <a:xfrm>
            <a:off x="4869787"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713" name="Google Shape;2713;p109"/>
          <p:cNvCxnSpPr/>
          <p:nvPr/>
        </p:nvCxnSpPr>
        <p:spPr>
          <a:xfrm>
            <a:off x="5480974" y="3745388"/>
            <a:ext cx="548239" cy="451706"/>
          </a:xfrm>
          <a:prstGeom prst="straightConnector1">
            <a:avLst/>
          </a:prstGeom>
          <a:noFill/>
          <a:ln cap="flat" cmpd="sng" w="38100">
            <a:solidFill>
              <a:srgbClr val="3F3F3F"/>
            </a:solidFill>
            <a:prstDash val="solid"/>
            <a:miter lim="800000"/>
            <a:headEnd len="sm" w="sm" type="none"/>
            <a:tailEnd len="med" w="med" type="triangle"/>
          </a:ln>
        </p:spPr>
      </p:cxnSp>
      <p:sp>
        <p:nvSpPr>
          <p:cNvPr id="2714" name="Google Shape;2714;p109"/>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715" name="Google Shape;2715;p109"/>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the root was also a 2 node and fused, so our root is assigned to the fused node.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a:t>
            </a:r>
            <a:endParaRPr/>
          </a:p>
        </p:txBody>
      </p:sp>
      <p:sp>
        <p:nvSpPr>
          <p:cNvPr id="212" name="Google Shape;212;p11"/>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From root, traverse through children till you hit a leaf node.</a:t>
            </a:r>
            <a:endParaRPr/>
          </a:p>
          <a:p>
            <a:pPr indent="-228600" lvl="1" marL="594360" rtl="0" algn="l">
              <a:lnSpc>
                <a:spcPct val="90000"/>
              </a:lnSpc>
              <a:spcBef>
                <a:spcPts val="1000"/>
              </a:spcBef>
              <a:spcAft>
                <a:spcPts val="0"/>
              </a:spcAft>
              <a:buClr>
                <a:schemeClr val="dk1"/>
              </a:buClr>
              <a:buSzPts val="1440"/>
              <a:buChar char="▪"/>
            </a:pPr>
            <a:r>
              <a:rPr lang="en-US"/>
              <a:t>Similar to a BST, but with a possible 2-4 children per node, you must pick the correct child route.</a:t>
            </a:r>
            <a:endParaRPr/>
          </a:p>
          <a:p>
            <a:pPr indent="-228600" lvl="0" marL="274320" rtl="0" algn="l">
              <a:lnSpc>
                <a:spcPct val="90000"/>
              </a:lnSpc>
              <a:spcBef>
                <a:spcPts val="1800"/>
              </a:spcBef>
              <a:spcAft>
                <a:spcPts val="0"/>
              </a:spcAft>
              <a:buClr>
                <a:schemeClr val="dk1"/>
              </a:buClr>
              <a:buSzPts val="1600"/>
              <a:buChar char="▪"/>
            </a:pPr>
            <a:r>
              <a:rPr lang="en-US"/>
              <a:t>Insert the data to the leaf node.</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11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721" name="Google Shape;2721;p11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722" name="Google Shape;2722;p110"/>
          <p:cNvSpPr/>
          <p:nvPr/>
        </p:nvSpPr>
        <p:spPr>
          <a:xfrm>
            <a:off x="314617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723" name="Google Shape;2723;p110"/>
          <p:cNvSpPr/>
          <p:nvPr/>
        </p:nvSpPr>
        <p:spPr>
          <a:xfrm>
            <a:off x="4332282" y="420110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724" name="Google Shape;2724;p110"/>
          <p:cNvSpPr/>
          <p:nvPr/>
        </p:nvSpPr>
        <p:spPr>
          <a:xfrm>
            <a:off x="4258600" y="319147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725" name="Google Shape;2725;p110"/>
          <p:cNvSpPr/>
          <p:nvPr/>
        </p:nvSpPr>
        <p:spPr>
          <a:xfrm>
            <a:off x="5413752" y="419709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726" name="Google Shape;2726;p110"/>
          <p:cNvCxnSpPr>
            <a:endCxn id="2722" idx="0"/>
          </p:cNvCxnSpPr>
          <p:nvPr/>
        </p:nvCxnSpPr>
        <p:spPr>
          <a:xfrm flipH="1">
            <a:off x="3453903" y="3744508"/>
            <a:ext cx="804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727" name="Google Shape;2727;p110"/>
          <p:cNvSpPr txBox="1"/>
          <p:nvPr/>
        </p:nvSpPr>
        <p:spPr>
          <a:xfrm>
            <a:off x="3546607" y="3283391"/>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728" name="Google Shape;2728;p110"/>
          <p:cNvSpPr/>
          <p:nvPr/>
        </p:nvSpPr>
        <p:spPr>
          <a:xfrm>
            <a:off x="6017742" y="419073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729" name="Google Shape;2729;p110"/>
          <p:cNvCxnSpPr>
            <a:endCxn id="2723" idx="0"/>
          </p:cNvCxnSpPr>
          <p:nvPr/>
        </p:nvCxnSpPr>
        <p:spPr>
          <a:xfrm flipH="1">
            <a:off x="4640013" y="3744508"/>
            <a:ext cx="225600" cy="456600"/>
          </a:xfrm>
          <a:prstGeom prst="straightConnector1">
            <a:avLst/>
          </a:prstGeom>
          <a:noFill/>
          <a:ln cap="flat" cmpd="sng" w="38100">
            <a:solidFill>
              <a:srgbClr val="3F3F3F"/>
            </a:solidFill>
            <a:prstDash val="solid"/>
            <a:miter lim="800000"/>
            <a:headEnd len="sm" w="sm" type="none"/>
            <a:tailEnd len="med" w="med" type="triangle"/>
          </a:ln>
        </p:spPr>
      </p:cxnSp>
      <p:sp>
        <p:nvSpPr>
          <p:cNvPr id="2730" name="Google Shape;2730;p110"/>
          <p:cNvSpPr/>
          <p:nvPr/>
        </p:nvSpPr>
        <p:spPr>
          <a:xfrm>
            <a:off x="4869787" y="31929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731" name="Google Shape;2731;p110"/>
          <p:cNvCxnSpPr/>
          <p:nvPr/>
        </p:nvCxnSpPr>
        <p:spPr>
          <a:xfrm>
            <a:off x="5480974" y="3745388"/>
            <a:ext cx="548239" cy="451706"/>
          </a:xfrm>
          <a:prstGeom prst="straightConnector1">
            <a:avLst/>
          </a:prstGeom>
          <a:noFill/>
          <a:ln cap="flat" cmpd="sng" w="38100">
            <a:solidFill>
              <a:srgbClr val="3F3F3F"/>
            </a:solidFill>
            <a:prstDash val="solid"/>
            <a:miter lim="800000"/>
            <a:headEnd len="sm" w="sm" type="none"/>
            <a:tailEnd len="med" w="med" type="triangle"/>
          </a:ln>
        </p:spPr>
      </p:cxnSp>
      <p:sp>
        <p:nvSpPr>
          <p:cNvPr id="2732" name="Google Shape;2732;p110"/>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733" name="Google Shape;2733;p110"/>
          <p:cNvSpPr txBox="1"/>
          <p:nvPr/>
        </p:nvSpPr>
        <p:spPr>
          <a:xfrm>
            <a:off x="4974720" y="5098671"/>
            <a:ext cx="6869751" cy="1477328"/>
          </a:xfrm>
          <a:prstGeom prst="rect">
            <a:avLst/>
          </a:prstGeom>
          <a:solidFill>
            <a:srgbClr val="FFEBCB"/>
          </a:solidFill>
          <a:ln cap="flat" cmpd="sng" w="28575">
            <a:solidFill>
              <a:srgbClr val="EB977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Our sibling is a 2 node, so let’s try to fuse again!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the root was also a 2 node and fused, so our root is assigned to the fused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how the height of the tree lowers.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p11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2739" name="Google Shape;2739;p111"/>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2740" name="Google Shape;2740;p111"/>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741" name="Google Shape;2741;p111"/>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742" name="Google Shape;2742;p111"/>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743" name="Google Shape;2743;p111"/>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744" name="Google Shape;2744;p111"/>
          <p:cNvCxnSpPr>
            <a:endCxn id="2741"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2745" name="Google Shape;2745;p111"/>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746" name="Google Shape;2746;p111"/>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747" name="Google Shape;2747;p111"/>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2748" name="Google Shape;2748;p111"/>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749" name="Google Shape;2749;p111"/>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750" name="Google Shape;2750;p111"/>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751" name="Google Shape;2751;p111"/>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752" name="Google Shape;2752;p111"/>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753" name="Google Shape;2753;p111"/>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754" name="Google Shape;2754;p111"/>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755" name="Google Shape;2755;p111"/>
          <p:cNvCxnSpPr>
            <a:endCxn id="2749"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756" name="Google Shape;2756;p111"/>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757" name="Google Shape;2757;p111"/>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758" name="Google Shape;2758;p111"/>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759" name="Google Shape;2759;p111"/>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760" name="Google Shape;2760;p111"/>
          <p:cNvCxnSpPr>
            <a:endCxn id="2759"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2761" name="Google Shape;2761;p111"/>
          <p:cNvCxnSpPr>
            <a:endCxn id="2756"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2762" name="Google Shape;2762;p111"/>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763" name="Google Shape;2763;p111"/>
          <p:cNvCxnSpPr>
            <a:endCxn id="2762"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764" name="Google Shape;2764;p111"/>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765" name="Google Shape;2765;p111"/>
          <p:cNvCxnSpPr>
            <a:endCxn id="2764"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766" name="Google Shape;2766;p111"/>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67" name="Google Shape;2767;p111"/>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768" name="Google Shape;2768;p111"/>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769" name="Google Shape;2769;p111"/>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770" name="Google Shape;2770;p111"/>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771" name="Google Shape;2771;p111"/>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772" name="Google Shape;2772;p111"/>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773" name="Google Shape;2773;p111"/>
          <p:cNvCxnSpPr>
            <a:endCxn id="2767"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774" name="Google Shape;2774;p111"/>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775" name="Google Shape;2775;p111"/>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776" name="Google Shape;2776;p111"/>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2777" name="Google Shape;2777;p111"/>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778" name="Google Shape;2778;p111"/>
          <p:cNvCxnSpPr>
            <a:endCxn id="2777"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779" name="Google Shape;2779;p111"/>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780" name="Google Shape;2780;p111"/>
          <p:cNvCxnSpPr>
            <a:endCxn id="2779"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781" name="Google Shape;2781;p111"/>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82" name="Google Shape;2782;p111"/>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83" name="Google Shape;2783;p111"/>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784" name="Google Shape;2784;p111"/>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785" name="Google Shape;2785;p111"/>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786" name="Google Shape;2786;p111"/>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2787" name="Google Shape;2787;p111"/>
          <p:cNvCxnSpPr>
            <a:endCxn id="2788"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2788" name="Google Shape;2788;p111"/>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789" name="Google Shape;2789;p111"/>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790" name="Google Shape;2790;p111"/>
          <p:cNvCxnSpPr>
            <a:endCxn id="2784"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2791" name="Google Shape;2791;p111"/>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92" name="Google Shape;2792;p111"/>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93" name="Google Shape;2793;p111"/>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794" name="Google Shape;2794;p111"/>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795" name="Google Shape;2795;p111"/>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796" name="Google Shape;2796;p111"/>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2797" name="Google Shape;2797;p111"/>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798" name="Google Shape;2798;p111"/>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799" name="Google Shape;2799;p111"/>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800" name="Google Shape;2800;p111"/>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801" name="Google Shape;2801;p111"/>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802" name="Google Shape;2802;p111"/>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2803" name="Google Shape;2803;p111"/>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804" name="Google Shape;2804;p111"/>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05" name="Google Shape;2805;p111"/>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806" name="Google Shape;2806;p111"/>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807" name="Google Shape;2807;p111"/>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08" name="Google Shape;2808;p111"/>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809" name="Google Shape;2809;p111"/>
          <p:cNvCxnSpPr>
            <a:endCxn id="2810"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2810" name="Google Shape;2810;p111"/>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811" name="Google Shape;2811;p111"/>
          <p:cNvCxnSpPr>
            <a:endCxn id="2812"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2812" name="Google Shape;2812;p111"/>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813" name="Google Shape;2813;p111"/>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14" name="Google Shape;2814;p111"/>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15" name="Google Shape;2815;p111"/>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2816" name="Google Shape;2816;p111"/>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817" name="Google Shape;2817;p111"/>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818" name="Google Shape;2818;p111"/>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819" name="Google Shape;2819;p111"/>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820" name="Google Shape;2820;p111"/>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821" name="Google Shape;2821;p111"/>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822" name="Google Shape;2822;p111"/>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823" name="Google Shape;2823;p111"/>
          <p:cNvCxnSpPr>
            <a:endCxn id="2824"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2824" name="Google Shape;2824;p111"/>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825" name="Google Shape;2825;p111"/>
          <p:cNvSpPr/>
          <p:nvPr/>
        </p:nvSpPr>
        <p:spPr>
          <a:xfrm>
            <a:off x="7186341" y="1530762"/>
            <a:ext cx="4268537"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11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2831" name="Google Shape;2831;p112"/>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2832" name="Google Shape;2832;p112"/>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833" name="Google Shape;2833;p112"/>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834" name="Google Shape;2834;p112"/>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35" name="Google Shape;2835;p112"/>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836" name="Google Shape;2836;p112"/>
          <p:cNvCxnSpPr>
            <a:endCxn id="2833"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2837" name="Google Shape;2837;p112"/>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838" name="Google Shape;2838;p112"/>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839" name="Google Shape;2839;p112"/>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2840" name="Google Shape;2840;p112"/>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41" name="Google Shape;2841;p112"/>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842" name="Google Shape;2842;p112"/>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843" name="Google Shape;2843;p112"/>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844" name="Google Shape;2844;p112"/>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845" name="Google Shape;2845;p112"/>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846" name="Google Shape;2846;p112"/>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847" name="Google Shape;2847;p112"/>
          <p:cNvCxnSpPr>
            <a:endCxn id="2841"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848" name="Google Shape;2848;p112"/>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849" name="Google Shape;2849;p112"/>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850" name="Google Shape;2850;p112"/>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51" name="Google Shape;2851;p112"/>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852" name="Google Shape;2852;p112"/>
          <p:cNvCxnSpPr>
            <a:endCxn id="2851"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2853" name="Google Shape;2853;p112"/>
          <p:cNvCxnSpPr>
            <a:endCxn id="2848"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2854" name="Google Shape;2854;p112"/>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55" name="Google Shape;2855;p112"/>
          <p:cNvCxnSpPr>
            <a:endCxn id="2854"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856" name="Google Shape;2856;p112"/>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57" name="Google Shape;2857;p112"/>
          <p:cNvCxnSpPr>
            <a:endCxn id="2856"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858" name="Google Shape;2858;p112"/>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59" name="Google Shape;2859;p112"/>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860" name="Google Shape;2860;p112"/>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861" name="Google Shape;2861;p112"/>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62" name="Google Shape;2862;p112"/>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863" name="Google Shape;2863;p112"/>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864" name="Google Shape;2864;p112"/>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865" name="Google Shape;2865;p112"/>
          <p:cNvCxnSpPr>
            <a:endCxn id="2859"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866" name="Google Shape;2866;p112"/>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867" name="Google Shape;2867;p112"/>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868" name="Google Shape;2868;p112"/>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2869" name="Google Shape;2869;p112"/>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70" name="Google Shape;2870;p112"/>
          <p:cNvCxnSpPr>
            <a:endCxn id="2869"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871" name="Google Shape;2871;p112"/>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72" name="Google Shape;2872;p112"/>
          <p:cNvCxnSpPr>
            <a:endCxn id="2871"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873" name="Google Shape;2873;p112"/>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74" name="Google Shape;2874;p112"/>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75" name="Google Shape;2875;p112"/>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76" name="Google Shape;2876;p112"/>
          <p:cNvSpPr/>
          <p:nvPr/>
        </p:nvSpPr>
        <p:spPr>
          <a:xfrm>
            <a:off x="8611064" y="3305824"/>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877" name="Google Shape;2877;p112"/>
          <p:cNvSpPr/>
          <p:nvPr/>
        </p:nvSpPr>
        <p:spPr>
          <a:xfrm>
            <a:off x="8261873" y="38307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78" name="Google Shape;2878;p112"/>
          <p:cNvCxnSpPr/>
          <p:nvPr/>
        </p:nvCxnSpPr>
        <p:spPr>
          <a:xfrm flipH="1">
            <a:off x="8481418" y="3609060"/>
            <a:ext cx="140900" cy="214655"/>
          </a:xfrm>
          <a:prstGeom prst="straightConnector1">
            <a:avLst/>
          </a:prstGeom>
          <a:noFill/>
          <a:ln cap="flat" cmpd="sng" w="38100">
            <a:solidFill>
              <a:srgbClr val="3F3F3F"/>
            </a:solidFill>
            <a:prstDash val="solid"/>
            <a:miter lim="800000"/>
            <a:headEnd len="sm" w="sm" type="none"/>
            <a:tailEnd len="med" w="med" type="triangle"/>
          </a:ln>
        </p:spPr>
      </p:cxnSp>
      <p:cxnSp>
        <p:nvCxnSpPr>
          <p:cNvPr id="2879" name="Google Shape;2879;p112"/>
          <p:cNvCxnSpPr>
            <a:endCxn id="2880" idx="0"/>
          </p:cNvCxnSpPr>
          <p:nvPr/>
        </p:nvCxnSpPr>
        <p:spPr>
          <a:xfrm>
            <a:off x="8906100" y="3606030"/>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2880" name="Google Shape;2880;p112"/>
          <p:cNvSpPr/>
          <p:nvPr/>
        </p:nvSpPr>
        <p:spPr>
          <a:xfrm>
            <a:off x="9024403" y="383103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881" name="Google Shape;2881;p112"/>
          <p:cNvSpPr/>
          <p:nvPr/>
        </p:nvSpPr>
        <p:spPr>
          <a:xfrm rot="-5400000">
            <a:off x="9369486" y="2885036"/>
            <a:ext cx="233379" cy="365925"/>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882" name="Google Shape;2882;p112"/>
          <p:cNvCxnSpPr>
            <a:endCxn id="2876" idx="0"/>
          </p:cNvCxnSpPr>
          <p:nvPr/>
        </p:nvCxnSpPr>
        <p:spPr>
          <a:xfrm>
            <a:off x="8317861" y="3025024"/>
            <a:ext cx="440700" cy="280800"/>
          </a:xfrm>
          <a:prstGeom prst="straightConnector1">
            <a:avLst/>
          </a:prstGeom>
          <a:noFill/>
          <a:ln cap="flat" cmpd="sng" w="38100">
            <a:solidFill>
              <a:srgbClr val="3F3F3F"/>
            </a:solidFill>
            <a:prstDash val="solid"/>
            <a:miter lim="800000"/>
            <a:headEnd len="sm" w="sm" type="none"/>
            <a:tailEnd len="med" w="med" type="triangle"/>
          </a:ln>
        </p:spPr>
      </p:cxnSp>
      <p:sp>
        <p:nvSpPr>
          <p:cNvPr id="2883" name="Google Shape;2883;p112"/>
          <p:cNvSpPr/>
          <p:nvPr/>
        </p:nvSpPr>
        <p:spPr>
          <a:xfrm rot="-5400000">
            <a:off x="8703586" y="3867733"/>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84" name="Google Shape;2884;p112"/>
          <p:cNvSpPr/>
          <p:nvPr/>
        </p:nvSpPr>
        <p:spPr>
          <a:xfrm rot="-2771227">
            <a:off x="8784934" y="359160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85" name="Google Shape;2885;p112"/>
          <p:cNvSpPr/>
          <p:nvPr/>
        </p:nvSpPr>
        <p:spPr>
          <a:xfrm>
            <a:off x="8022734" y="2716267"/>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886" name="Google Shape;2886;p112"/>
          <p:cNvCxnSpPr/>
          <p:nvPr/>
        </p:nvCxnSpPr>
        <p:spPr>
          <a:xfrm flipH="1">
            <a:off x="7633705" y="3012005"/>
            <a:ext cx="374344" cy="243346"/>
          </a:xfrm>
          <a:prstGeom prst="straightConnector1">
            <a:avLst/>
          </a:prstGeom>
          <a:noFill/>
          <a:ln cap="flat" cmpd="sng" w="38100">
            <a:solidFill>
              <a:srgbClr val="3F3F3F"/>
            </a:solidFill>
            <a:prstDash val="solid"/>
            <a:miter lim="800000"/>
            <a:headEnd len="sm" w="sm" type="none"/>
            <a:tailEnd len="med" w="med" type="triangle"/>
          </a:ln>
        </p:spPr>
      </p:cxnSp>
      <p:sp>
        <p:nvSpPr>
          <p:cNvPr id="2887" name="Google Shape;2887;p112"/>
          <p:cNvSpPr/>
          <p:nvPr/>
        </p:nvSpPr>
        <p:spPr>
          <a:xfrm>
            <a:off x="7492616" y="325747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88" name="Google Shape;2888;p112"/>
          <p:cNvSpPr/>
          <p:nvPr/>
        </p:nvSpPr>
        <p:spPr>
          <a:xfrm>
            <a:off x="7219947" y="383816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889" name="Google Shape;2889;p112"/>
          <p:cNvCxnSpPr>
            <a:endCxn id="2888" idx="0"/>
          </p:cNvCxnSpPr>
          <p:nvPr/>
        </p:nvCxnSpPr>
        <p:spPr>
          <a:xfrm flipH="1">
            <a:off x="7367444" y="3563069"/>
            <a:ext cx="125100" cy="275100"/>
          </a:xfrm>
          <a:prstGeom prst="straightConnector1">
            <a:avLst/>
          </a:prstGeom>
          <a:noFill/>
          <a:ln cap="flat" cmpd="sng" w="38100">
            <a:solidFill>
              <a:srgbClr val="3F3F3F"/>
            </a:solidFill>
            <a:prstDash val="solid"/>
            <a:miter lim="800000"/>
            <a:headEnd len="sm" w="sm" type="none"/>
            <a:tailEnd len="med" w="med" type="triangle"/>
          </a:ln>
        </p:spPr>
      </p:cxnSp>
      <p:cxnSp>
        <p:nvCxnSpPr>
          <p:cNvPr id="2890" name="Google Shape;2890;p112"/>
          <p:cNvCxnSpPr/>
          <p:nvPr/>
        </p:nvCxnSpPr>
        <p:spPr>
          <a:xfrm>
            <a:off x="7767410" y="3563065"/>
            <a:ext cx="213540" cy="267503"/>
          </a:xfrm>
          <a:prstGeom prst="straightConnector1">
            <a:avLst/>
          </a:prstGeom>
          <a:noFill/>
          <a:ln cap="flat" cmpd="sng" w="38100">
            <a:solidFill>
              <a:srgbClr val="3F3F3F"/>
            </a:solidFill>
            <a:prstDash val="solid"/>
            <a:miter lim="800000"/>
            <a:headEnd len="sm" w="sm" type="none"/>
            <a:tailEnd len="med" w="med" type="triangle"/>
          </a:ln>
        </p:spPr>
      </p:cxnSp>
      <p:sp>
        <p:nvSpPr>
          <p:cNvPr id="2891" name="Google Shape;2891;p112"/>
          <p:cNvSpPr/>
          <p:nvPr/>
        </p:nvSpPr>
        <p:spPr>
          <a:xfrm>
            <a:off x="7791416" y="383816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892" name="Google Shape;2892;p112"/>
          <p:cNvSpPr/>
          <p:nvPr/>
        </p:nvSpPr>
        <p:spPr>
          <a:xfrm>
            <a:off x="11077901" y="3851502"/>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893" name="Google Shape;2893;p112"/>
          <p:cNvCxnSpPr/>
          <p:nvPr/>
        </p:nvCxnSpPr>
        <p:spPr>
          <a:xfrm>
            <a:off x="11283896" y="3595365"/>
            <a:ext cx="70480" cy="262671"/>
          </a:xfrm>
          <a:prstGeom prst="straightConnector1">
            <a:avLst/>
          </a:prstGeom>
          <a:noFill/>
          <a:ln cap="flat" cmpd="sng" w="38100">
            <a:solidFill>
              <a:srgbClr val="3F3F3F"/>
            </a:solidFill>
            <a:prstDash val="solid"/>
            <a:miter lim="800000"/>
            <a:headEnd len="sm" w="sm" type="none"/>
            <a:tailEnd len="med" w="med" type="triangle"/>
          </a:ln>
        </p:spPr>
      </p:cxnSp>
      <p:cxnSp>
        <p:nvCxnSpPr>
          <p:cNvPr id="2894" name="Google Shape;2894;p112"/>
          <p:cNvCxnSpPr/>
          <p:nvPr/>
        </p:nvCxnSpPr>
        <p:spPr>
          <a:xfrm>
            <a:off x="10690963" y="3052477"/>
            <a:ext cx="440833" cy="280815"/>
          </a:xfrm>
          <a:prstGeom prst="straightConnector1">
            <a:avLst/>
          </a:prstGeom>
          <a:noFill/>
          <a:ln cap="flat" cmpd="sng" w="38100">
            <a:solidFill>
              <a:srgbClr val="3F3F3F"/>
            </a:solidFill>
            <a:prstDash val="solid"/>
            <a:miter lim="800000"/>
            <a:headEnd len="sm" w="sm" type="none"/>
            <a:tailEnd len="med" w="med" type="triangle"/>
          </a:ln>
        </p:spPr>
      </p:cxnSp>
      <p:sp>
        <p:nvSpPr>
          <p:cNvPr id="2895" name="Google Shape;2895;p112"/>
          <p:cNvSpPr/>
          <p:nvPr/>
        </p:nvSpPr>
        <p:spPr>
          <a:xfrm>
            <a:off x="10395969" y="2743735"/>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896" name="Google Shape;2896;p112"/>
          <p:cNvCxnSpPr/>
          <p:nvPr/>
        </p:nvCxnSpPr>
        <p:spPr>
          <a:xfrm flipH="1">
            <a:off x="10006940" y="3039473"/>
            <a:ext cx="374344" cy="243346"/>
          </a:xfrm>
          <a:prstGeom prst="straightConnector1">
            <a:avLst/>
          </a:prstGeom>
          <a:noFill/>
          <a:ln cap="flat" cmpd="sng" w="38100">
            <a:solidFill>
              <a:srgbClr val="3F3F3F"/>
            </a:solidFill>
            <a:prstDash val="solid"/>
            <a:miter lim="800000"/>
            <a:headEnd len="sm" w="sm" type="none"/>
            <a:tailEnd len="med" w="med" type="triangle"/>
          </a:ln>
        </p:spPr>
      </p:cxnSp>
      <p:sp>
        <p:nvSpPr>
          <p:cNvPr id="2897" name="Google Shape;2897;p112"/>
          <p:cNvSpPr/>
          <p:nvPr/>
        </p:nvSpPr>
        <p:spPr>
          <a:xfrm>
            <a:off x="9865851" y="328494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898" name="Google Shape;2898;p112"/>
          <p:cNvSpPr/>
          <p:nvPr/>
        </p:nvSpPr>
        <p:spPr>
          <a:xfrm>
            <a:off x="9593182" y="386563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899" name="Google Shape;2899;p112"/>
          <p:cNvCxnSpPr>
            <a:endCxn id="2898" idx="0"/>
          </p:cNvCxnSpPr>
          <p:nvPr/>
        </p:nvCxnSpPr>
        <p:spPr>
          <a:xfrm flipH="1">
            <a:off x="9740679" y="3590537"/>
            <a:ext cx="125100" cy="275100"/>
          </a:xfrm>
          <a:prstGeom prst="straightConnector1">
            <a:avLst/>
          </a:prstGeom>
          <a:noFill/>
          <a:ln cap="flat" cmpd="sng" w="38100">
            <a:solidFill>
              <a:srgbClr val="3F3F3F"/>
            </a:solidFill>
            <a:prstDash val="solid"/>
            <a:miter lim="800000"/>
            <a:headEnd len="sm" w="sm" type="none"/>
            <a:tailEnd len="med" w="med" type="triangle"/>
          </a:ln>
        </p:spPr>
      </p:cxnSp>
      <p:cxnSp>
        <p:nvCxnSpPr>
          <p:cNvPr id="2900" name="Google Shape;2900;p112"/>
          <p:cNvCxnSpPr/>
          <p:nvPr/>
        </p:nvCxnSpPr>
        <p:spPr>
          <a:xfrm>
            <a:off x="10140645" y="3590533"/>
            <a:ext cx="213540" cy="267503"/>
          </a:xfrm>
          <a:prstGeom prst="straightConnector1">
            <a:avLst/>
          </a:prstGeom>
          <a:noFill/>
          <a:ln cap="flat" cmpd="sng" w="38100">
            <a:solidFill>
              <a:srgbClr val="3F3F3F"/>
            </a:solidFill>
            <a:prstDash val="solid"/>
            <a:miter lim="800000"/>
            <a:headEnd len="sm" w="sm" type="none"/>
            <a:tailEnd len="med" w="med" type="triangle"/>
          </a:ln>
        </p:spPr>
      </p:cxnSp>
      <p:sp>
        <p:nvSpPr>
          <p:cNvPr id="2901" name="Google Shape;2901;p112"/>
          <p:cNvSpPr/>
          <p:nvPr/>
        </p:nvSpPr>
        <p:spPr>
          <a:xfrm>
            <a:off x="10164651" y="386563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02" name="Google Shape;2902;p112"/>
          <p:cNvSpPr/>
          <p:nvPr/>
        </p:nvSpPr>
        <p:spPr>
          <a:xfrm>
            <a:off x="10988902" y="3306460"/>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903" name="Google Shape;2903;p112"/>
          <p:cNvSpPr/>
          <p:nvPr/>
        </p:nvSpPr>
        <p:spPr>
          <a:xfrm rot="-5400000">
            <a:off x="10508002" y="334300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04" name="Google Shape;2904;p112"/>
          <p:cNvSpPr/>
          <p:nvPr/>
        </p:nvSpPr>
        <p:spPr>
          <a:xfrm rot="-2771227">
            <a:off x="10589350" y="3066873"/>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05" name="Google Shape;2905;p112"/>
          <p:cNvSpPr/>
          <p:nvPr/>
        </p:nvSpPr>
        <p:spPr>
          <a:xfrm>
            <a:off x="11354376" y="3845384"/>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906" name="Google Shape;2906;p112"/>
          <p:cNvSpPr/>
          <p:nvPr/>
        </p:nvSpPr>
        <p:spPr>
          <a:xfrm>
            <a:off x="8986142" y="5743370"/>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907" name="Google Shape;2907;p112"/>
          <p:cNvCxnSpPr/>
          <p:nvPr/>
        </p:nvCxnSpPr>
        <p:spPr>
          <a:xfrm>
            <a:off x="8717102" y="5390342"/>
            <a:ext cx="545515" cy="359562"/>
          </a:xfrm>
          <a:prstGeom prst="straightConnector1">
            <a:avLst/>
          </a:prstGeom>
          <a:noFill/>
          <a:ln cap="flat" cmpd="sng" w="38100">
            <a:solidFill>
              <a:srgbClr val="3F3F3F"/>
            </a:solidFill>
            <a:prstDash val="solid"/>
            <a:miter lim="800000"/>
            <a:headEnd len="sm" w="sm" type="none"/>
            <a:tailEnd len="med" w="med" type="triangle"/>
          </a:ln>
        </p:spPr>
      </p:cxnSp>
      <p:sp>
        <p:nvSpPr>
          <p:cNvPr id="2908" name="Google Shape;2908;p112"/>
          <p:cNvSpPr/>
          <p:nvPr/>
        </p:nvSpPr>
        <p:spPr>
          <a:xfrm>
            <a:off x="8422108" y="5084752"/>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909" name="Google Shape;2909;p112"/>
          <p:cNvSpPr/>
          <p:nvPr/>
        </p:nvSpPr>
        <p:spPr>
          <a:xfrm>
            <a:off x="8119940" y="508635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910" name="Google Shape;2910;p112"/>
          <p:cNvSpPr/>
          <p:nvPr/>
        </p:nvSpPr>
        <p:spPr>
          <a:xfrm>
            <a:off x="7501423" y="575750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911" name="Google Shape;2911;p112"/>
          <p:cNvCxnSpPr>
            <a:endCxn id="2910" idx="0"/>
          </p:cNvCxnSpPr>
          <p:nvPr/>
        </p:nvCxnSpPr>
        <p:spPr>
          <a:xfrm flipH="1">
            <a:off x="7648920" y="5390305"/>
            <a:ext cx="456300" cy="367200"/>
          </a:xfrm>
          <a:prstGeom prst="straightConnector1">
            <a:avLst/>
          </a:prstGeom>
          <a:noFill/>
          <a:ln cap="flat" cmpd="sng" w="38100">
            <a:solidFill>
              <a:srgbClr val="3F3F3F"/>
            </a:solidFill>
            <a:prstDash val="solid"/>
            <a:miter lim="800000"/>
            <a:headEnd len="sm" w="sm" type="none"/>
            <a:tailEnd len="med" w="med" type="triangle"/>
          </a:ln>
        </p:spPr>
      </p:cxnSp>
      <p:cxnSp>
        <p:nvCxnSpPr>
          <p:cNvPr id="2912" name="Google Shape;2912;p112"/>
          <p:cNvCxnSpPr/>
          <p:nvPr/>
        </p:nvCxnSpPr>
        <p:spPr>
          <a:xfrm flipH="1">
            <a:off x="8381700" y="5390342"/>
            <a:ext cx="12261" cy="367163"/>
          </a:xfrm>
          <a:prstGeom prst="straightConnector1">
            <a:avLst/>
          </a:prstGeom>
          <a:noFill/>
          <a:ln cap="flat" cmpd="sng" w="38100">
            <a:solidFill>
              <a:srgbClr val="3F3F3F"/>
            </a:solidFill>
            <a:prstDash val="solid"/>
            <a:miter lim="800000"/>
            <a:headEnd len="sm" w="sm" type="none"/>
            <a:tailEnd len="med" w="med" type="triangle"/>
          </a:ln>
        </p:spPr>
      </p:cxnSp>
      <p:sp>
        <p:nvSpPr>
          <p:cNvPr id="2913" name="Google Shape;2913;p112"/>
          <p:cNvSpPr/>
          <p:nvPr/>
        </p:nvSpPr>
        <p:spPr>
          <a:xfrm>
            <a:off x="8217242" y="575750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14" name="Google Shape;2914;p112"/>
          <p:cNvSpPr/>
          <p:nvPr/>
        </p:nvSpPr>
        <p:spPr>
          <a:xfrm>
            <a:off x="9262617" y="57372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915" name="Google Shape;2915;p112"/>
          <p:cNvSpPr/>
          <p:nvPr/>
        </p:nvSpPr>
        <p:spPr>
          <a:xfrm rot="2356118">
            <a:off x="9398663" y="4527442"/>
            <a:ext cx="233379" cy="475734"/>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16" name="Google Shape;2916;p112"/>
          <p:cNvSpPr txBox="1"/>
          <p:nvPr/>
        </p:nvSpPr>
        <p:spPr>
          <a:xfrm>
            <a:off x="7365766" y="2673451"/>
            <a:ext cx="7683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Root</a:t>
            </a:r>
            <a:endParaRPr/>
          </a:p>
        </p:txBody>
      </p:sp>
      <p:sp>
        <p:nvSpPr>
          <p:cNvPr id="2917" name="Google Shape;2917;p112"/>
          <p:cNvSpPr txBox="1"/>
          <p:nvPr/>
        </p:nvSpPr>
        <p:spPr>
          <a:xfrm>
            <a:off x="9809942" y="2715564"/>
            <a:ext cx="7683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Root</a:t>
            </a:r>
            <a:endParaRPr/>
          </a:p>
        </p:txBody>
      </p:sp>
      <p:sp>
        <p:nvSpPr>
          <p:cNvPr id="2918" name="Google Shape;2918;p112"/>
          <p:cNvSpPr txBox="1"/>
          <p:nvPr/>
        </p:nvSpPr>
        <p:spPr>
          <a:xfrm>
            <a:off x="7523556" y="5051788"/>
            <a:ext cx="7683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Root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11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 cont.</a:t>
            </a:r>
            <a:endParaRPr/>
          </a:p>
        </p:txBody>
      </p:sp>
      <p:graphicFrame>
        <p:nvGraphicFramePr>
          <p:cNvPr id="2924" name="Google Shape;2924;p113"/>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5669100"/>
                <a:gridCol w="5620625"/>
              </a:tblGrid>
              <a:tr h="1084225">
                <a:tc gridSpan="2">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 propagate rotate/fuse procedures up to root..</a:t>
                      </a:r>
                      <a:endParaRPr/>
                    </a:p>
                    <a:p>
                      <a:pPr indent="0" lvl="0" marL="0" marR="0" rtl="0" algn="l">
                        <a:spcBef>
                          <a:spcPts val="0"/>
                        </a:spcBef>
                        <a:spcAft>
                          <a:spcPts val="0"/>
                        </a:spcAft>
                        <a:buNone/>
                      </a:pPr>
                      <a:r>
                        <a:rPr b="1" lang="en-US" sz="1600"/>
                        <a:t>Or when there is a rotate/fuse operation that terminates propagation.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hMerge="1"/>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2925" name="Google Shape;2925;p113"/>
          <p:cNvSpPr/>
          <p:nvPr/>
        </p:nvSpPr>
        <p:spPr>
          <a:xfrm>
            <a:off x="2148294" y="3483327"/>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g</a:t>
            </a:r>
            <a:endParaRPr/>
          </a:p>
        </p:txBody>
      </p:sp>
      <p:sp>
        <p:nvSpPr>
          <p:cNvPr id="2926" name="Google Shape;2926;p113"/>
          <p:cNvSpPr/>
          <p:nvPr/>
        </p:nvSpPr>
        <p:spPr>
          <a:xfrm>
            <a:off x="1820873" y="4005350"/>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cxnSp>
        <p:nvCxnSpPr>
          <p:cNvPr id="2927" name="Google Shape;2927;p113"/>
          <p:cNvCxnSpPr>
            <a:endCxn id="2926" idx="0"/>
          </p:cNvCxnSpPr>
          <p:nvPr/>
        </p:nvCxnSpPr>
        <p:spPr>
          <a:xfrm flipH="1">
            <a:off x="1968370" y="3786650"/>
            <a:ext cx="191100" cy="218700"/>
          </a:xfrm>
          <a:prstGeom prst="straightConnector1">
            <a:avLst/>
          </a:prstGeom>
          <a:noFill/>
          <a:ln cap="flat" cmpd="sng" w="38100">
            <a:solidFill>
              <a:srgbClr val="3F3F3F"/>
            </a:solidFill>
            <a:prstDash val="solid"/>
            <a:miter lim="800000"/>
            <a:headEnd len="sm" w="sm" type="none"/>
            <a:tailEnd len="med" w="med" type="triangle"/>
          </a:ln>
        </p:spPr>
      </p:cxnSp>
      <p:cxnSp>
        <p:nvCxnSpPr>
          <p:cNvPr id="2928" name="Google Shape;2928;p113"/>
          <p:cNvCxnSpPr>
            <a:endCxn id="2929" idx="0"/>
          </p:cNvCxnSpPr>
          <p:nvPr/>
        </p:nvCxnSpPr>
        <p:spPr>
          <a:xfrm>
            <a:off x="2443330" y="3783533"/>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2929" name="Google Shape;2929;p113"/>
          <p:cNvSpPr/>
          <p:nvPr/>
        </p:nvSpPr>
        <p:spPr>
          <a:xfrm>
            <a:off x="2561633" y="4008533"/>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930" name="Google Shape;2930;p113"/>
          <p:cNvSpPr/>
          <p:nvPr/>
        </p:nvSpPr>
        <p:spPr>
          <a:xfrm rot="-5400000">
            <a:off x="2923653" y="339411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931" name="Google Shape;2931;p113"/>
          <p:cNvCxnSpPr>
            <a:endCxn id="2925" idx="0"/>
          </p:cNvCxnSpPr>
          <p:nvPr/>
        </p:nvCxnSpPr>
        <p:spPr>
          <a:xfrm>
            <a:off x="1600391" y="3199227"/>
            <a:ext cx="695400" cy="284100"/>
          </a:xfrm>
          <a:prstGeom prst="straightConnector1">
            <a:avLst/>
          </a:prstGeom>
          <a:noFill/>
          <a:ln cap="flat" cmpd="sng" w="38100">
            <a:solidFill>
              <a:srgbClr val="3F3F3F"/>
            </a:solidFill>
            <a:prstDash val="solid"/>
            <a:miter lim="800000"/>
            <a:headEnd len="sm" w="sm" type="none"/>
            <a:tailEnd len="med" w="med" type="triangle"/>
          </a:ln>
        </p:spPr>
      </p:cxnSp>
      <p:sp>
        <p:nvSpPr>
          <p:cNvPr id="2932" name="Google Shape;2932;p113"/>
          <p:cNvSpPr/>
          <p:nvPr/>
        </p:nvSpPr>
        <p:spPr>
          <a:xfrm rot="-5400000">
            <a:off x="4170570" y="352364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33" name="Google Shape;2933;p113"/>
          <p:cNvSpPr/>
          <p:nvPr/>
        </p:nvSpPr>
        <p:spPr>
          <a:xfrm rot="-2771227">
            <a:off x="4251918" y="3247516"/>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34" name="Google Shape;2934;p113"/>
          <p:cNvSpPr/>
          <p:nvPr/>
        </p:nvSpPr>
        <p:spPr>
          <a:xfrm>
            <a:off x="1004880" y="28936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935" name="Google Shape;2935;p113"/>
          <p:cNvSpPr/>
          <p:nvPr/>
        </p:nvSpPr>
        <p:spPr>
          <a:xfrm>
            <a:off x="1295179" y="2894742"/>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sp>
        <p:nvSpPr>
          <p:cNvPr id="2936" name="Google Shape;2936;p113"/>
          <p:cNvSpPr/>
          <p:nvPr/>
        </p:nvSpPr>
        <p:spPr>
          <a:xfrm>
            <a:off x="4588206" y="4008208"/>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cxnSp>
        <p:nvCxnSpPr>
          <p:cNvPr id="2937" name="Google Shape;2937;p113"/>
          <p:cNvCxnSpPr/>
          <p:nvPr/>
        </p:nvCxnSpPr>
        <p:spPr>
          <a:xfrm>
            <a:off x="4806238" y="3739028"/>
            <a:ext cx="48849" cy="254726"/>
          </a:xfrm>
          <a:prstGeom prst="straightConnector1">
            <a:avLst/>
          </a:prstGeom>
          <a:noFill/>
          <a:ln cap="flat" cmpd="sng" w="38100">
            <a:solidFill>
              <a:srgbClr val="3F3F3F"/>
            </a:solidFill>
            <a:prstDash val="solid"/>
            <a:miter lim="800000"/>
            <a:headEnd len="sm" w="sm" type="none"/>
            <a:tailEnd len="med" w="med" type="triangle"/>
          </a:ln>
        </p:spPr>
      </p:cxnSp>
      <p:sp>
        <p:nvSpPr>
          <p:cNvPr id="2938" name="Google Shape;2938;p113"/>
          <p:cNvSpPr/>
          <p:nvPr/>
        </p:nvSpPr>
        <p:spPr>
          <a:xfrm>
            <a:off x="4878605" y="400827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g</a:t>
            </a:r>
            <a:endParaRPr/>
          </a:p>
        </p:txBody>
      </p:sp>
      <p:sp>
        <p:nvSpPr>
          <p:cNvPr id="2939" name="Google Shape;2939;p113"/>
          <p:cNvSpPr/>
          <p:nvPr/>
        </p:nvSpPr>
        <p:spPr>
          <a:xfrm>
            <a:off x="4510595" y="3426056"/>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940" name="Google Shape;2940;p113"/>
          <p:cNvCxnSpPr>
            <a:endCxn id="2941" idx="0"/>
          </p:cNvCxnSpPr>
          <p:nvPr/>
        </p:nvCxnSpPr>
        <p:spPr>
          <a:xfrm>
            <a:off x="1280358" y="3190342"/>
            <a:ext cx="7200" cy="276300"/>
          </a:xfrm>
          <a:prstGeom prst="straightConnector1">
            <a:avLst/>
          </a:prstGeom>
          <a:noFill/>
          <a:ln cap="flat" cmpd="sng" w="38100">
            <a:solidFill>
              <a:srgbClr val="3F3F3F"/>
            </a:solidFill>
            <a:prstDash val="solid"/>
            <a:miter lim="800000"/>
            <a:headEnd len="sm" w="sm" type="none"/>
            <a:tailEnd len="med" w="med" type="triangle"/>
          </a:ln>
        </p:spPr>
      </p:cxnSp>
      <p:sp>
        <p:nvSpPr>
          <p:cNvPr id="2941" name="Google Shape;2941;p113"/>
          <p:cNvSpPr/>
          <p:nvPr/>
        </p:nvSpPr>
        <p:spPr>
          <a:xfrm>
            <a:off x="1140061" y="346664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42" name="Google Shape;2942;p113"/>
          <p:cNvSpPr/>
          <p:nvPr/>
        </p:nvSpPr>
        <p:spPr>
          <a:xfrm>
            <a:off x="940186" y="400535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943" name="Google Shape;2943;p113"/>
          <p:cNvSpPr/>
          <p:nvPr/>
        </p:nvSpPr>
        <p:spPr>
          <a:xfrm>
            <a:off x="1352823" y="399428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944" name="Google Shape;2944;p113"/>
          <p:cNvCxnSpPr>
            <a:endCxn id="2942" idx="0"/>
          </p:cNvCxnSpPr>
          <p:nvPr/>
        </p:nvCxnSpPr>
        <p:spPr>
          <a:xfrm flipH="1">
            <a:off x="1087683" y="3786650"/>
            <a:ext cx="49500" cy="218700"/>
          </a:xfrm>
          <a:prstGeom prst="straightConnector1">
            <a:avLst/>
          </a:prstGeom>
          <a:noFill/>
          <a:ln cap="flat" cmpd="sng" w="38100">
            <a:solidFill>
              <a:srgbClr val="3F3F3F"/>
            </a:solidFill>
            <a:prstDash val="solid"/>
            <a:miter lim="800000"/>
            <a:headEnd len="sm" w="sm" type="none"/>
            <a:tailEnd len="med" w="med" type="triangle"/>
          </a:ln>
        </p:spPr>
      </p:cxnSp>
      <p:cxnSp>
        <p:nvCxnSpPr>
          <p:cNvPr id="2945" name="Google Shape;2945;p113"/>
          <p:cNvCxnSpPr>
            <a:endCxn id="2943" idx="0"/>
          </p:cNvCxnSpPr>
          <p:nvPr/>
        </p:nvCxnSpPr>
        <p:spPr>
          <a:xfrm>
            <a:off x="1442720" y="3763287"/>
            <a:ext cx="57600" cy="231000"/>
          </a:xfrm>
          <a:prstGeom prst="straightConnector1">
            <a:avLst/>
          </a:prstGeom>
          <a:noFill/>
          <a:ln cap="flat" cmpd="sng" w="38100">
            <a:solidFill>
              <a:srgbClr val="3F3F3F"/>
            </a:solidFill>
            <a:prstDash val="solid"/>
            <a:miter lim="800000"/>
            <a:headEnd len="sm" w="sm" type="none"/>
            <a:tailEnd len="med" w="med" type="triangle"/>
          </a:ln>
        </p:spPr>
      </p:cxnSp>
      <p:sp>
        <p:nvSpPr>
          <p:cNvPr id="2946" name="Google Shape;2946;p113"/>
          <p:cNvSpPr/>
          <p:nvPr/>
        </p:nvSpPr>
        <p:spPr>
          <a:xfrm>
            <a:off x="3547472" y="289570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947" name="Google Shape;2947;p113"/>
          <p:cNvSpPr/>
          <p:nvPr/>
        </p:nvSpPr>
        <p:spPr>
          <a:xfrm>
            <a:off x="3837771" y="2896800"/>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948" name="Google Shape;2948;p113"/>
          <p:cNvCxnSpPr>
            <a:endCxn id="2949" idx="0"/>
          </p:cNvCxnSpPr>
          <p:nvPr/>
        </p:nvCxnSpPr>
        <p:spPr>
          <a:xfrm>
            <a:off x="3822950" y="3192400"/>
            <a:ext cx="7200" cy="276300"/>
          </a:xfrm>
          <a:prstGeom prst="straightConnector1">
            <a:avLst/>
          </a:prstGeom>
          <a:noFill/>
          <a:ln cap="flat" cmpd="sng" w="38100">
            <a:solidFill>
              <a:srgbClr val="3F3F3F"/>
            </a:solidFill>
            <a:prstDash val="solid"/>
            <a:miter lim="800000"/>
            <a:headEnd len="sm" w="sm" type="none"/>
            <a:tailEnd len="med" w="med" type="triangle"/>
          </a:ln>
        </p:spPr>
      </p:cxnSp>
      <p:sp>
        <p:nvSpPr>
          <p:cNvPr id="2949" name="Google Shape;2949;p113"/>
          <p:cNvSpPr/>
          <p:nvPr/>
        </p:nvSpPr>
        <p:spPr>
          <a:xfrm>
            <a:off x="3682653" y="346870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50" name="Google Shape;2950;p113"/>
          <p:cNvSpPr/>
          <p:nvPr/>
        </p:nvSpPr>
        <p:spPr>
          <a:xfrm>
            <a:off x="3482778" y="40074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951" name="Google Shape;2951;p113"/>
          <p:cNvSpPr/>
          <p:nvPr/>
        </p:nvSpPr>
        <p:spPr>
          <a:xfrm>
            <a:off x="3895415" y="3996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952" name="Google Shape;2952;p113"/>
          <p:cNvCxnSpPr>
            <a:endCxn id="2950" idx="0"/>
          </p:cNvCxnSpPr>
          <p:nvPr/>
        </p:nvCxnSpPr>
        <p:spPr>
          <a:xfrm flipH="1">
            <a:off x="3630275" y="3788708"/>
            <a:ext cx="49500" cy="218700"/>
          </a:xfrm>
          <a:prstGeom prst="straightConnector1">
            <a:avLst/>
          </a:prstGeom>
          <a:noFill/>
          <a:ln cap="flat" cmpd="sng" w="38100">
            <a:solidFill>
              <a:srgbClr val="3F3F3F"/>
            </a:solidFill>
            <a:prstDash val="solid"/>
            <a:miter lim="800000"/>
            <a:headEnd len="sm" w="sm" type="none"/>
            <a:tailEnd len="med" w="med" type="triangle"/>
          </a:ln>
        </p:spPr>
      </p:cxnSp>
      <p:cxnSp>
        <p:nvCxnSpPr>
          <p:cNvPr id="2953" name="Google Shape;2953;p113"/>
          <p:cNvCxnSpPr>
            <a:endCxn id="2951" idx="0"/>
          </p:cNvCxnSpPr>
          <p:nvPr/>
        </p:nvCxnSpPr>
        <p:spPr>
          <a:xfrm>
            <a:off x="3985312" y="3765345"/>
            <a:ext cx="57600" cy="231000"/>
          </a:xfrm>
          <a:prstGeom prst="straightConnector1">
            <a:avLst/>
          </a:prstGeom>
          <a:noFill/>
          <a:ln cap="flat" cmpd="sng" w="38100">
            <a:solidFill>
              <a:srgbClr val="3F3F3F"/>
            </a:solidFill>
            <a:prstDash val="solid"/>
            <a:miter lim="800000"/>
            <a:headEnd len="sm" w="sm" type="none"/>
            <a:tailEnd len="med" w="med" type="triangle"/>
          </a:ln>
        </p:spPr>
      </p:cxnSp>
      <p:cxnSp>
        <p:nvCxnSpPr>
          <p:cNvPr id="2954" name="Google Shape;2954;p113"/>
          <p:cNvCxnSpPr>
            <a:endCxn id="2939" idx="0"/>
          </p:cNvCxnSpPr>
          <p:nvPr/>
        </p:nvCxnSpPr>
        <p:spPr>
          <a:xfrm>
            <a:off x="4125292" y="3199256"/>
            <a:ext cx="532800" cy="226800"/>
          </a:xfrm>
          <a:prstGeom prst="straightConnector1">
            <a:avLst/>
          </a:prstGeom>
          <a:noFill/>
          <a:ln cap="flat" cmpd="sng" w="38100">
            <a:solidFill>
              <a:srgbClr val="3F3F3F"/>
            </a:solidFill>
            <a:prstDash val="solid"/>
            <a:miter lim="800000"/>
            <a:headEnd len="sm" w="sm" type="none"/>
            <a:tailEnd len="med" w="med" type="triangle"/>
          </a:ln>
        </p:spPr>
      </p:cxnSp>
      <p:sp>
        <p:nvSpPr>
          <p:cNvPr id="2955" name="Google Shape;2955;p113"/>
          <p:cNvSpPr/>
          <p:nvPr/>
        </p:nvSpPr>
        <p:spPr>
          <a:xfrm rot="2356118">
            <a:off x="2980835" y="4502095"/>
            <a:ext cx="233379" cy="475734"/>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56" name="Google Shape;2956;p113"/>
          <p:cNvSpPr/>
          <p:nvPr/>
        </p:nvSpPr>
        <p:spPr>
          <a:xfrm>
            <a:off x="2258027" y="590662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cxnSp>
        <p:nvCxnSpPr>
          <p:cNvPr id="2957" name="Google Shape;2957;p113"/>
          <p:cNvCxnSpPr/>
          <p:nvPr/>
        </p:nvCxnSpPr>
        <p:spPr>
          <a:xfrm>
            <a:off x="2222240" y="5648517"/>
            <a:ext cx="302668" cy="243654"/>
          </a:xfrm>
          <a:prstGeom prst="straightConnector1">
            <a:avLst/>
          </a:prstGeom>
          <a:noFill/>
          <a:ln cap="flat" cmpd="sng" w="38100">
            <a:solidFill>
              <a:srgbClr val="3F3F3F"/>
            </a:solidFill>
            <a:prstDash val="solid"/>
            <a:miter lim="800000"/>
            <a:headEnd len="sm" w="sm" type="none"/>
            <a:tailEnd len="med" w="med" type="triangle"/>
          </a:ln>
        </p:spPr>
      </p:cxnSp>
      <p:sp>
        <p:nvSpPr>
          <p:cNvPr id="2958" name="Google Shape;2958;p113"/>
          <p:cNvSpPr/>
          <p:nvPr/>
        </p:nvSpPr>
        <p:spPr>
          <a:xfrm>
            <a:off x="2548426" y="5906688"/>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g</a:t>
            </a:r>
            <a:endParaRPr/>
          </a:p>
        </p:txBody>
      </p:sp>
      <p:sp>
        <p:nvSpPr>
          <p:cNvPr id="2959" name="Google Shape;2959;p113"/>
          <p:cNvSpPr/>
          <p:nvPr/>
        </p:nvSpPr>
        <p:spPr>
          <a:xfrm>
            <a:off x="1217293" y="479412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960" name="Google Shape;2960;p113"/>
          <p:cNvSpPr/>
          <p:nvPr/>
        </p:nvSpPr>
        <p:spPr>
          <a:xfrm>
            <a:off x="1920072" y="5342927"/>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961" name="Google Shape;2961;p113"/>
          <p:cNvCxnSpPr>
            <a:endCxn id="2962" idx="0"/>
          </p:cNvCxnSpPr>
          <p:nvPr/>
        </p:nvCxnSpPr>
        <p:spPr>
          <a:xfrm>
            <a:off x="1507701" y="5099627"/>
            <a:ext cx="257700" cy="243300"/>
          </a:xfrm>
          <a:prstGeom prst="straightConnector1">
            <a:avLst/>
          </a:prstGeom>
          <a:noFill/>
          <a:ln cap="flat" cmpd="sng" w="38100">
            <a:solidFill>
              <a:srgbClr val="3F3F3F"/>
            </a:solidFill>
            <a:prstDash val="solid"/>
            <a:miter lim="800000"/>
            <a:headEnd len="sm" w="sm" type="none"/>
            <a:tailEnd len="med" w="med" type="triangle"/>
          </a:ln>
        </p:spPr>
      </p:cxnSp>
      <p:sp>
        <p:nvSpPr>
          <p:cNvPr id="2962" name="Google Shape;2962;p113"/>
          <p:cNvSpPr/>
          <p:nvPr/>
        </p:nvSpPr>
        <p:spPr>
          <a:xfrm>
            <a:off x="1617904" y="534292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63" name="Google Shape;2963;p113"/>
          <p:cNvSpPr/>
          <p:nvPr/>
        </p:nvSpPr>
        <p:spPr>
          <a:xfrm>
            <a:off x="1235180" y="591626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964" name="Google Shape;2964;p113"/>
          <p:cNvSpPr/>
          <p:nvPr/>
        </p:nvSpPr>
        <p:spPr>
          <a:xfrm>
            <a:off x="1765386" y="590845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965" name="Google Shape;2965;p113"/>
          <p:cNvCxnSpPr>
            <a:endCxn id="2963" idx="0"/>
          </p:cNvCxnSpPr>
          <p:nvPr/>
        </p:nvCxnSpPr>
        <p:spPr>
          <a:xfrm flipH="1">
            <a:off x="1382677" y="5621662"/>
            <a:ext cx="217800" cy="294600"/>
          </a:xfrm>
          <a:prstGeom prst="straightConnector1">
            <a:avLst/>
          </a:prstGeom>
          <a:noFill/>
          <a:ln cap="flat" cmpd="sng" w="38100">
            <a:solidFill>
              <a:srgbClr val="3F3F3F"/>
            </a:solidFill>
            <a:prstDash val="solid"/>
            <a:miter lim="800000"/>
            <a:headEnd len="sm" w="sm" type="none"/>
            <a:tailEnd len="med" w="med" type="triangle"/>
          </a:ln>
        </p:spPr>
      </p:cxnSp>
      <p:cxnSp>
        <p:nvCxnSpPr>
          <p:cNvPr id="2966" name="Google Shape;2966;p113"/>
          <p:cNvCxnSpPr>
            <a:endCxn id="2964" idx="0"/>
          </p:cNvCxnSpPr>
          <p:nvPr/>
        </p:nvCxnSpPr>
        <p:spPr>
          <a:xfrm>
            <a:off x="1912883" y="5648651"/>
            <a:ext cx="0" cy="259800"/>
          </a:xfrm>
          <a:prstGeom prst="straightConnector1">
            <a:avLst/>
          </a:prstGeom>
          <a:noFill/>
          <a:ln cap="flat" cmpd="sng" w="38100">
            <a:solidFill>
              <a:srgbClr val="3F3F3F"/>
            </a:solidFill>
            <a:prstDash val="solid"/>
            <a:miter lim="800000"/>
            <a:headEnd len="sm" w="sm" type="none"/>
            <a:tailEnd len="med" w="med" type="triangle"/>
          </a:ln>
        </p:spPr>
      </p:cxnSp>
      <p:sp>
        <p:nvSpPr>
          <p:cNvPr id="2967" name="Google Shape;2967;p113"/>
          <p:cNvSpPr/>
          <p:nvPr/>
        </p:nvSpPr>
        <p:spPr>
          <a:xfrm>
            <a:off x="7923980" y="3361687"/>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968" name="Google Shape;2968;p113"/>
          <p:cNvSpPr/>
          <p:nvPr/>
        </p:nvSpPr>
        <p:spPr>
          <a:xfrm>
            <a:off x="7615514" y="388453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969" name="Google Shape;2969;p113"/>
          <p:cNvCxnSpPr/>
          <p:nvPr/>
        </p:nvCxnSpPr>
        <p:spPr>
          <a:xfrm flipH="1">
            <a:off x="7793369" y="3664923"/>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2970" name="Google Shape;2970;p113"/>
          <p:cNvCxnSpPr>
            <a:endCxn id="2971" idx="0"/>
          </p:cNvCxnSpPr>
          <p:nvPr/>
        </p:nvCxnSpPr>
        <p:spPr>
          <a:xfrm>
            <a:off x="8219016" y="3661893"/>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2971" name="Google Shape;2971;p113"/>
          <p:cNvSpPr/>
          <p:nvPr/>
        </p:nvSpPr>
        <p:spPr>
          <a:xfrm>
            <a:off x="8337319" y="3886893"/>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972" name="Google Shape;2972;p113"/>
          <p:cNvSpPr/>
          <p:nvPr/>
        </p:nvSpPr>
        <p:spPr>
          <a:xfrm rot="-5400000">
            <a:off x="8904909" y="3072277"/>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973" name="Google Shape;2973;p113"/>
          <p:cNvCxnSpPr>
            <a:endCxn id="2967" idx="0"/>
          </p:cNvCxnSpPr>
          <p:nvPr/>
        </p:nvCxnSpPr>
        <p:spPr>
          <a:xfrm>
            <a:off x="7378177" y="3073987"/>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2974" name="Google Shape;2974;p113"/>
          <p:cNvSpPr/>
          <p:nvPr/>
        </p:nvSpPr>
        <p:spPr>
          <a:xfrm rot="-5400000">
            <a:off x="8016502" y="3923596"/>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75" name="Google Shape;2975;p113"/>
          <p:cNvSpPr/>
          <p:nvPr/>
        </p:nvSpPr>
        <p:spPr>
          <a:xfrm rot="-2771227">
            <a:off x="8097850" y="3647467"/>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76" name="Google Shape;2976;p113"/>
          <p:cNvSpPr/>
          <p:nvPr/>
        </p:nvSpPr>
        <p:spPr>
          <a:xfrm>
            <a:off x="6792918" y="27641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977" name="Google Shape;2977;p113"/>
          <p:cNvSpPr/>
          <p:nvPr/>
        </p:nvSpPr>
        <p:spPr>
          <a:xfrm>
            <a:off x="7083217" y="2765218"/>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978" name="Google Shape;2978;p113"/>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979" name="Google Shape;2979;p113"/>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2980" name="Google Shape;2980;p113"/>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981" name="Google Shape;2981;p113"/>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982" name="Google Shape;2982;p113"/>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983" name="Google Shape;2983;p113"/>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984" name="Google Shape;2984;p113"/>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985" name="Google Shape;2985;p113"/>
          <p:cNvCxnSpPr/>
          <p:nvPr/>
        </p:nvCxnSpPr>
        <p:spPr>
          <a:xfrm flipH="1">
            <a:off x="6950620" y="3060956"/>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2986" name="Google Shape;2986;p113"/>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987" name="Google Shape;2987;p113"/>
          <p:cNvSpPr/>
          <p:nvPr/>
        </p:nvSpPr>
        <p:spPr>
          <a:xfrm>
            <a:off x="6649088" y="335705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988" name="Google Shape;2988;p113"/>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89" name="Google Shape;2989;p113"/>
          <p:cNvSpPr/>
          <p:nvPr/>
        </p:nvSpPr>
        <p:spPr>
          <a:xfrm>
            <a:off x="6942721" y="335933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990" name="Google Shape;2990;p113"/>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991" name="Google Shape;2991;p113"/>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992" name="Google Shape;2992;p113"/>
          <p:cNvCxnSpPr>
            <a:endCxn id="2993"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2993" name="Google Shape;2993;p113"/>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994" name="Google Shape;2994;p113"/>
          <p:cNvCxnSpPr>
            <a:endCxn id="2995" idx="0"/>
          </p:cNvCxnSpPr>
          <p:nvPr/>
        </p:nvCxnSpPr>
        <p:spPr>
          <a:xfrm>
            <a:off x="7224279" y="3667361"/>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2995" name="Google Shape;2995;p113"/>
          <p:cNvSpPr/>
          <p:nvPr/>
        </p:nvSpPr>
        <p:spPr>
          <a:xfrm>
            <a:off x="7147282" y="388666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996" name="Google Shape;2996;p113"/>
          <p:cNvSpPr/>
          <p:nvPr/>
        </p:nvSpPr>
        <p:spPr>
          <a:xfrm rot="2796047">
            <a:off x="9262098" y="4264441"/>
            <a:ext cx="233379" cy="677025"/>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97" name="Google Shape;2997;p113"/>
          <p:cNvSpPr/>
          <p:nvPr/>
        </p:nvSpPr>
        <p:spPr>
          <a:xfrm>
            <a:off x="8269253" y="603305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998" name="Google Shape;2998;p113"/>
          <p:cNvCxnSpPr/>
          <p:nvPr/>
        </p:nvCxnSpPr>
        <p:spPr>
          <a:xfrm>
            <a:off x="8348540" y="5758075"/>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2999" name="Google Shape;2999;p113"/>
          <p:cNvCxnSpPr/>
          <p:nvPr/>
        </p:nvCxnSpPr>
        <p:spPr>
          <a:xfrm>
            <a:off x="7741465" y="5171372"/>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3000" name="Google Shape;3000;p113"/>
          <p:cNvSpPr/>
          <p:nvPr/>
        </p:nvSpPr>
        <p:spPr>
          <a:xfrm>
            <a:off x="7136881" y="4881207"/>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3001" name="Google Shape;3001;p113"/>
          <p:cNvSpPr/>
          <p:nvPr/>
        </p:nvSpPr>
        <p:spPr>
          <a:xfrm>
            <a:off x="8559652" y="60331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3002" name="Google Shape;3002;p113"/>
          <p:cNvSpPr/>
          <p:nvPr/>
        </p:nvSpPr>
        <p:spPr>
          <a:xfrm>
            <a:off x="8053546" y="5452485"/>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3003" name="Google Shape;3003;p113"/>
          <p:cNvCxnSpPr/>
          <p:nvPr/>
        </p:nvCxnSpPr>
        <p:spPr>
          <a:xfrm flipH="1">
            <a:off x="7352381" y="5179295"/>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3004" name="Google Shape;3004;p113"/>
          <p:cNvSpPr/>
          <p:nvPr/>
        </p:nvSpPr>
        <p:spPr>
          <a:xfrm>
            <a:off x="7437542" y="4879085"/>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3005" name="Google Shape;3005;p113"/>
          <p:cNvSpPr/>
          <p:nvPr/>
        </p:nvSpPr>
        <p:spPr>
          <a:xfrm>
            <a:off x="7121668" y="545253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3006" name="Google Shape;3006;p113"/>
          <p:cNvCxnSpPr>
            <a:endCxn id="3007" idx="0"/>
          </p:cNvCxnSpPr>
          <p:nvPr/>
        </p:nvCxnSpPr>
        <p:spPr>
          <a:xfrm flipH="1">
            <a:off x="7741465" y="5764020"/>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3007" name="Google Shape;3007;p113"/>
          <p:cNvSpPr/>
          <p:nvPr/>
        </p:nvSpPr>
        <p:spPr>
          <a:xfrm>
            <a:off x="7593968" y="6033120"/>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08" name="Google Shape;3008;p113"/>
          <p:cNvSpPr txBox="1"/>
          <p:nvPr/>
        </p:nvSpPr>
        <p:spPr>
          <a:xfrm>
            <a:off x="3374516" y="5300592"/>
            <a:ext cx="249512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Propagation ends with fusion and 3/4  node parent.</a:t>
            </a:r>
            <a:endParaRPr/>
          </a:p>
        </p:txBody>
      </p:sp>
      <p:sp>
        <p:nvSpPr>
          <p:cNvPr id="3009" name="Google Shape;3009;p113"/>
          <p:cNvSpPr txBox="1"/>
          <p:nvPr/>
        </p:nvSpPr>
        <p:spPr>
          <a:xfrm>
            <a:off x="9336361" y="5296949"/>
            <a:ext cx="214670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Propagation ends with rotation and 3/4  node sibling.</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3" name="Shape 3013"/>
        <p:cNvGrpSpPr/>
        <p:nvPr/>
      </p:nvGrpSpPr>
      <p:grpSpPr>
        <a:xfrm>
          <a:off x="0" y="0"/>
          <a:ext cx="0" cy="0"/>
          <a:chOff x="0" y="0"/>
          <a:chExt cx="0" cy="0"/>
        </a:xfrm>
      </p:grpSpPr>
      <p:sp>
        <p:nvSpPr>
          <p:cNvPr id="3014" name="Google Shape;3014;p11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Analysis</a:t>
            </a:r>
            <a:endParaRPr/>
          </a:p>
        </p:txBody>
      </p:sp>
      <p:sp>
        <p:nvSpPr>
          <p:cNvPr id="3015" name="Google Shape;3015;p114"/>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O(log n) for all operations.</a:t>
            </a:r>
            <a:endParaRPr/>
          </a:p>
          <a:p>
            <a:pPr indent="-228600" lvl="1" marL="594360" rtl="0" algn="l">
              <a:lnSpc>
                <a:spcPct val="90000"/>
              </a:lnSpc>
              <a:spcBef>
                <a:spcPts val="1000"/>
              </a:spcBef>
              <a:spcAft>
                <a:spcPts val="0"/>
              </a:spcAft>
              <a:buClr>
                <a:schemeClr val="dk1"/>
              </a:buClr>
              <a:buSzPts val="1440"/>
              <a:buChar char="▪"/>
            </a:pPr>
            <a:r>
              <a:rPr lang="en-US"/>
              <a:t>The tree is perfectly balanced with 2/3/4 nodes.</a:t>
            </a:r>
            <a:endParaRPr/>
          </a:p>
          <a:p>
            <a:pPr indent="-228600" lvl="1" marL="594360" rtl="0" algn="l">
              <a:lnSpc>
                <a:spcPct val="90000"/>
              </a:lnSpc>
              <a:spcBef>
                <a:spcPts val="1000"/>
              </a:spcBef>
              <a:spcAft>
                <a:spcPts val="0"/>
              </a:spcAft>
              <a:buClr>
                <a:schemeClr val="dk1"/>
              </a:buClr>
              <a:buSzPts val="1440"/>
              <a:buChar char="▪"/>
            </a:pPr>
            <a:r>
              <a:rPr lang="en-US"/>
              <a:t>Comparing 1/2/3 data within a node will hold at most 3 comparisons, so still O(1) comparisons within a node.</a:t>
            </a:r>
            <a:endParaRPr/>
          </a:p>
          <a:p>
            <a:pPr indent="-228600" lvl="0" marL="274320" rtl="0" algn="l">
              <a:lnSpc>
                <a:spcPct val="90000"/>
              </a:lnSpc>
              <a:spcBef>
                <a:spcPts val="1800"/>
              </a:spcBef>
              <a:spcAft>
                <a:spcPts val="0"/>
              </a:spcAft>
              <a:buClr>
                <a:schemeClr val="dk1"/>
              </a:buClr>
              <a:buSzPts val="1600"/>
              <a:buChar char="▪"/>
            </a:pPr>
            <a:r>
              <a:rPr lang="en-US"/>
              <a:t>Although 2-4 Trees aren’t used themselves, the idea is branched into another self-balancing BST called a </a:t>
            </a:r>
            <a:r>
              <a:rPr b="1" lang="en-US">
                <a:solidFill>
                  <a:srgbClr val="C00000"/>
                </a:solidFill>
              </a:rPr>
              <a:t>Red</a:t>
            </a:r>
            <a:r>
              <a:rPr b="1" lang="en-US"/>
              <a:t> </a:t>
            </a:r>
            <a:r>
              <a:rPr b="1" lang="en-US">
                <a:solidFill>
                  <a:schemeClr val="dk2"/>
                </a:solidFill>
              </a:rPr>
              <a:t>Black</a:t>
            </a:r>
            <a:r>
              <a:rPr b="1" lang="en-US"/>
              <a:t> </a:t>
            </a:r>
            <a:r>
              <a:rPr lang="en-US"/>
              <a:t>Tree.</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9" name="Shape 3019"/>
        <p:cNvGrpSpPr/>
        <p:nvPr/>
      </p:nvGrpSpPr>
      <p:grpSpPr>
        <a:xfrm>
          <a:off x="0" y="0"/>
          <a:ext cx="0" cy="0"/>
          <a:chOff x="0" y="0"/>
          <a:chExt cx="0" cy="0"/>
        </a:xfrm>
      </p:grpSpPr>
      <p:sp>
        <p:nvSpPr>
          <p:cNvPr id="3020" name="Google Shape;3020;p11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Usage: Databases</a:t>
            </a:r>
            <a:endParaRPr/>
          </a:p>
        </p:txBody>
      </p:sp>
      <p:sp>
        <p:nvSpPr>
          <p:cNvPr id="3021" name="Google Shape;3021;p115"/>
          <p:cNvSpPr txBox="1"/>
          <p:nvPr>
            <p:ph idx="1" type="body"/>
          </p:nvPr>
        </p:nvSpPr>
        <p:spPr>
          <a:xfrm>
            <a:off x="1291904" y="1600200"/>
            <a:ext cx="7097087"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Databases are usually made up of large disk drives that hold terabytes of data.</a:t>
            </a:r>
            <a:endParaRPr/>
          </a:p>
          <a:p>
            <a:pPr indent="-228600" lvl="1" marL="594360" rtl="0" algn="l">
              <a:lnSpc>
                <a:spcPct val="90000"/>
              </a:lnSpc>
              <a:spcBef>
                <a:spcPts val="1000"/>
              </a:spcBef>
              <a:spcAft>
                <a:spcPts val="0"/>
              </a:spcAft>
              <a:buClr>
                <a:schemeClr val="dk1"/>
              </a:buClr>
              <a:buSzPts val="1440"/>
              <a:buChar char="▪"/>
            </a:pPr>
            <a:r>
              <a:rPr lang="en-US"/>
              <a:t>Mechanical query times can take milliseconds, which is magnitudes slower than SSD’s.</a:t>
            </a:r>
            <a:endParaRPr/>
          </a:p>
          <a:p>
            <a:pPr indent="-228600" lvl="1" marL="594360" rtl="0" algn="l">
              <a:lnSpc>
                <a:spcPct val="90000"/>
              </a:lnSpc>
              <a:spcBef>
                <a:spcPts val="1000"/>
              </a:spcBef>
              <a:spcAft>
                <a:spcPts val="0"/>
              </a:spcAft>
              <a:buClr>
                <a:schemeClr val="dk1"/>
              </a:buClr>
              <a:buSzPts val="1440"/>
              <a:buChar char="▪"/>
            </a:pPr>
            <a:r>
              <a:rPr lang="en-US"/>
              <a:t>BSTs would suffer because nodes only hold 1 data address and traversing to child nodes would take mechanical query time.</a:t>
            </a:r>
            <a:endParaRPr/>
          </a:p>
          <a:p>
            <a:pPr indent="-228600" lvl="0" marL="274320" rtl="0" algn="l">
              <a:lnSpc>
                <a:spcPct val="90000"/>
              </a:lnSpc>
              <a:spcBef>
                <a:spcPts val="1800"/>
              </a:spcBef>
              <a:spcAft>
                <a:spcPts val="0"/>
              </a:spcAft>
              <a:buClr>
                <a:schemeClr val="dk1"/>
              </a:buClr>
              <a:buSzPts val="1600"/>
              <a:buChar char="▪"/>
            </a:pPr>
            <a:r>
              <a:rPr lang="en-US"/>
              <a:t>B Trees of larger orders (e.g. Order 4097) are used.</a:t>
            </a:r>
            <a:endParaRPr/>
          </a:p>
          <a:p>
            <a:pPr indent="-228600" lvl="1" marL="594360" rtl="0" algn="l">
              <a:lnSpc>
                <a:spcPct val="90000"/>
              </a:lnSpc>
              <a:spcBef>
                <a:spcPts val="1000"/>
              </a:spcBef>
              <a:spcAft>
                <a:spcPts val="0"/>
              </a:spcAft>
              <a:buClr>
                <a:schemeClr val="dk1"/>
              </a:buClr>
              <a:buSzPts val="1440"/>
              <a:buChar char="▪"/>
            </a:pPr>
            <a:r>
              <a:rPr lang="en-US"/>
              <a:t>Each node stores 4096 indices to memory addresses (4 GB).</a:t>
            </a:r>
            <a:endParaRPr/>
          </a:p>
          <a:p>
            <a:pPr indent="-228600" lvl="1" marL="594360" rtl="0" algn="l">
              <a:lnSpc>
                <a:spcPct val="90000"/>
              </a:lnSpc>
              <a:spcBef>
                <a:spcPts val="1000"/>
              </a:spcBef>
              <a:spcAft>
                <a:spcPts val="0"/>
              </a:spcAft>
              <a:buClr>
                <a:schemeClr val="dk1"/>
              </a:buClr>
              <a:buSzPts val="1440"/>
              <a:buChar char="▪"/>
            </a:pPr>
            <a:r>
              <a:rPr lang="en-US"/>
              <a:t>Because each node stores 4096 addresses, the height of our B Tree is short.</a:t>
            </a:r>
            <a:endParaRPr/>
          </a:p>
          <a:p>
            <a:pPr indent="-228600" lvl="2" marL="914400" rtl="0" algn="l">
              <a:lnSpc>
                <a:spcPct val="90000"/>
              </a:lnSpc>
              <a:spcBef>
                <a:spcPts val="800"/>
              </a:spcBef>
              <a:spcAft>
                <a:spcPts val="0"/>
              </a:spcAft>
              <a:buClr>
                <a:schemeClr val="dk1"/>
              </a:buClr>
              <a:buSzPts val="1280"/>
              <a:buChar char="▪"/>
            </a:pPr>
            <a:r>
              <a:rPr lang="en-US"/>
              <a:t>B Tree with 3 nodes (12 GB) vs AVL tree with 12,288 nodes.</a:t>
            </a:r>
            <a:endParaRPr/>
          </a:p>
        </p:txBody>
      </p:sp>
      <p:pic>
        <p:nvPicPr>
          <p:cNvPr descr="http://staff.ustc.edu.cn/~csli/graduate/algorithms/book6/382_a.gif" id="3022" name="Google Shape;3022;p115"/>
          <p:cNvPicPr preferRelativeResize="0"/>
          <p:nvPr/>
        </p:nvPicPr>
        <p:blipFill rotWithShape="1">
          <a:blip r:embed="rId3">
            <a:alphaModFix/>
          </a:blip>
          <a:srcRect b="0" l="0" r="0" t="0"/>
          <a:stretch/>
        </p:blipFill>
        <p:spPr>
          <a:xfrm>
            <a:off x="8536817" y="1514475"/>
            <a:ext cx="3514725" cy="191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18" name="Google Shape;218;p12"/>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2"/>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25" name="Google Shape;225;p13"/>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226" name="Google Shape;226;p13"/>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27" name="Google Shape;227;p13"/>
          <p:cNvSpPr txBox="1"/>
          <p:nvPr/>
        </p:nvSpPr>
        <p:spPr>
          <a:xfrm>
            <a:off x="8853854" y="1505216"/>
            <a:ext cx="2726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p:txBody>
      </p:sp>
      <p:sp>
        <p:nvSpPr>
          <p:cNvPr id="228" name="Google Shape;228;p13"/>
          <p:cNvSpPr/>
          <p:nvPr/>
        </p:nvSpPr>
        <p:spPr>
          <a:xfrm rot="2667533">
            <a:off x="2549319" y="233808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34" name="Google Shape;234;p14"/>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235" name="Google Shape;235;p14"/>
          <p:cNvSpPr/>
          <p:nvPr/>
        </p:nvSpPr>
        <p:spPr>
          <a:xfrm>
            <a:off x="2823674"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sp>
        <p:nvSpPr>
          <p:cNvPr id="236" name="Google Shape;236;p14"/>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37" name="Google Shape;237;p14"/>
          <p:cNvSpPr txBox="1"/>
          <p:nvPr/>
        </p:nvSpPr>
        <p:spPr>
          <a:xfrm>
            <a:off x="8853854" y="1505216"/>
            <a:ext cx="27269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p:txBody>
      </p:sp>
      <p:sp>
        <p:nvSpPr>
          <p:cNvPr id="238" name="Google Shape;238;p14"/>
          <p:cNvSpPr/>
          <p:nvPr/>
        </p:nvSpPr>
        <p:spPr>
          <a:xfrm rot="2667533">
            <a:off x="3153327" y="233808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44" name="Google Shape;244;p15"/>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245" name="Google Shape;245;p15"/>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246" name="Google Shape;246;p15"/>
          <p:cNvSpPr/>
          <p:nvPr/>
        </p:nvSpPr>
        <p:spPr>
          <a:xfrm>
            <a:off x="3449828"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sp>
        <p:nvSpPr>
          <p:cNvPr id="247" name="Google Shape;247;p15"/>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48" name="Google Shape;248;p15"/>
          <p:cNvSpPr txBox="1"/>
          <p:nvPr/>
        </p:nvSpPr>
        <p:spPr>
          <a:xfrm>
            <a:off x="8853854" y="1505216"/>
            <a:ext cx="272695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p:txBody>
      </p:sp>
      <p:sp>
        <p:nvSpPr>
          <p:cNvPr id="249" name="Google Shape;249;p15"/>
          <p:cNvSpPr/>
          <p:nvPr/>
        </p:nvSpPr>
        <p:spPr>
          <a:xfrm rot="2667533">
            <a:off x="3177122" y="233808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a:t>
            </a:r>
            <a:endParaRPr/>
          </a:p>
        </p:txBody>
      </p:sp>
      <p:sp>
        <p:nvSpPr>
          <p:cNvPr id="255" name="Google Shape;255;p1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From root, traverse through children till you hit a leaf node.</a:t>
            </a:r>
            <a:endParaRPr/>
          </a:p>
          <a:p>
            <a:pPr indent="-228600" lvl="1" marL="594360" rtl="0" algn="l">
              <a:lnSpc>
                <a:spcPct val="90000"/>
              </a:lnSpc>
              <a:spcBef>
                <a:spcPts val="1000"/>
              </a:spcBef>
              <a:spcAft>
                <a:spcPts val="0"/>
              </a:spcAft>
              <a:buClr>
                <a:schemeClr val="dk1"/>
              </a:buClr>
              <a:buSzPts val="1440"/>
              <a:buChar char="▪"/>
            </a:pPr>
            <a:r>
              <a:rPr lang="en-US"/>
              <a:t>Similar to a BST, but with a possible 2-4 children per node, you must pick the correct child route.</a:t>
            </a:r>
            <a:endParaRPr/>
          </a:p>
          <a:p>
            <a:pPr indent="-228600" lvl="0" marL="274320" rtl="0" algn="l">
              <a:lnSpc>
                <a:spcPct val="90000"/>
              </a:lnSpc>
              <a:spcBef>
                <a:spcPts val="1800"/>
              </a:spcBef>
              <a:spcAft>
                <a:spcPts val="0"/>
              </a:spcAft>
              <a:buClr>
                <a:schemeClr val="dk1"/>
              </a:buClr>
              <a:buSzPts val="1600"/>
              <a:buChar char="▪"/>
            </a:pPr>
            <a:r>
              <a:rPr lang="en-US"/>
              <a:t>Insert the data to the leaf node.</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a:t>
            </a:r>
            <a:endParaRPr/>
          </a:p>
        </p:txBody>
      </p:sp>
      <p:sp>
        <p:nvSpPr>
          <p:cNvPr id="261" name="Google Shape;261;p1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From root, traverse through children till you hit a leaf node.</a:t>
            </a:r>
            <a:endParaRPr/>
          </a:p>
          <a:p>
            <a:pPr indent="-228600" lvl="1" marL="594360" rtl="0" algn="l">
              <a:lnSpc>
                <a:spcPct val="90000"/>
              </a:lnSpc>
              <a:spcBef>
                <a:spcPts val="1000"/>
              </a:spcBef>
              <a:spcAft>
                <a:spcPts val="0"/>
              </a:spcAft>
              <a:buClr>
                <a:schemeClr val="dk1"/>
              </a:buClr>
              <a:buSzPts val="1440"/>
              <a:buChar char="▪"/>
            </a:pPr>
            <a:r>
              <a:rPr lang="en-US"/>
              <a:t>Similar to a BST, but with a possible 2-4 children per node, you must pick the correct child route.</a:t>
            </a:r>
            <a:endParaRPr/>
          </a:p>
          <a:p>
            <a:pPr indent="-228600" lvl="0" marL="274320" rtl="0" algn="l">
              <a:lnSpc>
                <a:spcPct val="90000"/>
              </a:lnSpc>
              <a:spcBef>
                <a:spcPts val="1800"/>
              </a:spcBef>
              <a:spcAft>
                <a:spcPts val="0"/>
              </a:spcAft>
              <a:buClr>
                <a:schemeClr val="dk1"/>
              </a:buClr>
              <a:buSzPts val="1600"/>
              <a:buChar char="▪"/>
            </a:pPr>
            <a:r>
              <a:rPr lang="en-US"/>
              <a:t>Insert the data to the leaf node.</a:t>
            </a:r>
            <a:endParaRPr/>
          </a:p>
          <a:p>
            <a:pPr indent="-228600" lvl="0" marL="274320" rtl="0" algn="l">
              <a:lnSpc>
                <a:spcPct val="90000"/>
              </a:lnSpc>
              <a:spcBef>
                <a:spcPts val="1800"/>
              </a:spcBef>
              <a:spcAft>
                <a:spcPts val="0"/>
              </a:spcAft>
              <a:buClr>
                <a:schemeClr val="dk1"/>
              </a:buClr>
              <a:buSzPts val="1600"/>
              <a:buChar char="▪"/>
            </a:pPr>
            <a:r>
              <a:rPr lang="en-US"/>
              <a:t>If adding data to a 4 node, add the data and then promote the 3</a:t>
            </a:r>
            <a:r>
              <a:rPr baseline="30000" lang="en-US"/>
              <a:t>rd</a:t>
            </a:r>
            <a:r>
              <a:rPr lang="en-US"/>
              <a:t> data.</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a:t>
            </a:r>
            <a:endParaRPr/>
          </a:p>
        </p:txBody>
      </p:sp>
      <p:sp>
        <p:nvSpPr>
          <p:cNvPr id="267" name="Google Shape;267;p1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From root, traverse through children till you hit a leaf node.</a:t>
            </a:r>
            <a:endParaRPr/>
          </a:p>
          <a:p>
            <a:pPr indent="-228600" lvl="1" marL="594360" rtl="0" algn="l">
              <a:lnSpc>
                <a:spcPct val="90000"/>
              </a:lnSpc>
              <a:spcBef>
                <a:spcPts val="1000"/>
              </a:spcBef>
              <a:spcAft>
                <a:spcPts val="0"/>
              </a:spcAft>
              <a:buClr>
                <a:schemeClr val="dk1"/>
              </a:buClr>
              <a:buSzPts val="1440"/>
              <a:buChar char="▪"/>
            </a:pPr>
            <a:r>
              <a:rPr lang="en-US"/>
              <a:t>Similar to a BST, but with a possible 2-4 children per node, you must pick the correct child route.</a:t>
            </a:r>
            <a:endParaRPr/>
          </a:p>
          <a:p>
            <a:pPr indent="-228600" lvl="0" marL="274320" rtl="0" algn="l">
              <a:lnSpc>
                <a:spcPct val="90000"/>
              </a:lnSpc>
              <a:spcBef>
                <a:spcPts val="1800"/>
              </a:spcBef>
              <a:spcAft>
                <a:spcPts val="0"/>
              </a:spcAft>
              <a:buClr>
                <a:schemeClr val="dk1"/>
              </a:buClr>
              <a:buSzPts val="1600"/>
              <a:buChar char="▪"/>
            </a:pPr>
            <a:r>
              <a:rPr lang="en-US"/>
              <a:t>Insert the data to the leaf node.</a:t>
            </a:r>
            <a:endParaRPr/>
          </a:p>
          <a:p>
            <a:pPr indent="-228600" lvl="0" marL="274320" rtl="0" algn="l">
              <a:lnSpc>
                <a:spcPct val="90000"/>
              </a:lnSpc>
              <a:spcBef>
                <a:spcPts val="1800"/>
              </a:spcBef>
              <a:spcAft>
                <a:spcPts val="0"/>
              </a:spcAft>
              <a:buClr>
                <a:schemeClr val="dk1"/>
              </a:buClr>
              <a:buSzPts val="1600"/>
              <a:buChar char="▪"/>
            </a:pPr>
            <a:r>
              <a:rPr lang="en-US"/>
              <a:t>If adding data to a 4 node, add the data and then promote the 3</a:t>
            </a:r>
            <a:r>
              <a:rPr baseline="30000" lang="en-US"/>
              <a:t>rd</a:t>
            </a:r>
            <a:r>
              <a:rPr lang="en-US"/>
              <a:t> data.</a:t>
            </a:r>
            <a:endParaRPr/>
          </a:p>
          <a:p>
            <a:pPr indent="-228600" lvl="0" marL="274320" rtl="0" algn="l">
              <a:lnSpc>
                <a:spcPct val="90000"/>
              </a:lnSpc>
              <a:spcBef>
                <a:spcPts val="1800"/>
              </a:spcBef>
              <a:spcAft>
                <a:spcPts val="0"/>
              </a:spcAft>
              <a:buClr>
                <a:schemeClr val="dk1"/>
              </a:buClr>
              <a:buSzPts val="1600"/>
              <a:buChar char="▪"/>
            </a:pPr>
            <a:r>
              <a:rPr b="1" lang="en-US"/>
              <a:t>Promotion</a:t>
            </a:r>
            <a:r>
              <a:rPr lang="en-US"/>
              <a:t>:</a:t>
            </a:r>
            <a:endParaRPr/>
          </a:p>
          <a:p>
            <a:pPr indent="-228600" lvl="1" marL="594360" rtl="0" algn="l">
              <a:lnSpc>
                <a:spcPct val="90000"/>
              </a:lnSpc>
              <a:spcBef>
                <a:spcPts val="1000"/>
              </a:spcBef>
              <a:spcAft>
                <a:spcPts val="0"/>
              </a:spcAft>
              <a:buClr>
                <a:schemeClr val="dk1"/>
              </a:buClr>
              <a:buSzPts val="1440"/>
              <a:buChar char="▪"/>
            </a:pPr>
            <a:r>
              <a:rPr lang="en-US"/>
              <a:t>3</a:t>
            </a:r>
            <a:r>
              <a:rPr baseline="30000" lang="en-US"/>
              <a:t>rd</a:t>
            </a:r>
            <a:r>
              <a:rPr lang="en-US"/>
              <a:t> data in the overflowed 4-node moves to its parent (if no parent, then creates separate 2-node)</a:t>
            </a:r>
            <a:endParaRPr/>
          </a:p>
          <a:p>
            <a:pPr indent="-228600" lvl="1" marL="594360" rtl="0" algn="l">
              <a:lnSpc>
                <a:spcPct val="90000"/>
              </a:lnSpc>
              <a:spcBef>
                <a:spcPts val="1000"/>
              </a:spcBef>
              <a:spcAft>
                <a:spcPts val="0"/>
              </a:spcAft>
              <a:buClr>
                <a:schemeClr val="dk1"/>
              </a:buClr>
              <a:buSzPts val="1440"/>
              <a:buChar char="▪"/>
            </a:pPr>
            <a:r>
              <a:rPr lang="en-US"/>
              <a:t>The old 4-node gets split into a 3-node (1</a:t>
            </a:r>
            <a:r>
              <a:rPr baseline="30000" lang="en-US"/>
              <a:t>st</a:t>
            </a:r>
            <a:r>
              <a:rPr lang="en-US"/>
              <a:t> and 2</a:t>
            </a:r>
            <a:r>
              <a:rPr baseline="30000" lang="en-US"/>
              <a:t>nd</a:t>
            </a:r>
            <a:r>
              <a:rPr lang="en-US"/>
              <a:t> data) and 2-node (4</a:t>
            </a:r>
            <a:r>
              <a:rPr baseline="30000" lang="en-US"/>
              <a:t>th</a:t>
            </a:r>
            <a:r>
              <a:rPr lang="en-US"/>
              <a:t> data).</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73" name="Google Shape;273;p19"/>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274" name="Google Shape;274;p19"/>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275" name="Google Shape;275;p19"/>
          <p:cNvSpPr/>
          <p:nvPr/>
        </p:nvSpPr>
        <p:spPr>
          <a:xfrm>
            <a:off x="3449828"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sp>
        <p:nvSpPr>
          <p:cNvPr id="276" name="Google Shape;276;p19"/>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77" name="Google Shape;277;p19"/>
          <p:cNvSpPr txBox="1"/>
          <p:nvPr/>
        </p:nvSpPr>
        <p:spPr>
          <a:xfrm>
            <a:off x="8853854" y="1505216"/>
            <a:ext cx="272695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Announcements</a:t>
            </a:r>
            <a:endParaRPr/>
          </a:p>
        </p:txBody>
      </p:sp>
      <p:sp>
        <p:nvSpPr>
          <p:cNvPr id="98" name="Google Shape;98;p2"/>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5 scribes please</a:t>
            </a:r>
            <a:endParaRPr/>
          </a:p>
          <a:p>
            <a:pPr indent="-228600" lvl="1" marL="594360" rtl="0" algn="l">
              <a:lnSpc>
                <a:spcPct val="90000"/>
              </a:lnSpc>
              <a:spcBef>
                <a:spcPts val="1000"/>
              </a:spcBef>
              <a:spcAft>
                <a:spcPts val="0"/>
              </a:spcAft>
              <a:buClr>
                <a:schemeClr val="dk1"/>
              </a:buClr>
              <a:buSzPts val="1440"/>
              <a:buChar char="▪"/>
            </a:pPr>
            <a:r>
              <a:rPr lang="en-US"/>
              <a:t>Write names on white board to remember</a:t>
            </a:r>
            <a:endParaRPr/>
          </a:p>
          <a:p>
            <a:pPr indent="-228600" lvl="0" marL="274320" rtl="0" algn="l">
              <a:lnSpc>
                <a:spcPct val="90000"/>
              </a:lnSpc>
              <a:spcBef>
                <a:spcPts val="1800"/>
              </a:spcBef>
              <a:spcAft>
                <a:spcPts val="0"/>
              </a:spcAft>
              <a:buClr>
                <a:schemeClr val="dk1"/>
              </a:buClr>
              <a:buSzPts val="1600"/>
              <a:buChar char="▪"/>
            </a:pPr>
            <a:r>
              <a:rPr lang="en-US"/>
              <a:t>Homework 4 (HashMaps) due Thursday</a:t>
            </a:r>
            <a:endParaRPr/>
          </a:p>
        </p:txBody>
      </p:sp>
      <p:sp>
        <p:nvSpPr>
          <p:cNvPr id="99" name="Google Shape;99;p2"/>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83" name="Google Shape;283;p20"/>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284" name="Google Shape;284;p20"/>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285" name="Google Shape;285;p20"/>
          <p:cNvSpPr/>
          <p:nvPr/>
        </p:nvSpPr>
        <p:spPr>
          <a:xfrm>
            <a:off x="3449828"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286" name="Google Shape;286;p20"/>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sp>
        <p:nvSpPr>
          <p:cNvPr id="287" name="Google Shape;287;p20"/>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88" name="Google Shape;288;p20"/>
          <p:cNvSpPr txBox="1"/>
          <p:nvPr/>
        </p:nvSpPr>
        <p:spPr>
          <a:xfrm>
            <a:off x="8853854" y="1505216"/>
            <a:ext cx="272695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p:txBody>
      </p:sp>
      <p:sp>
        <p:nvSpPr>
          <p:cNvPr id="289" name="Google Shape;289;p20"/>
          <p:cNvSpPr/>
          <p:nvPr/>
        </p:nvSpPr>
        <p:spPr>
          <a:xfrm rot="2667533">
            <a:off x="3782502" y="2338082"/>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295" name="Google Shape;295;p21"/>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296" name="Google Shape;296;p21"/>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297" name="Google Shape;297;p21"/>
          <p:cNvSpPr/>
          <p:nvPr/>
        </p:nvSpPr>
        <p:spPr>
          <a:xfrm>
            <a:off x="3449828"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298" name="Google Shape;298;p21"/>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grpSp>
        <p:nvGrpSpPr>
          <p:cNvPr id="299" name="Google Shape;299;p21"/>
          <p:cNvGrpSpPr/>
          <p:nvPr/>
        </p:nvGrpSpPr>
        <p:grpSpPr>
          <a:xfrm>
            <a:off x="3603692" y="2243880"/>
            <a:ext cx="1520881" cy="474784"/>
            <a:chOff x="3603692" y="2243880"/>
            <a:chExt cx="1520881" cy="474784"/>
          </a:xfrm>
        </p:grpSpPr>
        <p:sp>
          <p:nvSpPr>
            <p:cNvPr id="300" name="Google Shape;300;p21"/>
            <p:cNvSpPr/>
            <p:nvPr/>
          </p:nvSpPr>
          <p:spPr>
            <a:xfrm rot="10800000">
              <a:off x="3603692" y="2243880"/>
              <a:ext cx="307731" cy="474784"/>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21"/>
            <p:cNvSpPr txBox="1"/>
            <p:nvPr/>
          </p:nvSpPr>
          <p:spPr>
            <a:xfrm>
              <a:off x="4002022" y="2296606"/>
              <a:ext cx="11225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Promote!</a:t>
              </a:r>
              <a:endParaRPr/>
            </a:p>
          </p:txBody>
        </p:sp>
      </p:grpSp>
      <p:sp>
        <p:nvSpPr>
          <p:cNvPr id="302" name="Google Shape;302;p21"/>
          <p:cNvSpPr txBox="1"/>
          <p:nvPr/>
        </p:nvSpPr>
        <p:spPr>
          <a:xfrm>
            <a:off x="1498357" y="2967376"/>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03" name="Google Shape;303;p21"/>
          <p:cNvSpPr txBox="1"/>
          <p:nvPr/>
        </p:nvSpPr>
        <p:spPr>
          <a:xfrm>
            <a:off x="8853854" y="1505216"/>
            <a:ext cx="272695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09" name="Google Shape;309;p22"/>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10" name="Google Shape;310;p22"/>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311" name="Google Shape;311;p22"/>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312" name="Google Shape;312;p22"/>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313" name="Google Shape;313;p22"/>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314" name="Google Shape;314;p22"/>
          <p:cNvCxnSpPr>
            <a:endCxn id="312" idx="0"/>
          </p:cNvCxnSpPr>
          <p:nvPr/>
        </p:nvCxnSpPr>
        <p:spPr>
          <a:xfrm>
            <a:off x="4065220" y="2296684"/>
            <a:ext cx="3078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315" name="Google Shape;315;p22"/>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16" name="Google Shape;316;p22"/>
          <p:cNvSpPr txBox="1"/>
          <p:nvPr/>
        </p:nvSpPr>
        <p:spPr>
          <a:xfrm>
            <a:off x="8853854" y="1505216"/>
            <a:ext cx="272695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22" name="Google Shape;322;p23"/>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23" name="Google Shape;323;p23"/>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324" name="Google Shape;324;p23"/>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325" name="Google Shape;325;p23"/>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326" name="Google Shape;326;p23"/>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327" name="Google Shape;327;p23"/>
          <p:cNvCxnSpPr>
            <a:endCxn id="325" idx="0"/>
          </p:cNvCxnSpPr>
          <p:nvPr/>
        </p:nvCxnSpPr>
        <p:spPr>
          <a:xfrm>
            <a:off x="4065220" y="2296684"/>
            <a:ext cx="3078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328" name="Google Shape;328;p23"/>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29" name="Google Shape;329;p23"/>
          <p:cNvSpPr txBox="1"/>
          <p:nvPr/>
        </p:nvSpPr>
        <p:spPr>
          <a:xfrm>
            <a:off x="8853854" y="1505216"/>
            <a:ext cx="272695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p:txBody>
      </p:sp>
      <p:sp>
        <p:nvSpPr>
          <p:cNvPr id="330" name="Google Shape;330;p23"/>
          <p:cNvSpPr/>
          <p:nvPr/>
        </p:nvSpPr>
        <p:spPr>
          <a:xfrm rot="2667533">
            <a:off x="4192571" y="1364133"/>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36" name="Google Shape;336;p24"/>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37" name="Google Shape;337;p24"/>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338" name="Google Shape;338;p24"/>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339" name="Google Shape;339;p24"/>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340" name="Google Shape;340;p24"/>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341" name="Google Shape;341;p24"/>
          <p:cNvCxnSpPr/>
          <p:nvPr/>
        </p:nvCxnSpPr>
        <p:spPr>
          <a:xfrm>
            <a:off x="4065290" y="2296605"/>
            <a:ext cx="626153" cy="578478"/>
          </a:xfrm>
          <a:prstGeom prst="straightConnector1">
            <a:avLst/>
          </a:prstGeom>
          <a:noFill/>
          <a:ln cap="flat" cmpd="sng" w="38100">
            <a:solidFill>
              <a:srgbClr val="3F3F3F"/>
            </a:solidFill>
            <a:prstDash val="solid"/>
            <a:miter lim="800000"/>
            <a:headEnd len="sm" w="sm" type="none"/>
            <a:tailEnd len="med" w="med" type="triangle"/>
          </a:ln>
        </p:spPr>
      </p:cxnSp>
      <p:sp>
        <p:nvSpPr>
          <p:cNvPr id="342" name="Google Shape;342;p24"/>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43" name="Google Shape;343;p24"/>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344" name="Google Shape;344;p24"/>
          <p:cNvSpPr txBox="1"/>
          <p:nvPr/>
        </p:nvSpPr>
        <p:spPr>
          <a:xfrm>
            <a:off x="8853854" y="1505216"/>
            <a:ext cx="272695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p:txBody>
      </p:sp>
      <p:sp>
        <p:nvSpPr>
          <p:cNvPr id="345" name="Google Shape;345;p24"/>
          <p:cNvSpPr/>
          <p:nvPr/>
        </p:nvSpPr>
        <p:spPr>
          <a:xfrm rot="2667533">
            <a:off x="4695911" y="232557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51" name="Google Shape;351;p25"/>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52" name="Google Shape;352;p25"/>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353" name="Google Shape;353;p25"/>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354" name="Google Shape;354;p25"/>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355" name="Google Shape;355;p25"/>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356" name="Google Shape;356;p25"/>
          <p:cNvCxnSpPr/>
          <p:nvPr/>
        </p:nvCxnSpPr>
        <p:spPr>
          <a:xfrm>
            <a:off x="4065290" y="2296605"/>
            <a:ext cx="615460" cy="578478"/>
          </a:xfrm>
          <a:prstGeom prst="straightConnector1">
            <a:avLst/>
          </a:prstGeom>
          <a:noFill/>
          <a:ln cap="flat" cmpd="sng" w="38100">
            <a:solidFill>
              <a:srgbClr val="3F3F3F"/>
            </a:solidFill>
            <a:prstDash val="solid"/>
            <a:miter lim="800000"/>
            <a:headEnd len="sm" w="sm" type="none"/>
            <a:tailEnd len="med" w="med" type="triangle"/>
          </a:ln>
        </p:spPr>
      </p:cxnSp>
      <p:sp>
        <p:nvSpPr>
          <p:cNvPr id="357" name="Google Shape;357;p25"/>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58" name="Google Shape;358;p25"/>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359" name="Google Shape;359;p25"/>
          <p:cNvSpPr txBox="1"/>
          <p:nvPr/>
        </p:nvSpPr>
        <p:spPr>
          <a:xfrm>
            <a:off x="8853854" y="1505216"/>
            <a:ext cx="272695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p:txBody>
      </p:sp>
      <p:sp>
        <p:nvSpPr>
          <p:cNvPr id="360" name="Google Shape;360;p25"/>
          <p:cNvSpPr/>
          <p:nvPr/>
        </p:nvSpPr>
        <p:spPr>
          <a:xfrm rot="2667533">
            <a:off x="4192571" y="1364133"/>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66" name="Google Shape;366;p26"/>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67" name="Google Shape;367;p26"/>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368" name="Google Shape;368;p26"/>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369" name="Google Shape;369;p26"/>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370" name="Google Shape;370;p26"/>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371" name="Google Shape;371;p26"/>
          <p:cNvCxnSpPr/>
          <p:nvPr/>
        </p:nvCxnSpPr>
        <p:spPr>
          <a:xfrm>
            <a:off x="4065290" y="2296605"/>
            <a:ext cx="615460" cy="578478"/>
          </a:xfrm>
          <a:prstGeom prst="straightConnector1">
            <a:avLst/>
          </a:prstGeom>
          <a:noFill/>
          <a:ln cap="flat" cmpd="sng" w="38100">
            <a:solidFill>
              <a:srgbClr val="3F3F3F"/>
            </a:solidFill>
            <a:prstDash val="solid"/>
            <a:miter lim="800000"/>
            <a:headEnd len="sm" w="sm" type="none"/>
            <a:tailEnd len="med" w="med" type="triangle"/>
          </a:ln>
        </p:spPr>
      </p:cxnSp>
      <p:sp>
        <p:nvSpPr>
          <p:cNvPr id="372" name="Google Shape;372;p26"/>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73" name="Google Shape;373;p26"/>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374" name="Google Shape;374;p26"/>
          <p:cNvSpPr txBox="1"/>
          <p:nvPr/>
        </p:nvSpPr>
        <p:spPr>
          <a:xfrm>
            <a:off x="8853854" y="1505216"/>
            <a:ext cx="272695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p:txBody>
      </p:sp>
      <p:sp>
        <p:nvSpPr>
          <p:cNvPr id="375" name="Google Shape;375;p26"/>
          <p:cNvSpPr/>
          <p:nvPr/>
        </p:nvSpPr>
        <p:spPr>
          <a:xfrm rot="2667533">
            <a:off x="4687523" y="2338082"/>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81" name="Google Shape;381;p27"/>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82" name="Google Shape;382;p27"/>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383" name="Google Shape;383;p27"/>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384" name="Google Shape;384;p27"/>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385" name="Google Shape;385;p27"/>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386" name="Google Shape;386;p27"/>
          <p:cNvCxnSpPr>
            <a:endCxn id="387" idx="0"/>
          </p:cNvCxnSpPr>
          <p:nvPr/>
        </p:nvCxnSpPr>
        <p:spPr>
          <a:xfrm>
            <a:off x="4065381" y="2296683"/>
            <a:ext cx="9231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388" name="Google Shape;388;p27"/>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387" name="Google Shape;387;p27"/>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389" name="Google Shape;389;p27"/>
          <p:cNvSpPr/>
          <p:nvPr/>
        </p:nvSpPr>
        <p:spPr>
          <a:xfrm>
            <a:off x="5296210" y="287508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390" name="Google Shape;390;p27"/>
          <p:cNvSpPr txBox="1"/>
          <p:nvPr/>
        </p:nvSpPr>
        <p:spPr>
          <a:xfrm>
            <a:off x="8853854" y="1505216"/>
            <a:ext cx="272695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p:txBody>
      </p:sp>
      <p:sp>
        <p:nvSpPr>
          <p:cNvPr id="391" name="Google Shape;391;p27"/>
          <p:cNvSpPr/>
          <p:nvPr/>
        </p:nvSpPr>
        <p:spPr>
          <a:xfrm rot="2667533">
            <a:off x="4981322" y="232557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397" name="Google Shape;397;p28"/>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398" name="Google Shape;398;p28"/>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28"/>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400" name="Google Shape;400;p28"/>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401" name="Google Shape;401;p28"/>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402" name="Google Shape;402;p28"/>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403" name="Google Shape;403;p28"/>
          <p:cNvCxnSpPr>
            <a:endCxn id="404" idx="0"/>
          </p:cNvCxnSpPr>
          <p:nvPr/>
        </p:nvCxnSpPr>
        <p:spPr>
          <a:xfrm>
            <a:off x="4065381" y="2296683"/>
            <a:ext cx="9231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405" name="Google Shape;405;p28"/>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404" name="Google Shape;404;p28"/>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406" name="Google Shape;406;p28"/>
          <p:cNvSpPr/>
          <p:nvPr/>
        </p:nvSpPr>
        <p:spPr>
          <a:xfrm>
            <a:off x="529621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407" name="Google Shape;407;p28"/>
          <p:cNvSpPr/>
          <p:nvPr/>
        </p:nvSpPr>
        <p:spPr>
          <a:xfrm rot="2667533">
            <a:off x="4144328" y="1297982"/>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413" name="Google Shape;413;p29"/>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414" name="Google Shape;414;p29"/>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29"/>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416" name="Google Shape;416;p29"/>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417" name="Google Shape;417;p29"/>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418" name="Google Shape;418;p29"/>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419" name="Google Shape;419;p29"/>
          <p:cNvCxnSpPr>
            <a:endCxn id="420" idx="0"/>
          </p:cNvCxnSpPr>
          <p:nvPr/>
        </p:nvCxnSpPr>
        <p:spPr>
          <a:xfrm>
            <a:off x="4065381" y="2296683"/>
            <a:ext cx="9231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421" name="Google Shape;421;p29"/>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420" name="Google Shape;420;p29"/>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422" name="Google Shape;422;p29"/>
          <p:cNvSpPr/>
          <p:nvPr/>
        </p:nvSpPr>
        <p:spPr>
          <a:xfrm>
            <a:off x="529621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423" name="Google Shape;423;p29"/>
          <p:cNvSpPr/>
          <p:nvPr/>
        </p:nvSpPr>
        <p:spPr>
          <a:xfrm rot="2667533">
            <a:off x="4981322" y="2338306"/>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Instructions</a:t>
            </a:r>
            <a:endParaRPr/>
          </a:p>
        </p:txBody>
      </p:sp>
      <p:sp>
        <p:nvSpPr>
          <p:cNvPr id="106" name="Google Shape;106;p3"/>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There will be </a:t>
            </a:r>
            <a:r>
              <a:rPr lang="en-US">
                <a:highlight>
                  <a:srgbClr val="FFFF00"/>
                </a:highlight>
              </a:rPr>
              <a:t>questions</a:t>
            </a:r>
            <a:r>
              <a:rPr lang="en-US"/>
              <a:t> on these slides.  Please have a clean piece of paper to write your answers.  Write your name on the top right corner for our record.  At the end of lecture, we will collect these pieces of paper for your participation grade. Scribes should get ready to scribe.</a:t>
            </a:r>
            <a:endParaRPr/>
          </a:p>
          <a:p>
            <a:pPr indent="-127000" lvl="0" marL="274320" rtl="0" algn="l">
              <a:lnSpc>
                <a:spcPct val="90000"/>
              </a:lnSpc>
              <a:spcBef>
                <a:spcPts val="1800"/>
              </a:spcBef>
              <a:spcAft>
                <a:spcPts val="0"/>
              </a:spcAft>
              <a:buClr>
                <a:schemeClr val="dk1"/>
              </a:buClr>
              <a:buSzPts val="1600"/>
              <a:buNone/>
            </a:pPr>
            <a:r>
              <a:t/>
            </a:r>
            <a:endParaRPr/>
          </a:p>
        </p:txBody>
      </p:sp>
      <p:sp>
        <p:nvSpPr>
          <p:cNvPr id="107" name="Google Shape;107;p3"/>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429" name="Google Shape;429;p30"/>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430" name="Google Shape;430;p30"/>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30"/>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432" name="Google Shape;432;p30"/>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433" name="Google Shape;433;p30"/>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434" name="Google Shape;434;p30"/>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435" name="Google Shape;435;p30"/>
          <p:cNvCxnSpPr>
            <a:endCxn id="436" idx="0"/>
          </p:cNvCxnSpPr>
          <p:nvPr/>
        </p:nvCxnSpPr>
        <p:spPr>
          <a:xfrm>
            <a:off x="4065381" y="2296683"/>
            <a:ext cx="9231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437" name="Google Shape;437;p30"/>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436" name="Google Shape;436;p30"/>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438" name="Google Shape;438;p30"/>
          <p:cNvSpPr/>
          <p:nvPr/>
        </p:nvSpPr>
        <p:spPr>
          <a:xfrm>
            <a:off x="5296210" y="287508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178</a:t>
            </a:r>
            <a:endParaRPr/>
          </a:p>
        </p:txBody>
      </p:sp>
      <p:sp>
        <p:nvSpPr>
          <p:cNvPr id="439" name="Google Shape;439;p30"/>
          <p:cNvSpPr/>
          <p:nvPr/>
        </p:nvSpPr>
        <p:spPr>
          <a:xfrm>
            <a:off x="5911669" y="287508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sp>
        <p:nvSpPr>
          <p:cNvPr id="440" name="Google Shape;440;p30"/>
          <p:cNvSpPr/>
          <p:nvPr/>
        </p:nvSpPr>
        <p:spPr>
          <a:xfrm rot="2667533">
            <a:off x="5277681" y="233830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446" name="Google Shape;446;p31"/>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447" name="Google Shape;447;p31"/>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31"/>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449" name="Google Shape;449;p31"/>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450" name="Google Shape;450;p31"/>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451" name="Google Shape;451;p31"/>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452" name="Google Shape;452;p31"/>
          <p:cNvCxnSpPr>
            <a:endCxn id="453" idx="0"/>
          </p:cNvCxnSpPr>
          <p:nvPr/>
        </p:nvCxnSpPr>
        <p:spPr>
          <a:xfrm>
            <a:off x="4065381" y="2296683"/>
            <a:ext cx="9231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454" name="Google Shape;454;p31"/>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453" name="Google Shape;453;p31"/>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455" name="Google Shape;455;p31"/>
          <p:cNvSpPr/>
          <p:nvPr/>
        </p:nvSpPr>
        <p:spPr>
          <a:xfrm>
            <a:off x="5296210" y="287508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178</a:t>
            </a:r>
            <a:endParaRPr/>
          </a:p>
        </p:txBody>
      </p:sp>
      <p:sp>
        <p:nvSpPr>
          <p:cNvPr id="456" name="Google Shape;456;p31"/>
          <p:cNvSpPr/>
          <p:nvPr/>
        </p:nvSpPr>
        <p:spPr>
          <a:xfrm>
            <a:off x="5911669" y="287508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grpSp>
        <p:nvGrpSpPr>
          <p:cNvPr id="457" name="Google Shape;457;p31"/>
          <p:cNvGrpSpPr/>
          <p:nvPr/>
        </p:nvGrpSpPr>
        <p:grpSpPr>
          <a:xfrm>
            <a:off x="5458958" y="2254513"/>
            <a:ext cx="1520881" cy="474784"/>
            <a:chOff x="3603692" y="2243880"/>
            <a:chExt cx="1520881" cy="474784"/>
          </a:xfrm>
        </p:grpSpPr>
        <p:sp>
          <p:nvSpPr>
            <p:cNvPr id="458" name="Google Shape;458;p31"/>
            <p:cNvSpPr/>
            <p:nvPr/>
          </p:nvSpPr>
          <p:spPr>
            <a:xfrm rot="10800000">
              <a:off x="3603692" y="2243880"/>
              <a:ext cx="307731" cy="474784"/>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31"/>
            <p:cNvSpPr txBox="1"/>
            <p:nvPr/>
          </p:nvSpPr>
          <p:spPr>
            <a:xfrm>
              <a:off x="4002022" y="2296606"/>
              <a:ext cx="11225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Promote!</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465" name="Google Shape;465;p32"/>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466" name="Google Shape;466;p32"/>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32"/>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468" name="Google Shape;468;p32"/>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469" name="Google Shape;469;p32"/>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470" name="Google Shape;470;p32"/>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471" name="Google Shape;471;p32"/>
          <p:cNvCxnSpPr>
            <a:endCxn id="472" idx="0"/>
          </p:cNvCxnSpPr>
          <p:nvPr/>
        </p:nvCxnSpPr>
        <p:spPr>
          <a:xfrm>
            <a:off x="4065381" y="2296683"/>
            <a:ext cx="923100" cy="578400"/>
          </a:xfrm>
          <a:prstGeom prst="straightConnector1">
            <a:avLst/>
          </a:prstGeom>
          <a:noFill/>
          <a:ln cap="flat" cmpd="sng" w="38100">
            <a:solidFill>
              <a:srgbClr val="3F3F3F"/>
            </a:solidFill>
            <a:prstDash val="solid"/>
            <a:miter lim="800000"/>
            <a:headEnd len="sm" w="sm" type="none"/>
            <a:tailEnd len="med" w="med" type="triangle"/>
          </a:ln>
        </p:spPr>
      </p:cxnSp>
      <p:sp>
        <p:nvSpPr>
          <p:cNvPr id="473" name="Google Shape;473;p32"/>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472" name="Google Shape;472;p32"/>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474" name="Google Shape;474;p32"/>
          <p:cNvSpPr/>
          <p:nvPr/>
        </p:nvSpPr>
        <p:spPr>
          <a:xfrm>
            <a:off x="5160115" y="203192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178</a:t>
            </a:r>
            <a:endParaRPr/>
          </a:p>
        </p:txBody>
      </p:sp>
      <p:sp>
        <p:nvSpPr>
          <p:cNvPr id="475" name="Google Shape;475;p32"/>
          <p:cNvSpPr/>
          <p:nvPr/>
        </p:nvSpPr>
        <p:spPr>
          <a:xfrm>
            <a:off x="5911669" y="287508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cxnSp>
        <p:nvCxnSpPr>
          <p:cNvPr id="476" name="Google Shape;476;p32"/>
          <p:cNvCxnSpPr>
            <a:endCxn id="472" idx="0"/>
          </p:cNvCxnSpPr>
          <p:nvPr/>
        </p:nvCxnSpPr>
        <p:spPr>
          <a:xfrm flipH="1">
            <a:off x="4988481" y="2585883"/>
            <a:ext cx="171600" cy="289200"/>
          </a:xfrm>
          <a:prstGeom prst="straightConnector1">
            <a:avLst/>
          </a:prstGeom>
          <a:noFill/>
          <a:ln cap="flat" cmpd="sng" w="38100">
            <a:solidFill>
              <a:srgbClr val="3F3F3F"/>
            </a:solidFill>
            <a:prstDash val="solid"/>
            <a:miter lim="800000"/>
            <a:headEnd len="sm" w="sm" type="none"/>
            <a:tailEnd len="med" w="med" type="triangle"/>
          </a:ln>
        </p:spPr>
      </p:cxnSp>
      <p:cxnSp>
        <p:nvCxnSpPr>
          <p:cNvPr id="477" name="Google Shape;477;p32"/>
          <p:cNvCxnSpPr>
            <a:endCxn id="475" idx="0"/>
          </p:cNvCxnSpPr>
          <p:nvPr/>
        </p:nvCxnSpPr>
        <p:spPr>
          <a:xfrm>
            <a:off x="5775700" y="2585881"/>
            <a:ext cx="443700" cy="289200"/>
          </a:xfrm>
          <a:prstGeom prst="straightConnector1">
            <a:avLst/>
          </a:prstGeom>
          <a:noFill/>
          <a:ln cap="flat" cmpd="sng" w="38100">
            <a:solidFill>
              <a:srgbClr val="3F3F3F"/>
            </a:solidFill>
            <a:prstDash val="solid"/>
            <a:miter lim="800000"/>
            <a:headEnd len="sm" w="sm" type="none"/>
            <a:tailEnd len="med" w="med" type="triangle"/>
          </a:ln>
        </p:spPr>
      </p:cxnSp>
      <p:sp>
        <p:nvSpPr>
          <p:cNvPr id="478" name="Google Shape;478;p32"/>
          <p:cNvSpPr/>
          <p:nvPr/>
        </p:nvSpPr>
        <p:spPr>
          <a:xfrm rot="669740">
            <a:off x="4800219" y="2220345"/>
            <a:ext cx="240427" cy="165342"/>
          </a:xfrm>
          <a:prstGeom prst="lef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32"/>
          <p:cNvSpPr/>
          <p:nvPr/>
        </p:nvSpPr>
        <p:spPr>
          <a:xfrm rot="-10057894">
            <a:off x="4241223" y="2001022"/>
            <a:ext cx="240427" cy="165342"/>
          </a:xfrm>
          <a:prstGeom prst="lef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485" name="Google Shape;485;p33"/>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486" name="Google Shape;486;p33"/>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33"/>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488" name="Google Shape;488;p33"/>
          <p:cNvSpPr/>
          <p:nvPr/>
        </p:nvSpPr>
        <p:spPr>
          <a:xfrm>
            <a:off x="3449828" y="174269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489" name="Google Shape;489;p33"/>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490" name="Google Shape;490;p33"/>
          <p:cNvCxnSpPr/>
          <p:nvPr/>
        </p:nvCxnSpPr>
        <p:spPr>
          <a:xfrm flipH="1">
            <a:off x="2834367" y="2296606"/>
            <a:ext cx="615461" cy="578478"/>
          </a:xfrm>
          <a:prstGeom prst="straightConnector1">
            <a:avLst/>
          </a:prstGeom>
          <a:noFill/>
          <a:ln cap="flat" cmpd="sng" w="38100">
            <a:solidFill>
              <a:srgbClr val="3F3F3F"/>
            </a:solidFill>
            <a:prstDash val="solid"/>
            <a:miter lim="800000"/>
            <a:headEnd len="sm" w="sm" type="none"/>
            <a:tailEnd len="med" w="med" type="triangle"/>
          </a:ln>
        </p:spPr>
      </p:cxnSp>
      <p:cxnSp>
        <p:nvCxnSpPr>
          <p:cNvPr id="491" name="Google Shape;491;p33"/>
          <p:cNvCxnSpPr/>
          <p:nvPr/>
        </p:nvCxnSpPr>
        <p:spPr>
          <a:xfrm>
            <a:off x="4065290" y="2296605"/>
            <a:ext cx="626153" cy="578473"/>
          </a:xfrm>
          <a:prstGeom prst="straightConnector1">
            <a:avLst/>
          </a:prstGeom>
          <a:noFill/>
          <a:ln cap="flat" cmpd="sng" w="38100">
            <a:solidFill>
              <a:srgbClr val="3F3F3F"/>
            </a:solidFill>
            <a:prstDash val="solid"/>
            <a:miter lim="800000"/>
            <a:headEnd len="sm" w="sm" type="none"/>
            <a:tailEnd len="med" w="med" type="triangle"/>
          </a:ln>
        </p:spPr>
      </p:cxnSp>
      <p:sp>
        <p:nvSpPr>
          <p:cNvPr id="492" name="Google Shape;492;p33"/>
          <p:cNvSpPr txBox="1"/>
          <p:nvPr/>
        </p:nvSpPr>
        <p:spPr>
          <a:xfrm>
            <a:off x="2702903" y="183498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493" name="Google Shape;493;p33"/>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494" name="Google Shape;494;p33"/>
          <p:cNvSpPr/>
          <p:nvPr/>
        </p:nvSpPr>
        <p:spPr>
          <a:xfrm>
            <a:off x="4065289" y="17426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178</a:t>
            </a:r>
            <a:endParaRPr/>
          </a:p>
        </p:txBody>
      </p:sp>
      <p:sp>
        <p:nvSpPr>
          <p:cNvPr id="495" name="Google Shape;495;p33"/>
          <p:cNvSpPr/>
          <p:nvPr/>
        </p:nvSpPr>
        <p:spPr>
          <a:xfrm>
            <a:off x="5911669" y="287508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cxnSp>
        <p:nvCxnSpPr>
          <p:cNvPr id="496" name="Google Shape;496;p33"/>
          <p:cNvCxnSpPr>
            <a:endCxn id="495" idx="0"/>
          </p:cNvCxnSpPr>
          <p:nvPr/>
        </p:nvCxnSpPr>
        <p:spPr>
          <a:xfrm>
            <a:off x="4691500" y="2296681"/>
            <a:ext cx="1527900" cy="578400"/>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Add(x) example</a:t>
            </a:r>
            <a:endParaRPr/>
          </a:p>
        </p:txBody>
      </p:sp>
      <p:sp>
        <p:nvSpPr>
          <p:cNvPr id="502" name="Google Shape;502;p34"/>
          <p:cNvSpPr/>
          <p:nvPr/>
        </p:nvSpPr>
        <p:spPr>
          <a:xfrm>
            <a:off x="2208213" y="287508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29</a:t>
            </a:r>
            <a:endParaRPr/>
          </a:p>
        </p:txBody>
      </p:sp>
      <p:sp>
        <p:nvSpPr>
          <p:cNvPr id="503" name="Google Shape;503;p34"/>
          <p:cNvSpPr txBox="1"/>
          <p:nvPr/>
        </p:nvSpPr>
        <p:spPr>
          <a:xfrm>
            <a:off x="8853854" y="1505216"/>
            <a:ext cx="27269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add(29)</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add(98)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add(48)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add(74)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add(200)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add(150)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add(178)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p34"/>
          <p:cNvSpPr/>
          <p:nvPr/>
        </p:nvSpPr>
        <p:spPr>
          <a:xfrm>
            <a:off x="2834367" y="287508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48</a:t>
            </a:r>
            <a:endParaRPr/>
          </a:p>
        </p:txBody>
      </p:sp>
      <p:sp>
        <p:nvSpPr>
          <p:cNvPr id="505" name="Google Shape;505;p34"/>
          <p:cNvSpPr/>
          <p:nvPr/>
        </p:nvSpPr>
        <p:spPr>
          <a:xfrm>
            <a:off x="4065289" y="17426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74</a:t>
            </a:r>
            <a:endParaRPr/>
          </a:p>
        </p:txBody>
      </p:sp>
      <p:sp>
        <p:nvSpPr>
          <p:cNvPr id="506" name="Google Shape;506;p34"/>
          <p:cNvSpPr/>
          <p:nvPr/>
        </p:nvSpPr>
        <p:spPr>
          <a:xfrm>
            <a:off x="4065289" y="28750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98</a:t>
            </a:r>
            <a:endParaRPr/>
          </a:p>
        </p:txBody>
      </p:sp>
      <p:cxnSp>
        <p:nvCxnSpPr>
          <p:cNvPr id="507" name="Google Shape;507;p34"/>
          <p:cNvCxnSpPr/>
          <p:nvPr/>
        </p:nvCxnSpPr>
        <p:spPr>
          <a:xfrm flipH="1">
            <a:off x="2834368" y="2296599"/>
            <a:ext cx="1241613" cy="578485"/>
          </a:xfrm>
          <a:prstGeom prst="straightConnector1">
            <a:avLst/>
          </a:prstGeom>
          <a:noFill/>
          <a:ln cap="flat" cmpd="sng" w="38100">
            <a:solidFill>
              <a:srgbClr val="3F3F3F"/>
            </a:solidFill>
            <a:prstDash val="solid"/>
            <a:miter lim="800000"/>
            <a:headEnd len="sm" w="sm" type="none"/>
            <a:tailEnd len="med" w="med" type="triangle"/>
          </a:ln>
        </p:spPr>
      </p:cxnSp>
      <p:cxnSp>
        <p:nvCxnSpPr>
          <p:cNvPr id="508" name="Google Shape;508;p34"/>
          <p:cNvCxnSpPr/>
          <p:nvPr/>
        </p:nvCxnSpPr>
        <p:spPr>
          <a:xfrm>
            <a:off x="4691440" y="2296599"/>
            <a:ext cx="3" cy="578479"/>
          </a:xfrm>
          <a:prstGeom prst="straightConnector1">
            <a:avLst/>
          </a:prstGeom>
          <a:noFill/>
          <a:ln cap="flat" cmpd="sng" w="38100">
            <a:solidFill>
              <a:srgbClr val="3F3F3F"/>
            </a:solidFill>
            <a:prstDash val="solid"/>
            <a:miter lim="800000"/>
            <a:headEnd len="sm" w="sm" type="none"/>
            <a:tailEnd len="med" w="med" type="triangle"/>
          </a:ln>
        </p:spPr>
      </p:cxnSp>
      <p:sp>
        <p:nvSpPr>
          <p:cNvPr id="509" name="Google Shape;509;p34"/>
          <p:cNvSpPr txBox="1"/>
          <p:nvPr/>
        </p:nvSpPr>
        <p:spPr>
          <a:xfrm>
            <a:off x="3318364" y="1834981"/>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510" name="Google Shape;510;p34"/>
          <p:cNvSpPr/>
          <p:nvPr/>
        </p:nvSpPr>
        <p:spPr>
          <a:xfrm>
            <a:off x="4680750" y="287508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150</a:t>
            </a:r>
            <a:endParaRPr/>
          </a:p>
        </p:txBody>
      </p:sp>
      <p:sp>
        <p:nvSpPr>
          <p:cNvPr id="511" name="Google Shape;511;p34"/>
          <p:cNvSpPr/>
          <p:nvPr/>
        </p:nvSpPr>
        <p:spPr>
          <a:xfrm>
            <a:off x="4680750" y="174268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178</a:t>
            </a:r>
            <a:endParaRPr/>
          </a:p>
        </p:txBody>
      </p:sp>
      <p:sp>
        <p:nvSpPr>
          <p:cNvPr id="512" name="Google Shape;512;p34"/>
          <p:cNvSpPr/>
          <p:nvPr/>
        </p:nvSpPr>
        <p:spPr>
          <a:xfrm>
            <a:off x="5911669" y="287508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200</a:t>
            </a:r>
            <a:endParaRPr/>
          </a:p>
        </p:txBody>
      </p:sp>
      <p:cxnSp>
        <p:nvCxnSpPr>
          <p:cNvPr id="513" name="Google Shape;513;p34"/>
          <p:cNvCxnSpPr>
            <a:endCxn id="512" idx="0"/>
          </p:cNvCxnSpPr>
          <p:nvPr/>
        </p:nvCxnSpPr>
        <p:spPr>
          <a:xfrm>
            <a:off x="5306800" y="2296681"/>
            <a:ext cx="912600" cy="578400"/>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Removing</a:t>
            </a:r>
            <a:endParaRPr/>
          </a:p>
        </p:txBody>
      </p:sp>
      <p:sp>
        <p:nvSpPr>
          <p:cNvPr id="519" name="Google Shape;519;p3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Removing just removes data.  Ya’ll should know that by now.</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Removing</a:t>
            </a:r>
            <a:endParaRPr/>
          </a:p>
        </p:txBody>
      </p:sp>
      <p:sp>
        <p:nvSpPr>
          <p:cNvPr id="525" name="Google Shape;525;p3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Removing just removes data.  Ya’ll should know that by now.</a:t>
            </a:r>
            <a:endParaRPr/>
          </a:p>
          <a:p>
            <a:pPr indent="-228600" lvl="0" marL="274320" rtl="0" algn="l">
              <a:lnSpc>
                <a:spcPct val="90000"/>
              </a:lnSpc>
              <a:spcBef>
                <a:spcPts val="1800"/>
              </a:spcBef>
              <a:spcAft>
                <a:spcPts val="0"/>
              </a:spcAft>
              <a:buClr>
                <a:schemeClr val="dk1"/>
              </a:buClr>
              <a:buSzPts val="1600"/>
              <a:buChar char="▪"/>
            </a:pPr>
            <a:r>
              <a:rPr lang="en-US"/>
              <a:t>With 2/3/4 nodes, removing from inner nodes (non-leaf nodes) becomes more complicated, so we only remove data from leaf nodes.</a:t>
            </a:r>
            <a:endParaRPr/>
          </a:p>
          <a:p>
            <a:pPr indent="-228600" lvl="1" marL="594360" rtl="0" algn="l">
              <a:lnSpc>
                <a:spcPct val="90000"/>
              </a:lnSpc>
              <a:spcBef>
                <a:spcPts val="1000"/>
              </a:spcBef>
              <a:spcAft>
                <a:spcPts val="0"/>
              </a:spcAft>
              <a:buClr>
                <a:schemeClr val="dk1"/>
              </a:buClr>
              <a:buSzPts val="1440"/>
              <a:buChar char="▪"/>
            </a:pPr>
            <a:r>
              <a:rPr lang="en-US"/>
              <a:t>In the case of removing data from an inner node, we find the successor (similar to BSTs).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Removing</a:t>
            </a:r>
            <a:endParaRPr/>
          </a:p>
        </p:txBody>
      </p:sp>
      <p:sp>
        <p:nvSpPr>
          <p:cNvPr id="531" name="Google Shape;531;p3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Removing just removes data.  Ya’ll should know that by now.</a:t>
            </a:r>
            <a:endParaRPr/>
          </a:p>
          <a:p>
            <a:pPr indent="-228600" lvl="0" marL="274320" rtl="0" algn="l">
              <a:lnSpc>
                <a:spcPct val="90000"/>
              </a:lnSpc>
              <a:spcBef>
                <a:spcPts val="1800"/>
              </a:spcBef>
              <a:spcAft>
                <a:spcPts val="0"/>
              </a:spcAft>
              <a:buClr>
                <a:schemeClr val="dk1"/>
              </a:buClr>
              <a:buSzPts val="1600"/>
              <a:buChar char="▪"/>
            </a:pPr>
            <a:r>
              <a:rPr lang="en-US"/>
              <a:t>With 2/3/4 nodes, removing from inner nodes (non-leaf nodes) becomes more complicated, so we only remove data from leaf nodes.</a:t>
            </a:r>
            <a:endParaRPr/>
          </a:p>
          <a:p>
            <a:pPr indent="-228600" lvl="1" marL="594360" rtl="0" algn="l">
              <a:lnSpc>
                <a:spcPct val="90000"/>
              </a:lnSpc>
              <a:spcBef>
                <a:spcPts val="1000"/>
              </a:spcBef>
              <a:spcAft>
                <a:spcPts val="0"/>
              </a:spcAft>
              <a:buClr>
                <a:schemeClr val="dk1"/>
              </a:buClr>
              <a:buSzPts val="1440"/>
              <a:buChar char="▪"/>
            </a:pPr>
            <a:r>
              <a:rPr lang="en-US"/>
              <a:t>In the case of removing data from an inner node, we find the successor (similar to BSTs).</a:t>
            </a:r>
            <a:endParaRPr/>
          </a:p>
          <a:p>
            <a:pPr indent="-228600" lvl="0" marL="274320" rtl="0" algn="l">
              <a:lnSpc>
                <a:spcPct val="90000"/>
              </a:lnSpc>
              <a:spcBef>
                <a:spcPts val="1800"/>
              </a:spcBef>
              <a:spcAft>
                <a:spcPts val="0"/>
              </a:spcAft>
              <a:buClr>
                <a:schemeClr val="dk1"/>
              </a:buClr>
              <a:buSzPts val="1600"/>
              <a:buChar char="▪"/>
            </a:pPr>
            <a:r>
              <a:rPr lang="en-US"/>
              <a:t>The following removals will assume that we’re removing from the leaf.</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Removing</a:t>
            </a:r>
            <a:endParaRPr/>
          </a:p>
        </p:txBody>
      </p:sp>
      <p:sp>
        <p:nvSpPr>
          <p:cNvPr id="537" name="Google Shape;537;p3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Removing just removes data.  Ya’ll should know that by now.</a:t>
            </a:r>
            <a:endParaRPr/>
          </a:p>
          <a:p>
            <a:pPr indent="-228600" lvl="0" marL="274320" rtl="0" algn="l">
              <a:lnSpc>
                <a:spcPct val="90000"/>
              </a:lnSpc>
              <a:spcBef>
                <a:spcPts val="1800"/>
              </a:spcBef>
              <a:spcAft>
                <a:spcPts val="0"/>
              </a:spcAft>
              <a:buClr>
                <a:schemeClr val="dk1"/>
              </a:buClr>
              <a:buSzPts val="1600"/>
              <a:buChar char="▪"/>
            </a:pPr>
            <a:r>
              <a:rPr lang="en-US"/>
              <a:t>With 2/3/4 nodes, removing from inner nodes (non-leaf nodes) becomes more complicated, so we only remove data from leaf nodes.</a:t>
            </a:r>
            <a:endParaRPr/>
          </a:p>
          <a:p>
            <a:pPr indent="-228600" lvl="1" marL="594360" rtl="0" algn="l">
              <a:lnSpc>
                <a:spcPct val="90000"/>
              </a:lnSpc>
              <a:spcBef>
                <a:spcPts val="1000"/>
              </a:spcBef>
              <a:spcAft>
                <a:spcPts val="0"/>
              </a:spcAft>
              <a:buClr>
                <a:schemeClr val="dk1"/>
              </a:buClr>
              <a:buSzPts val="1440"/>
              <a:buChar char="▪"/>
            </a:pPr>
            <a:r>
              <a:rPr lang="en-US"/>
              <a:t>In the case of removing data from an inner node, we find the successor (similar to BSTs).</a:t>
            </a:r>
            <a:endParaRPr/>
          </a:p>
          <a:p>
            <a:pPr indent="-228600" lvl="0" marL="274320" rtl="0" algn="l">
              <a:lnSpc>
                <a:spcPct val="90000"/>
              </a:lnSpc>
              <a:spcBef>
                <a:spcPts val="1800"/>
              </a:spcBef>
              <a:spcAft>
                <a:spcPts val="0"/>
              </a:spcAft>
              <a:buClr>
                <a:schemeClr val="dk1"/>
              </a:buClr>
              <a:buSzPts val="1600"/>
              <a:buChar char="▪"/>
            </a:pPr>
            <a:r>
              <a:rPr lang="en-US"/>
              <a:t>The following removals will assume that we’re removing from the leaf.</a:t>
            </a:r>
            <a:endParaRPr/>
          </a:p>
          <a:p>
            <a:pPr indent="-228600" lvl="0" marL="274320" rtl="0" algn="l">
              <a:lnSpc>
                <a:spcPct val="90000"/>
              </a:lnSpc>
              <a:spcBef>
                <a:spcPts val="1800"/>
              </a:spcBef>
              <a:spcAft>
                <a:spcPts val="0"/>
              </a:spcAft>
              <a:buClr>
                <a:schemeClr val="dk1"/>
              </a:buClr>
              <a:buSzPts val="1600"/>
              <a:buChar char="▪"/>
            </a:pPr>
            <a:r>
              <a:rPr b="1" lang="en-US"/>
              <a:t>Keep in mind: With data structures</a:t>
            </a:r>
            <a:endParaRPr/>
          </a:p>
          <a:p>
            <a:pPr indent="-228600" lvl="1" marL="594360" rtl="0" algn="l">
              <a:lnSpc>
                <a:spcPct val="90000"/>
              </a:lnSpc>
              <a:spcBef>
                <a:spcPts val="1000"/>
              </a:spcBef>
              <a:spcAft>
                <a:spcPts val="0"/>
              </a:spcAft>
              <a:buClr>
                <a:schemeClr val="dk1"/>
              </a:buClr>
              <a:buSzPts val="1440"/>
              <a:buChar char="▪"/>
            </a:pPr>
            <a:r>
              <a:rPr lang="en-US"/>
              <a:t>Our tree must have valid 2/3/4 nodes after the removal.</a:t>
            </a:r>
            <a:endParaRPr/>
          </a:p>
          <a:p>
            <a:pPr indent="-228600" lvl="1" marL="594360" rtl="0" algn="l">
              <a:lnSpc>
                <a:spcPct val="90000"/>
              </a:lnSpc>
              <a:spcBef>
                <a:spcPts val="1000"/>
              </a:spcBef>
              <a:spcAft>
                <a:spcPts val="0"/>
              </a:spcAft>
              <a:buClr>
                <a:schemeClr val="dk1"/>
              </a:buClr>
              <a:buSzPts val="1440"/>
              <a:buChar char="▪"/>
            </a:pPr>
            <a:r>
              <a:rPr lang="en-US"/>
              <a:t>We’d like to do the least steps possible.</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543" name="Google Shape;543;p39"/>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u="none" cap="none" strike="noStrike"/>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544" name="Google Shape;544;p39"/>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545" name="Google Shape;545;p39"/>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546" name="Google Shape;546;p39"/>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547" name="Google Shape;547;p39"/>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548" name="Google Shape;548;p39"/>
          <p:cNvCxnSpPr>
            <a:endCxn id="545"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549" name="Google Shape;549;p39"/>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550" name="Google Shape;550;p39"/>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551" name="Google Shape;551;p39"/>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552" name="Google Shape;552;p39"/>
          <p:cNvSpPr/>
          <p:nvPr/>
        </p:nvSpPr>
        <p:spPr>
          <a:xfrm>
            <a:off x="3006930"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553" name="Google Shape;553;p39"/>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554" name="Google Shape;554;p39"/>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555" name="Google Shape;555;p39"/>
          <p:cNvSpPr/>
          <p:nvPr/>
        </p:nvSpPr>
        <p:spPr>
          <a:xfrm>
            <a:off x="3202281"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556" name="Google Shape;556;p39"/>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557" name="Google Shape;557;p39"/>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558" name="Google Shape;558;p39"/>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559" name="Google Shape;559;p39"/>
          <p:cNvCxnSpPr>
            <a:endCxn id="553"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560" name="Google Shape;560;p39"/>
          <p:cNvSpPr/>
          <p:nvPr/>
        </p:nvSpPr>
        <p:spPr>
          <a:xfrm>
            <a:off x="3344613" y="503886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561" name="Google Shape;561;p39"/>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562" name="Google Shape;562;p39"/>
          <p:cNvSpPr/>
          <p:nvPr/>
        </p:nvSpPr>
        <p:spPr>
          <a:xfrm>
            <a:off x="3137507"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563" name="Google Shape;563;p39"/>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564" name="Google Shape;564;p39"/>
          <p:cNvCxnSpPr>
            <a:endCxn id="563"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565" name="Google Shape;565;p39"/>
          <p:cNvCxnSpPr>
            <a:endCxn id="560"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566" name="Google Shape;566;p39"/>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567" name="Google Shape;567;p39"/>
          <p:cNvCxnSpPr>
            <a:endCxn id="566"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568" name="Google Shape;568;p39"/>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569" name="Google Shape;569;p39"/>
          <p:cNvCxnSpPr>
            <a:endCxn id="568"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570" name="Google Shape;570;p39"/>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39"/>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572" name="Google Shape;572;p39"/>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573" name="Google Shape;573;p39"/>
          <p:cNvSpPr/>
          <p:nvPr/>
        </p:nvSpPr>
        <p:spPr>
          <a:xfrm>
            <a:off x="5485543"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574" name="Google Shape;574;p39"/>
          <p:cNvSpPr/>
          <p:nvPr/>
        </p:nvSpPr>
        <p:spPr>
          <a:xfrm>
            <a:off x="5129881" y="357780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575" name="Google Shape;575;p39"/>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576" name="Google Shape;576;p39"/>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577" name="Google Shape;577;p39"/>
          <p:cNvCxnSpPr>
            <a:endCxn id="571"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578" name="Google Shape;578;p39"/>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579" name="Google Shape;579;p39"/>
          <p:cNvSpPr/>
          <p:nvPr/>
        </p:nvSpPr>
        <p:spPr>
          <a:xfrm>
            <a:off x="5193144" y="496687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580" name="Google Shape;580;p39"/>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581" name="Google Shape;581;p39"/>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582" name="Google Shape;582;p39"/>
          <p:cNvCxnSpPr>
            <a:endCxn id="581"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583" name="Google Shape;583;p39"/>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584" name="Google Shape;584;p39"/>
          <p:cNvCxnSpPr>
            <a:endCxn id="583"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585" name="Google Shape;585;p39"/>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39"/>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39"/>
          <p:cNvSpPr/>
          <p:nvPr/>
        </p:nvSpPr>
        <p:spPr>
          <a:xfrm>
            <a:off x="5488977" y="496915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588" name="Google Shape;588;p39"/>
          <p:cNvSpPr/>
          <p:nvPr/>
        </p:nvSpPr>
        <p:spPr>
          <a:xfrm>
            <a:off x="8561513" y="336045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589" name="Google Shape;589;p39"/>
          <p:cNvSpPr/>
          <p:nvPr/>
        </p:nvSpPr>
        <p:spPr>
          <a:xfrm>
            <a:off x="8253047" y="388330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590" name="Google Shape;590;p39"/>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591" name="Google Shape;591;p39"/>
          <p:cNvCxnSpPr>
            <a:endCxn id="592"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592" name="Google Shape;592;p39"/>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593" name="Google Shape;593;p39"/>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594" name="Google Shape;594;p39"/>
          <p:cNvCxnSpPr>
            <a:endCxn id="588"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595" name="Google Shape;595;p39"/>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39"/>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39"/>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598" name="Google Shape;598;p39"/>
          <p:cNvSpPr/>
          <p:nvPr/>
        </p:nvSpPr>
        <p:spPr>
          <a:xfrm>
            <a:off x="7720750" y="276398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599" name="Google Shape;599;p39"/>
          <p:cNvSpPr/>
          <p:nvPr/>
        </p:nvSpPr>
        <p:spPr>
          <a:xfrm>
            <a:off x="10818908" y="392146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600" name="Google Shape;600;p39"/>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601" name="Google Shape;601;p39"/>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602" name="Google Shape;602;p39"/>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603" name="Google Shape;603;p39"/>
          <p:cNvSpPr/>
          <p:nvPr/>
        </p:nvSpPr>
        <p:spPr>
          <a:xfrm>
            <a:off x="11109307" y="392153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604" name="Google Shape;604;p39"/>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05" name="Google Shape;605;p39"/>
          <p:cNvSpPr/>
          <p:nvPr/>
        </p:nvSpPr>
        <p:spPr>
          <a:xfrm>
            <a:off x="10155290"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606" name="Google Shape;606;p39"/>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607" name="Google Shape;607;p39"/>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608" name="Google Shape;608;p39"/>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609" name="Google Shape;609;p39"/>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610" name="Google Shape;610;p39"/>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611" name="Google Shape;611;p39"/>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612" name="Google Shape;612;p39"/>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613" name="Google Shape;613;p39"/>
          <p:cNvCxnSpPr>
            <a:endCxn id="614"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614" name="Google Shape;614;p39"/>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615" name="Google Shape;615;p39"/>
          <p:cNvCxnSpPr>
            <a:endCxn id="616"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616" name="Google Shape;616;p39"/>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7" name="Google Shape;617;p39"/>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39"/>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619" name="Google Shape;619;p39"/>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620" name="Google Shape;620;p39"/>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621" name="Google Shape;621;p39"/>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622" name="Google Shape;622;p39"/>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623" name="Google Shape;623;p39"/>
          <p:cNvSpPr/>
          <p:nvPr/>
        </p:nvSpPr>
        <p:spPr>
          <a:xfrm>
            <a:off x="8740199" y="546613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624" name="Google Shape;624;p39"/>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625" name="Google Shape;625;p39"/>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626" name="Google Shape;626;p39"/>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627" name="Google Shape;627;p39"/>
          <p:cNvCxnSpPr>
            <a:endCxn id="628"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628" name="Google Shape;628;p39"/>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9" name="Google Shape;629;p39"/>
          <p:cNvSpPr/>
          <p:nvPr/>
        </p:nvSpPr>
        <p:spPr>
          <a:xfrm>
            <a:off x="497747" y="1530762"/>
            <a:ext cx="10957131"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Last Time…</a:t>
            </a:r>
            <a:endParaRPr/>
          </a:p>
        </p:txBody>
      </p:sp>
      <p:sp>
        <p:nvSpPr>
          <p:cNvPr id="113" name="Google Shape;113;p4"/>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highlight>
                  <a:srgbClr val="FFFF00"/>
                </a:highlight>
              </a:rPr>
              <a:t>Take 5 min to write down a summary of the following:</a:t>
            </a:r>
            <a:endParaRPr/>
          </a:p>
          <a:p>
            <a:pPr indent="-228600" lvl="1" marL="594360" rtl="0" algn="l">
              <a:lnSpc>
                <a:spcPct val="90000"/>
              </a:lnSpc>
              <a:spcBef>
                <a:spcPts val="1000"/>
              </a:spcBef>
              <a:spcAft>
                <a:spcPts val="0"/>
              </a:spcAft>
              <a:buClr>
                <a:schemeClr val="dk1"/>
              </a:buClr>
              <a:buSzPts val="1440"/>
              <a:buChar char="▪"/>
            </a:pPr>
            <a:r>
              <a:rPr lang="en-US"/>
              <a:t>Splay Trees</a:t>
            </a:r>
            <a:endParaRPr/>
          </a:p>
          <a:p>
            <a:pPr indent="-228600" lvl="2" marL="914400" rtl="0" algn="l">
              <a:lnSpc>
                <a:spcPct val="90000"/>
              </a:lnSpc>
              <a:spcBef>
                <a:spcPts val="800"/>
              </a:spcBef>
              <a:spcAft>
                <a:spcPts val="0"/>
              </a:spcAft>
              <a:buClr>
                <a:schemeClr val="dk1"/>
              </a:buClr>
              <a:buSzPts val="1280"/>
              <a:buChar char="▪"/>
            </a:pPr>
            <a:r>
              <a:rPr lang="en-US"/>
              <a:t>On the Boa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635" name="Google Shape;635;p4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127000" lvl="0" marL="274320" rtl="0" algn="l">
              <a:lnSpc>
                <a:spcPct val="90000"/>
              </a:lnSpc>
              <a:spcBef>
                <a:spcPts val="0"/>
              </a:spcBef>
              <a:spcAft>
                <a:spcPts val="0"/>
              </a:spcAft>
              <a:buClr>
                <a:schemeClr val="dk1"/>
              </a:buClr>
              <a:buSzPts val="1600"/>
              <a:buNone/>
            </a:pPr>
            <a:r>
              <a:t/>
            </a:r>
            <a:endParaRPr/>
          </a:p>
        </p:txBody>
      </p:sp>
      <p:sp>
        <p:nvSpPr>
          <p:cNvPr id="636" name="Google Shape;636;p4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637" name="Google Shape;637;p4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638" name="Google Shape;638;p4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639" name="Google Shape;639;p40"/>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640" name="Google Shape;640;p40"/>
          <p:cNvCxnSpPr>
            <a:endCxn id="636"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641" name="Google Shape;641;p40"/>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642" name="Google Shape;642;p4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643" name="Google Shape;643;p40"/>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644" name="Google Shape;644;p40"/>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645" name="Google Shape;645;p40"/>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646" name="Google Shape;646;p40"/>
          <p:cNvCxnSpPr>
            <a:endCxn id="645"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647" name="Google Shape;647;p40"/>
          <p:cNvCxnSpPr>
            <a:endCxn id="637"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648" name="Google Shape;648;p40"/>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649" name="Google Shape;649;p40"/>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650" name="Google Shape;650;p40"/>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651" name="Google Shape;651;p4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652" name="Google Shape;652;p40"/>
          <p:cNvCxnSpPr>
            <a:endCxn id="638"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653" name="Google Shape;653;p4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654" name="Google Shape;654;p40"/>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660" name="Google Shape;660;p4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661" name="Google Shape;661;p4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662" name="Google Shape;662;p4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663" name="Google Shape;663;p4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664" name="Google Shape;664;p41"/>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665" name="Google Shape;665;p41"/>
          <p:cNvCxnSpPr>
            <a:endCxn id="661"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666" name="Google Shape;666;p41"/>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667" name="Google Shape;667;p4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668" name="Google Shape;668;p41"/>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669" name="Google Shape;669;p41"/>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670" name="Google Shape;670;p41"/>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671" name="Google Shape;671;p41"/>
          <p:cNvCxnSpPr>
            <a:endCxn id="670"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672" name="Google Shape;672;p41"/>
          <p:cNvCxnSpPr>
            <a:endCxn id="662"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673" name="Google Shape;673;p41"/>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674" name="Google Shape;674;p41"/>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675" name="Google Shape;675;p41"/>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676" name="Google Shape;676;p4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677" name="Google Shape;677;p41"/>
          <p:cNvCxnSpPr>
            <a:endCxn id="663"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678" name="Google Shape;678;p4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679" name="Google Shape;679;p41"/>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685" name="Google Shape;685;p4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686" name="Google Shape;686;p4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687" name="Google Shape;687;p4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688" name="Google Shape;688;p4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689" name="Google Shape;689;p42"/>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690" name="Google Shape;690;p42"/>
          <p:cNvCxnSpPr>
            <a:endCxn id="686"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691" name="Google Shape;691;p42"/>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692" name="Google Shape;692;p4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693" name="Google Shape;693;p42"/>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694" name="Google Shape;694;p42"/>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695" name="Google Shape;695;p42"/>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696" name="Google Shape;696;p42"/>
          <p:cNvCxnSpPr>
            <a:endCxn id="695"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697" name="Google Shape;697;p42"/>
          <p:cNvCxnSpPr>
            <a:endCxn id="687"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698" name="Google Shape;698;p42"/>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699" name="Google Shape;699;p42"/>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700" name="Google Shape;700;p42"/>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701" name="Google Shape;701;p4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702" name="Google Shape;702;p42"/>
          <p:cNvCxnSpPr>
            <a:endCxn id="688"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703" name="Google Shape;703;p4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704" name="Google Shape;704;p42"/>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705" name="Google Shape;705;p42"/>
          <p:cNvSpPr/>
          <p:nvPr/>
        </p:nvSpPr>
        <p:spPr>
          <a:xfrm rot="2667533">
            <a:off x="4762150" y="164262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711" name="Google Shape;711;p43"/>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712" name="Google Shape;712;p43"/>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713" name="Google Shape;713;p43"/>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714" name="Google Shape;714;p43"/>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715" name="Google Shape;715;p43"/>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716" name="Google Shape;716;p43"/>
          <p:cNvCxnSpPr>
            <a:endCxn id="71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717" name="Google Shape;717;p43"/>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718" name="Google Shape;718;p43"/>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719" name="Google Shape;719;p43"/>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720" name="Google Shape;720;p43"/>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721" name="Google Shape;721;p43"/>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722" name="Google Shape;722;p43"/>
          <p:cNvCxnSpPr>
            <a:endCxn id="721"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723" name="Google Shape;723;p43"/>
          <p:cNvCxnSpPr>
            <a:endCxn id="71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724" name="Google Shape;724;p43"/>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725" name="Google Shape;725;p43"/>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726" name="Google Shape;726;p43"/>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727" name="Google Shape;727;p43"/>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728" name="Google Shape;728;p43"/>
          <p:cNvCxnSpPr>
            <a:endCxn id="71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729" name="Google Shape;729;p43"/>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730" name="Google Shape;730;p43"/>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731" name="Google Shape;731;p43"/>
          <p:cNvSpPr/>
          <p:nvPr/>
        </p:nvSpPr>
        <p:spPr>
          <a:xfrm rot="2667533">
            <a:off x="6525249" y="264901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737" name="Google Shape;737;p44"/>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738" name="Google Shape;738;p44"/>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739" name="Google Shape;739;p44"/>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740" name="Google Shape;740;p44"/>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741" name="Google Shape;741;p44"/>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742" name="Google Shape;742;p44"/>
          <p:cNvCxnSpPr>
            <a:endCxn id="73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743" name="Google Shape;743;p44"/>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744" name="Google Shape;744;p44"/>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745" name="Google Shape;745;p44"/>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746" name="Google Shape;746;p44"/>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747" name="Google Shape;747;p44"/>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748" name="Google Shape;748;p44"/>
          <p:cNvCxnSpPr>
            <a:endCxn id="747"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749" name="Google Shape;749;p44"/>
          <p:cNvCxnSpPr>
            <a:endCxn id="73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750" name="Google Shape;750;p44"/>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751" name="Google Shape;751;p44"/>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752" name="Google Shape;752;p44"/>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753" name="Google Shape;753;p44"/>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754" name="Google Shape;754;p44"/>
          <p:cNvCxnSpPr>
            <a:endCxn id="74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755" name="Google Shape;755;p44"/>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756" name="Google Shape;756;p44"/>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757" name="Google Shape;757;p44"/>
          <p:cNvSpPr/>
          <p:nvPr/>
        </p:nvSpPr>
        <p:spPr>
          <a:xfrm rot="2667533">
            <a:off x="6265643" y="3729941"/>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763" name="Google Shape;763;p45"/>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764" name="Google Shape;764;p45"/>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765" name="Google Shape;765;p45"/>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766" name="Google Shape;766;p45"/>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767" name="Google Shape;767;p45"/>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768" name="Google Shape;768;p45"/>
          <p:cNvCxnSpPr>
            <a:endCxn id="76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769" name="Google Shape;769;p45"/>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770" name="Google Shape;770;p45"/>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771" name="Google Shape;771;p45"/>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772" name="Google Shape;772;p45"/>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773" name="Google Shape;773;p45"/>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774" name="Google Shape;774;p45"/>
          <p:cNvCxnSpPr>
            <a:endCxn id="773"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775" name="Google Shape;775;p45"/>
          <p:cNvCxnSpPr>
            <a:endCxn id="76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776" name="Google Shape;776;p45"/>
          <p:cNvSpPr/>
          <p:nvPr/>
        </p:nvSpPr>
        <p:spPr>
          <a:xfrm>
            <a:off x="5975753" y="42326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596</a:t>
            </a:r>
            <a:endParaRPr/>
          </a:p>
        </p:txBody>
      </p:sp>
      <p:sp>
        <p:nvSpPr>
          <p:cNvPr id="777" name="Google Shape;777;p45"/>
          <p:cNvSpPr/>
          <p:nvPr/>
        </p:nvSpPr>
        <p:spPr>
          <a:xfrm>
            <a:off x="6591214" y="42326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778" name="Google Shape;778;p45"/>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779" name="Google Shape;779;p45"/>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780" name="Google Shape;780;p45"/>
          <p:cNvCxnSpPr>
            <a:endCxn id="76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781" name="Google Shape;781;p45"/>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782" name="Google Shape;782;p45"/>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783" name="Google Shape;783;p45"/>
          <p:cNvSpPr/>
          <p:nvPr/>
        </p:nvSpPr>
        <p:spPr>
          <a:xfrm rot="2667533">
            <a:off x="6265643" y="3729941"/>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4" name="Google Shape;784;p45"/>
          <p:cNvSpPr/>
          <p:nvPr/>
        </p:nvSpPr>
        <p:spPr>
          <a:xfrm>
            <a:off x="5787316" y="4060029"/>
            <a:ext cx="992334" cy="989901"/>
          </a:xfrm>
          <a:prstGeom prst="noSmoking">
            <a:avLst>
              <a:gd fmla="val 12808"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790" name="Google Shape;790;p46"/>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791" name="Google Shape;791;p46"/>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792" name="Google Shape;792;p46"/>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793" name="Google Shape;793;p46"/>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794" name="Google Shape;794;p46"/>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795" name="Google Shape;795;p46"/>
          <p:cNvCxnSpPr>
            <a:endCxn id="791"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796" name="Google Shape;796;p46"/>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797" name="Google Shape;797;p46"/>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798" name="Google Shape;798;p46"/>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799" name="Google Shape;799;p46"/>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800" name="Google Shape;800;p46"/>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801" name="Google Shape;801;p46"/>
          <p:cNvCxnSpPr>
            <a:endCxn id="800"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802" name="Google Shape;802;p46"/>
          <p:cNvCxnSpPr>
            <a:endCxn id="792"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803" name="Google Shape;803;p46"/>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804" name="Google Shape;804;p46"/>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805" name="Google Shape;805;p46"/>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806" name="Google Shape;806;p46"/>
          <p:cNvCxnSpPr>
            <a:endCxn id="793"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807" name="Google Shape;807;p46"/>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808" name="Google Shape;808;p46"/>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814" name="Google Shape;814;p47"/>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815" name="Google Shape;815;p47"/>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16" name="Google Shape;816;p47"/>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817" name="Google Shape;817;p47"/>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18" name="Google Shape;818;p47"/>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819" name="Google Shape;819;p47"/>
          <p:cNvCxnSpPr>
            <a:endCxn id="816"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820" name="Google Shape;820;p47"/>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21" name="Google Shape;821;p47"/>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822" name="Google Shape;822;p47"/>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823" name="Google Shape;823;p47"/>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24" name="Google Shape;824;p47"/>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825" name="Google Shape;825;p47"/>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826" name="Google Shape;826;p47"/>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827" name="Google Shape;827;p47"/>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28" name="Google Shape;828;p47"/>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829" name="Google Shape;829;p47"/>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830" name="Google Shape;830;p47"/>
          <p:cNvCxnSpPr>
            <a:endCxn id="824"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831" name="Google Shape;831;p47"/>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832" name="Google Shape;832;p47"/>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833" name="Google Shape;833;p47"/>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34" name="Google Shape;834;p47"/>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835" name="Google Shape;835;p47"/>
          <p:cNvCxnSpPr>
            <a:endCxn id="834"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836" name="Google Shape;836;p47"/>
          <p:cNvCxnSpPr>
            <a:endCxn id="831"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837" name="Google Shape;837;p47"/>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38" name="Google Shape;838;p47"/>
          <p:cNvCxnSpPr>
            <a:endCxn id="837"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839" name="Google Shape;839;p47"/>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40" name="Google Shape;840;p47"/>
          <p:cNvCxnSpPr>
            <a:endCxn id="839"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841" name="Google Shape;841;p47"/>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p47"/>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843" name="Google Shape;843;p47"/>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844" name="Google Shape;844;p47"/>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45" name="Google Shape;845;p47"/>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46" name="Google Shape;846;p47"/>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847" name="Google Shape;847;p47"/>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848" name="Google Shape;848;p47"/>
          <p:cNvCxnSpPr>
            <a:endCxn id="842"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849" name="Google Shape;849;p47"/>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850" name="Google Shape;850;p47"/>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851" name="Google Shape;851;p47"/>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852" name="Google Shape;852;p47"/>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53" name="Google Shape;853;p47"/>
          <p:cNvCxnSpPr>
            <a:endCxn id="852"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854" name="Google Shape;854;p47"/>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55" name="Google Shape;855;p47"/>
          <p:cNvCxnSpPr>
            <a:endCxn id="854"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856" name="Google Shape;856;p47"/>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57" name="Google Shape;857;p47"/>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47"/>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59" name="Google Shape;859;p47"/>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860" name="Google Shape;860;p47"/>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61" name="Google Shape;861;p47"/>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862" name="Google Shape;862;p47"/>
          <p:cNvCxnSpPr>
            <a:endCxn id="863"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863" name="Google Shape;863;p47"/>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864" name="Google Shape;864;p47"/>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865" name="Google Shape;865;p47"/>
          <p:cNvCxnSpPr>
            <a:endCxn id="859"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866" name="Google Shape;866;p47"/>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67" name="Google Shape;867;p47"/>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68" name="Google Shape;868;p47"/>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69" name="Google Shape;869;p47"/>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870" name="Google Shape;870;p47"/>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71" name="Google Shape;871;p47"/>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872" name="Google Shape;872;p47"/>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873" name="Google Shape;873;p47"/>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74" name="Google Shape;874;p47"/>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875" name="Google Shape;875;p47"/>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76" name="Google Shape;876;p47"/>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877" name="Google Shape;877;p47"/>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878" name="Google Shape;878;p47"/>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879" name="Google Shape;879;p47"/>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80" name="Google Shape;880;p47"/>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881" name="Google Shape;881;p47"/>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882" name="Google Shape;882;p47"/>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883" name="Google Shape;883;p47"/>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884" name="Google Shape;884;p47"/>
          <p:cNvCxnSpPr>
            <a:endCxn id="885"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885" name="Google Shape;885;p47"/>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886" name="Google Shape;886;p47"/>
          <p:cNvCxnSpPr>
            <a:endCxn id="887"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887" name="Google Shape;887;p47"/>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88" name="Google Shape;888;p47"/>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89" name="Google Shape;889;p47"/>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890" name="Google Shape;890;p47"/>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891" name="Google Shape;891;p47"/>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892" name="Google Shape;892;p47"/>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893" name="Google Shape;893;p47"/>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894" name="Google Shape;894;p47"/>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895" name="Google Shape;895;p47"/>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896" name="Google Shape;896;p47"/>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897" name="Google Shape;897;p47"/>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898" name="Google Shape;898;p47"/>
          <p:cNvCxnSpPr>
            <a:endCxn id="899"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899" name="Google Shape;899;p47"/>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00" name="Google Shape;900;p47"/>
          <p:cNvSpPr/>
          <p:nvPr/>
        </p:nvSpPr>
        <p:spPr>
          <a:xfrm>
            <a:off x="497747" y="1530762"/>
            <a:ext cx="10957132"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906" name="Google Shape;906;p48"/>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907" name="Google Shape;907;p48"/>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08" name="Google Shape;908;p48"/>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909" name="Google Shape;909;p48"/>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10" name="Google Shape;910;p48"/>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911" name="Google Shape;911;p48"/>
          <p:cNvCxnSpPr>
            <a:endCxn id="908"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912" name="Google Shape;912;p48"/>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13" name="Google Shape;913;p48"/>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914" name="Google Shape;914;p48"/>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915" name="Google Shape;915;p48"/>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16" name="Google Shape;916;p48"/>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917" name="Google Shape;917;p48"/>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918" name="Google Shape;918;p48"/>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919" name="Google Shape;919;p48"/>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20" name="Google Shape;920;p48"/>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921" name="Google Shape;921;p48"/>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922" name="Google Shape;922;p48"/>
          <p:cNvCxnSpPr>
            <a:endCxn id="916"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923" name="Google Shape;923;p48"/>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924" name="Google Shape;924;p48"/>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925" name="Google Shape;925;p48"/>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26" name="Google Shape;926;p48"/>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927" name="Google Shape;927;p48"/>
          <p:cNvCxnSpPr>
            <a:endCxn id="926"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928" name="Google Shape;928;p48"/>
          <p:cNvCxnSpPr>
            <a:endCxn id="923"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929" name="Google Shape;929;p48"/>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30" name="Google Shape;930;p48"/>
          <p:cNvCxnSpPr>
            <a:endCxn id="929"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931" name="Google Shape;931;p48"/>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32" name="Google Shape;932;p48"/>
          <p:cNvCxnSpPr>
            <a:endCxn id="931"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933" name="Google Shape;933;p48"/>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34" name="Google Shape;934;p48"/>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935" name="Google Shape;935;p48"/>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936" name="Google Shape;936;p48"/>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37" name="Google Shape;937;p48"/>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38" name="Google Shape;938;p48"/>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939" name="Google Shape;939;p48"/>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940" name="Google Shape;940;p48"/>
          <p:cNvCxnSpPr>
            <a:endCxn id="934"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941" name="Google Shape;941;p48"/>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942" name="Google Shape;942;p48"/>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943" name="Google Shape;943;p48"/>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944" name="Google Shape;944;p48"/>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45" name="Google Shape;945;p48"/>
          <p:cNvCxnSpPr>
            <a:endCxn id="944"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946" name="Google Shape;946;p48"/>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47" name="Google Shape;947;p48"/>
          <p:cNvCxnSpPr>
            <a:endCxn id="946"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948" name="Google Shape;948;p48"/>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p48"/>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50" name="Google Shape;950;p48"/>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51" name="Google Shape;951;p48"/>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952" name="Google Shape;952;p48"/>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53" name="Google Shape;953;p48"/>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954" name="Google Shape;954;p48"/>
          <p:cNvCxnSpPr>
            <a:endCxn id="955"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955" name="Google Shape;955;p48"/>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956" name="Google Shape;956;p48"/>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957" name="Google Shape;957;p48"/>
          <p:cNvCxnSpPr>
            <a:endCxn id="951"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958" name="Google Shape;958;p48"/>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59" name="Google Shape;959;p48"/>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60" name="Google Shape;960;p48"/>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61" name="Google Shape;961;p48"/>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962" name="Google Shape;962;p48"/>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63" name="Google Shape;963;p48"/>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964" name="Google Shape;964;p48"/>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965" name="Google Shape;965;p48"/>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66" name="Google Shape;966;p48"/>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967" name="Google Shape;967;p48"/>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8" name="Google Shape;968;p48"/>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969" name="Google Shape;969;p48"/>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970" name="Google Shape;970;p48"/>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971" name="Google Shape;971;p48"/>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72" name="Google Shape;972;p48"/>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973" name="Google Shape;973;p48"/>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974" name="Google Shape;974;p48"/>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975" name="Google Shape;975;p48"/>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976" name="Google Shape;976;p48"/>
          <p:cNvCxnSpPr>
            <a:endCxn id="977"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977" name="Google Shape;977;p48"/>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978" name="Google Shape;978;p48"/>
          <p:cNvCxnSpPr>
            <a:endCxn id="979"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979" name="Google Shape;979;p48"/>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80" name="Google Shape;980;p48"/>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p48"/>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982" name="Google Shape;982;p48"/>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983" name="Google Shape;983;p48"/>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984" name="Google Shape;984;p48"/>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985" name="Google Shape;985;p48"/>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986" name="Google Shape;986;p48"/>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987" name="Google Shape;987;p48"/>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988" name="Google Shape;988;p48"/>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989" name="Google Shape;989;p48"/>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990" name="Google Shape;990;p48"/>
          <p:cNvCxnSpPr>
            <a:endCxn id="991"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991" name="Google Shape;991;p48"/>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92" name="Google Shape;992;p48"/>
          <p:cNvSpPr/>
          <p:nvPr/>
        </p:nvSpPr>
        <p:spPr>
          <a:xfrm>
            <a:off x="2346537" y="1530762"/>
            <a:ext cx="9108342"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998" name="Google Shape;998;p4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endParaRPr/>
          </a:p>
        </p:txBody>
      </p:sp>
      <p:sp>
        <p:nvSpPr>
          <p:cNvPr id="999" name="Google Shape;999;p49"/>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000" name="Google Shape;1000;p49"/>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001" name="Google Shape;1001;p49"/>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002" name="Google Shape;1002;p49"/>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003" name="Google Shape;1003;p49"/>
          <p:cNvCxnSpPr>
            <a:endCxn id="999"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004" name="Google Shape;1004;p49"/>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005" name="Google Shape;1005;p49"/>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006" name="Google Shape;1006;p49"/>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007" name="Google Shape;1007;p49"/>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008" name="Google Shape;1008;p49"/>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009" name="Google Shape;1009;p49"/>
          <p:cNvCxnSpPr>
            <a:endCxn id="1008"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010" name="Google Shape;1010;p49"/>
          <p:cNvCxnSpPr>
            <a:endCxn id="1000"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011" name="Google Shape;1011;p49"/>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012" name="Google Shape;1012;p49"/>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013" name="Google Shape;1013;p49"/>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014" name="Google Shape;1014;p49"/>
          <p:cNvCxnSpPr>
            <a:endCxn id="1001"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015" name="Google Shape;1015;p49"/>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016" name="Google Shape;1016;p49"/>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5180013" y="1600200"/>
            <a:ext cx="6400801" cy="24860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Arial"/>
              <a:buNone/>
            </a:pPr>
            <a:r>
              <a:rPr lang="en-US"/>
              <a:t>Order 4 B-Tree</a:t>
            </a:r>
            <a:endParaRPr/>
          </a:p>
        </p:txBody>
      </p:sp>
      <p:sp>
        <p:nvSpPr>
          <p:cNvPr id="119" name="Google Shape;119;p5"/>
          <p:cNvSpPr txBox="1"/>
          <p:nvPr>
            <p:ph idx="1" type="body"/>
          </p:nvPr>
        </p:nvSpPr>
        <p:spPr>
          <a:xfrm>
            <a:off x="5180011" y="4105029"/>
            <a:ext cx="6400801"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16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5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022" name="Google Shape;1022;p5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endParaRPr/>
          </a:p>
          <a:p>
            <a:pPr indent="0" lvl="0" marL="45720" rtl="0" algn="l">
              <a:lnSpc>
                <a:spcPct val="90000"/>
              </a:lnSpc>
              <a:spcBef>
                <a:spcPts val="1800"/>
              </a:spcBef>
              <a:spcAft>
                <a:spcPts val="0"/>
              </a:spcAft>
              <a:buClr>
                <a:schemeClr val="dk1"/>
              </a:buClr>
              <a:buSzPts val="1600"/>
              <a:buNone/>
            </a:pPr>
            <a:r>
              <a:t/>
            </a:r>
            <a:endParaRPr/>
          </a:p>
        </p:txBody>
      </p:sp>
      <p:sp>
        <p:nvSpPr>
          <p:cNvPr id="1023" name="Google Shape;1023;p5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024" name="Google Shape;1024;p5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025" name="Google Shape;1025;p5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026" name="Google Shape;1026;p50"/>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027" name="Google Shape;1027;p50"/>
          <p:cNvCxnSpPr>
            <a:endCxn id="1023"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028" name="Google Shape;1028;p50"/>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029" name="Google Shape;1029;p5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030" name="Google Shape;1030;p50"/>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031" name="Google Shape;1031;p50"/>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032" name="Google Shape;1032;p50"/>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033" name="Google Shape;1033;p50"/>
          <p:cNvCxnSpPr>
            <a:endCxn id="1032"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034" name="Google Shape;1034;p50"/>
          <p:cNvCxnSpPr>
            <a:endCxn id="1024"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035" name="Google Shape;1035;p50"/>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036" name="Google Shape;1036;p50"/>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037" name="Google Shape;1037;p5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038" name="Google Shape;1038;p50"/>
          <p:cNvCxnSpPr>
            <a:endCxn id="1025"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039" name="Google Shape;1039;p5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040" name="Google Shape;1040;p50"/>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5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046" name="Google Shape;1046;p5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endParaRPr/>
          </a:p>
          <a:p>
            <a:pPr indent="0" lvl="0" marL="45720" rtl="0" algn="l">
              <a:lnSpc>
                <a:spcPct val="90000"/>
              </a:lnSpc>
              <a:spcBef>
                <a:spcPts val="1800"/>
              </a:spcBef>
              <a:spcAft>
                <a:spcPts val="0"/>
              </a:spcAft>
              <a:buClr>
                <a:schemeClr val="dk1"/>
              </a:buClr>
              <a:buSzPts val="1600"/>
              <a:buNone/>
            </a:pPr>
            <a:r>
              <a:t/>
            </a:r>
            <a:endParaRPr/>
          </a:p>
        </p:txBody>
      </p:sp>
      <p:sp>
        <p:nvSpPr>
          <p:cNvPr id="1047" name="Google Shape;1047;p5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048" name="Google Shape;1048;p5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049" name="Google Shape;1049;p5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050" name="Google Shape;1050;p51"/>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051" name="Google Shape;1051;p51"/>
          <p:cNvCxnSpPr>
            <a:endCxn id="104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052" name="Google Shape;1052;p51"/>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053" name="Google Shape;1053;p5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054" name="Google Shape;1054;p51"/>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055" name="Google Shape;1055;p51"/>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056" name="Google Shape;1056;p51"/>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057" name="Google Shape;1057;p51"/>
          <p:cNvCxnSpPr>
            <a:endCxn id="1056"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058" name="Google Shape;1058;p51"/>
          <p:cNvCxnSpPr>
            <a:endCxn id="104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059" name="Google Shape;1059;p51"/>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060" name="Google Shape;1060;p51"/>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061" name="Google Shape;1061;p5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062" name="Google Shape;1062;p51"/>
          <p:cNvCxnSpPr>
            <a:endCxn id="104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063" name="Google Shape;1063;p5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064" name="Google Shape;1064;p51"/>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065" name="Google Shape;1065;p51"/>
          <p:cNvSpPr/>
          <p:nvPr/>
        </p:nvSpPr>
        <p:spPr>
          <a:xfrm rot="2667533">
            <a:off x="4831886" y="1684551"/>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071" name="Google Shape;1071;p5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endParaRPr/>
          </a:p>
          <a:p>
            <a:pPr indent="0" lvl="0" marL="45720" rtl="0" algn="l">
              <a:lnSpc>
                <a:spcPct val="90000"/>
              </a:lnSpc>
              <a:spcBef>
                <a:spcPts val="1800"/>
              </a:spcBef>
              <a:spcAft>
                <a:spcPts val="0"/>
              </a:spcAft>
              <a:buClr>
                <a:schemeClr val="dk1"/>
              </a:buClr>
              <a:buSzPts val="1600"/>
              <a:buNone/>
            </a:pPr>
            <a:r>
              <a:t/>
            </a:r>
            <a:endParaRPr/>
          </a:p>
        </p:txBody>
      </p:sp>
      <p:sp>
        <p:nvSpPr>
          <p:cNvPr id="1072" name="Google Shape;1072;p5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073" name="Google Shape;1073;p5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074" name="Google Shape;1074;p5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075" name="Google Shape;1075;p52"/>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076" name="Google Shape;1076;p52"/>
          <p:cNvCxnSpPr>
            <a:endCxn id="107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077" name="Google Shape;1077;p52"/>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078" name="Google Shape;1078;p5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079" name="Google Shape;1079;p52"/>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080" name="Google Shape;1080;p52"/>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081" name="Google Shape;1081;p52"/>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082" name="Google Shape;1082;p52"/>
          <p:cNvCxnSpPr>
            <a:endCxn id="1081"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083" name="Google Shape;1083;p52"/>
          <p:cNvCxnSpPr>
            <a:endCxn id="107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084" name="Google Shape;1084;p52"/>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085" name="Google Shape;1085;p52"/>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086" name="Google Shape;1086;p5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087" name="Google Shape;1087;p52"/>
          <p:cNvCxnSpPr>
            <a:endCxn id="107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088" name="Google Shape;1088;p5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089" name="Google Shape;1089;p52"/>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090" name="Google Shape;1090;p52"/>
          <p:cNvSpPr/>
          <p:nvPr/>
        </p:nvSpPr>
        <p:spPr>
          <a:xfrm rot="2667533">
            <a:off x="6488558" y="265746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5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096" name="Google Shape;1096;p53"/>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endParaRPr/>
          </a:p>
          <a:p>
            <a:pPr indent="0" lvl="0" marL="45720" rtl="0" algn="l">
              <a:lnSpc>
                <a:spcPct val="90000"/>
              </a:lnSpc>
              <a:spcBef>
                <a:spcPts val="1800"/>
              </a:spcBef>
              <a:spcAft>
                <a:spcPts val="0"/>
              </a:spcAft>
              <a:buClr>
                <a:schemeClr val="dk1"/>
              </a:buClr>
              <a:buSzPts val="1600"/>
              <a:buNone/>
            </a:pPr>
            <a:r>
              <a:t/>
            </a:r>
            <a:endParaRPr/>
          </a:p>
        </p:txBody>
      </p:sp>
      <p:sp>
        <p:nvSpPr>
          <p:cNvPr id="1097" name="Google Shape;1097;p53"/>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098" name="Google Shape;1098;p53"/>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099" name="Google Shape;1099;p53"/>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100" name="Google Shape;1100;p53"/>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101" name="Google Shape;1101;p53"/>
          <p:cNvCxnSpPr>
            <a:endCxn id="109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102" name="Google Shape;1102;p53"/>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103" name="Google Shape;1103;p53"/>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104" name="Google Shape;1104;p53"/>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105" name="Google Shape;1105;p53"/>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106" name="Google Shape;1106;p53"/>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107" name="Google Shape;1107;p53"/>
          <p:cNvCxnSpPr>
            <a:endCxn id="1106"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108" name="Google Shape;1108;p53"/>
          <p:cNvCxnSpPr>
            <a:endCxn id="109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109" name="Google Shape;1109;p53"/>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110" name="Google Shape;1110;p53"/>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111" name="Google Shape;1111;p53"/>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112" name="Google Shape;1112;p53"/>
          <p:cNvCxnSpPr>
            <a:endCxn id="109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113" name="Google Shape;1113;p53"/>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114" name="Google Shape;1114;p53"/>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115" name="Google Shape;1115;p53"/>
          <p:cNvSpPr/>
          <p:nvPr/>
        </p:nvSpPr>
        <p:spPr>
          <a:xfrm rot="2667533">
            <a:off x="6488558" y="265746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6" name="Google Shape;1116;p53"/>
          <p:cNvSpPr txBox="1"/>
          <p:nvPr/>
        </p:nvSpPr>
        <p:spPr>
          <a:xfrm>
            <a:off x="6644582" y="2165176"/>
            <a:ext cx="1760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Find successor</a:t>
            </a:r>
            <a:endParaRPr/>
          </a:p>
        </p:txBody>
      </p:sp>
      <p:sp>
        <p:nvSpPr>
          <p:cNvPr id="1117" name="Google Shape;1117;p53"/>
          <p:cNvSpPr/>
          <p:nvPr/>
        </p:nvSpPr>
        <p:spPr>
          <a:xfrm>
            <a:off x="6267836" y="2150310"/>
            <a:ext cx="410749" cy="399063"/>
          </a:xfrm>
          <a:prstGeom prst="donut">
            <a:avLst>
              <a:gd fmla="val 24788"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5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123" name="Google Shape;1123;p54"/>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endParaRPr/>
          </a:p>
          <a:p>
            <a:pPr indent="0" lvl="0" marL="45720" rtl="0" algn="l">
              <a:lnSpc>
                <a:spcPct val="90000"/>
              </a:lnSpc>
              <a:spcBef>
                <a:spcPts val="1800"/>
              </a:spcBef>
              <a:spcAft>
                <a:spcPts val="0"/>
              </a:spcAft>
              <a:buClr>
                <a:schemeClr val="dk1"/>
              </a:buClr>
              <a:buSzPts val="1600"/>
              <a:buNone/>
            </a:pPr>
            <a:r>
              <a:t/>
            </a:r>
            <a:endParaRPr/>
          </a:p>
        </p:txBody>
      </p:sp>
      <p:sp>
        <p:nvSpPr>
          <p:cNvPr id="1124" name="Google Shape;1124;p54"/>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125" name="Google Shape;1125;p54"/>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126" name="Google Shape;1126;p54"/>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127" name="Google Shape;1127;p54"/>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128" name="Google Shape;1128;p54"/>
          <p:cNvCxnSpPr>
            <a:endCxn id="112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129" name="Google Shape;1129;p54"/>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130" name="Google Shape;1130;p54"/>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131" name="Google Shape;1131;p54"/>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132" name="Google Shape;1132;p54"/>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570</a:t>
            </a:r>
            <a:endParaRPr/>
          </a:p>
        </p:txBody>
      </p:sp>
      <p:sp>
        <p:nvSpPr>
          <p:cNvPr id="1133" name="Google Shape;1133;p54"/>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134" name="Google Shape;1134;p54"/>
          <p:cNvCxnSpPr>
            <a:endCxn id="1133"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135" name="Google Shape;1135;p54"/>
          <p:cNvCxnSpPr>
            <a:endCxn id="112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136" name="Google Shape;1136;p54"/>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137" name="Google Shape;1137;p54"/>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138" name="Google Shape;1138;p54"/>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139" name="Google Shape;1139;p54"/>
          <p:cNvCxnSpPr>
            <a:endCxn id="112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140" name="Google Shape;1140;p54"/>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141" name="Google Shape;1141;p54"/>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142" name="Google Shape;1142;p54"/>
          <p:cNvSpPr/>
          <p:nvPr/>
        </p:nvSpPr>
        <p:spPr>
          <a:xfrm rot="2667533">
            <a:off x="6488558" y="265746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3" name="Google Shape;1143;p54"/>
          <p:cNvSpPr txBox="1"/>
          <p:nvPr/>
        </p:nvSpPr>
        <p:spPr>
          <a:xfrm>
            <a:off x="6644582" y="2165176"/>
            <a:ext cx="1760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Find successor</a:t>
            </a:r>
            <a:endParaRPr/>
          </a:p>
        </p:txBody>
      </p:sp>
      <p:sp>
        <p:nvSpPr>
          <p:cNvPr id="1144" name="Google Shape;1144;p54"/>
          <p:cNvSpPr/>
          <p:nvPr/>
        </p:nvSpPr>
        <p:spPr>
          <a:xfrm>
            <a:off x="6038187" y="3956963"/>
            <a:ext cx="1141482" cy="1076431"/>
          </a:xfrm>
          <a:prstGeom prst="donut">
            <a:avLst>
              <a:gd fmla="val 10073"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45" name="Google Shape;1145;p54"/>
          <p:cNvSpPr/>
          <p:nvPr/>
        </p:nvSpPr>
        <p:spPr>
          <a:xfrm>
            <a:off x="6267836" y="2150310"/>
            <a:ext cx="410749" cy="399063"/>
          </a:xfrm>
          <a:prstGeom prst="donut">
            <a:avLst>
              <a:gd fmla="val 24788"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5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151" name="Google Shape;1151;p55"/>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endParaRPr/>
          </a:p>
          <a:p>
            <a:pPr indent="0" lvl="0" marL="45720" rtl="0" algn="l">
              <a:lnSpc>
                <a:spcPct val="90000"/>
              </a:lnSpc>
              <a:spcBef>
                <a:spcPts val="1800"/>
              </a:spcBef>
              <a:spcAft>
                <a:spcPts val="0"/>
              </a:spcAft>
              <a:buClr>
                <a:schemeClr val="dk1"/>
              </a:buClr>
              <a:buSzPts val="1600"/>
              <a:buNone/>
            </a:pPr>
            <a:r>
              <a:t/>
            </a:r>
            <a:endParaRPr/>
          </a:p>
        </p:txBody>
      </p:sp>
      <p:sp>
        <p:nvSpPr>
          <p:cNvPr id="1152" name="Google Shape;1152;p55"/>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153" name="Google Shape;1153;p55"/>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154" name="Google Shape;1154;p55"/>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155" name="Google Shape;1155;p55"/>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156" name="Google Shape;1156;p55"/>
          <p:cNvCxnSpPr>
            <a:endCxn id="115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157" name="Google Shape;1157;p55"/>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158" name="Google Shape;1158;p55"/>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159" name="Google Shape;1159;p55"/>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160" name="Google Shape;1160;p55"/>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668</a:t>
            </a:r>
            <a:endParaRPr/>
          </a:p>
        </p:txBody>
      </p:sp>
      <p:sp>
        <p:nvSpPr>
          <p:cNvPr id="1161" name="Google Shape;1161;p55"/>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162" name="Google Shape;1162;p55"/>
          <p:cNvCxnSpPr>
            <a:endCxn id="1161"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163" name="Google Shape;1163;p55"/>
          <p:cNvCxnSpPr>
            <a:endCxn id="115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164" name="Google Shape;1164;p55"/>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165" name="Google Shape;1165;p55"/>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166" name="Google Shape;1166;p55"/>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167" name="Google Shape;1167;p55"/>
          <p:cNvCxnSpPr>
            <a:endCxn id="115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168" name="Google Shape;1168;p55"/>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169" name="Google Shape;1169;p55"/>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170" name="Google Shape;1170;p55"/>
          <p:cNvSpPr/>
          <p:nvPr/>
        </p:nvSpPr>
        <p:spPr>
          <a:xfrm rot="2667533">
            <a:off x="6488558" y="265746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1" name="Google Shape;1171;p55"/>
          <p:cNvSpPr txBox="1"/>
          <p:nvPr/>
        </p:nvSpPr>
        <p:spPr>
          <a:xfrm>
            <a:off x="6644582" y="2165176"/>
            <a:ext cx="1760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Find successor</a:t>
            </a:r>
            <a:endParaRPr/>
          </a:p>
        </p:txBody>
      </p:sp>
      <p:sp>
        <p:nvSpPr>
          <p:cNvPr id="1172" name="Google Shape;1172;p55"/>
          <p:cNvSpPr/>
          <p:nvPr/>
        </p:nvSpPr>
        <p:spPr>
          <a:xfrm>
            <a:off x="6038187" y="3956963"/>
            <a:ext cx="1141482" cy="1076431"/>
          </a:xfrm>
          <a:prstGeom prst="donut">
            <a:avLst>
              <a:gd fmla="val 10073"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73" name="Google Shape;1173;p55"/>
          <p:cNvSpPr/>
          <p:nvPr/>
        </p:nvSpPr>
        <p:spPr>
          <a:xfrm>
            <a:off x="6267836" y="2150310"/>
            <a:ext cx="410749" cy="399063"/>
          </a:xfrm>
          <a:prstGeom prst="donut">
            <a:avLst>
              <a:gd fmla="val 24788"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5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179" name="Google Shape;1179;p56"/>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180" name="Google Shape;1180;p56"/>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181" name="Google Shape;1181;p56"/>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182" name="Google Shape;1182;p56"/>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183" name="Google Shape;1183;p56"/>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184" name="Google Shape;1184;p56"/>
          <p:cNvCxnSpPr>
            <a:endCxn id="1180"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185" name="Google Shape;1185;p56"/>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186" name="Google Shape;1186;p56"/>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187" name="Google Shape;1187;p56"/>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188" name="Google Shape;1188;p56"/>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189" name="Google Shape;1189;p56"/>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190" name="Google Shape;1190;p56"/>
          <p:cNvCxnSpPr>
            <a:endCxn id="1189"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191" name="Google Shape;1191;p56"/>
          <p:cNvCxnSpPr>
            <a:endCxn id="1181"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192" name="Google Shape;1192;p56"/>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193" name="Google Shape;1193;p56"/>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194" name="Google Shape;1194;p56"/>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195" name="Google Shape;1195;p56"/>
          <p:cNvCxnSpPr>
            <a:endCxn id="1182"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196" name="Google Shape;1196;p56"/>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197" name="Google Shape;1197;p56"/>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198" name="Google Shape;1198;p56"/>
          <p:cNvSpPr/>
          <p:nvPr/>
        </p:nvSpPr>
        <p:spPr>
          <a:xfrm rot="2667533">
            <a:off x="6488558" y="265746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9" name="Google Shape;1199;p56"/>
          <p:cNvSpPr txBox="1"/>
          <p:nvPr/>
        </p:nvSpPr>
        <p:spPr>
          <a:xfrm>
            <a:off x="6644582" y="2165176"/>
            <a:ext cx="1760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Find successor</a:t>
            </a:r>
            <a:endParaRPr/>
          </a:p>
        </p:txBody>
      </p:sp>
      <p:sp>
        <p:nvSpPr>
          <p:cNvPr id="1200" name="Google Shape;1200;p56"/>
          <p:cNvSpPr/>
          <p:nvPr/>
        </p:nvSpPr>
        <p:spPr>
          <a:xfrm>
            <a:off x="6038187" y="3956963"/>
            <a:ext cx="1141482" cy="1076431"/>
          </a:xfrm>
          <a:prstGeom prst="donut">
            <a:avLst>
              <a:gd fmla="val 10073"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01" name="Google Shape;1201;p56"/>
          <p:cNvSpPr/>
          <p:nvPr/>
        </p:nvSpPr>
        <p:spPr>
          <a:xfrm>
            <a:off x="6267836" y="2150310"/>
            <a:ext cx="410749" cy="399063"/>
          </a:xfrm>
          <a:prstGeom prst="donut">
            <a:avLst>
              <a:gd fmla="val 24788" name="adj"/>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5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207" name="Google Shape;1207;p57"/>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208" name="Google Shape;1208;p57"/>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209" name="Google Shape;1209;p57"/>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210" name="Google Shape;1210;p57"/>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211" name="Google Shape;1211;p57"/>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212" name="Google Shape;1212;p57"/>
          <p:cNvCxnSpPr>
            <a:endCxn id="120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213" name="Google Shape;1213;p57"/>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214" name="Google Shape;1214;p57"/>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215" name="Google Shape;1215;p57"/>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216" name="Google Shape;1216;p57"/>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17" name="Google Shape;1217;p57"/>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218" name="Google Shape;1218;p57"/>
          <p:cNvCxnSpPr>
            <a:endCxn id="1217"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219" name="Google Shape;1219;p57"/>
          <p:cNvCxnSpPr>
            <a:endCxn id="120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220" name="Google Shape;1220;p57"/>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21" name="Google Shape;1221;p57"/>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222" name="Google Shape;1222;p57"/>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223" name="Google Shape;1223;p57"/>
          <p:cNvCxnSpPr>
            <a:endCxn id="121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224" name="Google Shape;1224;p57"/>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225" name="Google Shape;1225;p57"/>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226" name="Google Shape;1226;p57"/>
          <p:cNvSpPr/>
          <p:nvPr/>
        </p:nvSpPr>
        <p:spPr>
          <a:xfrm rot="2667533">
            <a:off x="6488558" y="265746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232" name="Google Shape;1232;p58"/>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233" name="Google Shape;1233;p58"/>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234" name="Google Shape;1234;p58"/>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235" name="Google Shape;1235;p58"/>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236" name="Google Shape;1236;p58"/>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237" name="Google Shape;1237;p58"/>
          <p:cNvCxnSpPr>
            <a:endCxn id="1233"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238" name="Google Shape;1238;p58"/>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239" name="Google Shape;1239;p58"/>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240" name="Google Shape;1240;p58"/>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241" name="Google Shape;1241;p58"/>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42" name="Google Shape;1242;p58"/>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243" name="Google Shape;1243;p58"/>
          <p:cNvCxnSpPr>
            <a:endCxn id="1242"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244" name="Google Shape;1244;p58"/>
          <p:cNvCxnSpPr>
            <a:endCxn id="1234"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245" name="Google Shape;1245;p58"/>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46" name="Google Shape;1246;p58"/>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247" name="Google Shape;1247;p58"/>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248" name="Google Shape;1248;p58"/>
          <p:cNvCxnSpPr>
            <a:endCxn id="1235"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249" name="Google Shape;1249;p58"/>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250" name="Google Shape;1250;p58"/>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251" name="Google Shape;1251;p58"/>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5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257" name="Google Shape;1257;p5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258" name="Google Shape;1258;p59"/>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259" name="Google Shape;1259;p59"/>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260" name="Google Shape;1260;p59"/>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261" name="Google Shape;1261;p59"/>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262" name="Google Shape;1262;p59"/>
          <p:cNvCxnSpPr>
            <a:endCxn id="125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263" name="Google Shape;1263;p59"/>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264" name="Google Shape;1264;p59"/>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265" name="Google Shape;1265;p59"/>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266" name="Google Shape;1266;p59"/>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67" name="Google Shape;1267;p59"/>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268" name="Google Shape;1268;p59"/>
          <p:cNvCxnSpPr>
            <a:endCxn id="1267"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269" name="Google Shape;1269;p59"/>
          <p:cNvCxnSpPr>
            <a:endCxn id="125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270" name="Google Shape;1270;p59"/>
          <p:cNvSpPr/>
          <p:nvPr/>
        </p:nvSpPr>
        <p:spPr>
          <a:xfrm>
            <a:off x="6300750" y="42339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71" name="Google Shape;1271;p59"/>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272" name="Google Shape;1272;p59"/>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273" name="Google Shape;1273;p59"/>
          <p:cNvCxnSpPr>
            <a:endCxn id="126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274" name="Google Shape;1274;p59"/>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275" name="Google Shape;1275;p59"/>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276" name="Google Shape;1276;p59"/>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7" name="Google Shape;1277;p59"/>
          <p:cNvSpPr txBox="1"/>
          <p:nvPr/>
        </p:nvSpPr>
        <p:spPr>
          <a:xfrm>
            <a:off x="5478012" y="4983061"/>
            <a:ext cx="6476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2 node, so removing the data will leave no node.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B-Tree</a:t>
            </a:r>
            <a:endParaRPr/>
          </a:p>
        </p:txBody>
      </p:sp>
      <p:sp>
        <p:nvSpPr>
          <p:cNvPr id="125" name="Google Shape;125;p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Self balancing tree of ordered data (left is less, right is greater).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6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283" name="Google Shape;1283;p6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284" name="Google Shape;1284;p6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285" name="Google Shape;1285;p6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286" name="Google Shape;1286;p6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287" name="Google Shape;1287;p60"/>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288" name="Google Shape;1288;p60"/>
          <p:cNvCxnSpPr>
            <a:endCxn id="128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289" name="Google Shape;1289;p60"/>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290" name="Google Shape;1290;p6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291" name="Google Shape;1291;p60"/>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292" name="Google Shape;1292;p60"/>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293" name="Google Shape;1293;p60"/>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294" name="Google Shape;1294;p60"/>
          <p:cNvCxnSpPr>
            <a:endCxn id="1293"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295" name="Google Shape;1295;p60"/>
          <p:cNvCxnSpPr>
            <a:endCxn id="128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296" name="Google Shape;1296;p60"/>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297" name="Google Shape;1297;p6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298" name="Google Shape;1298;p60"/>
          <p:cNvCxnSpPr>
            <a:endCxn id="128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299" name="Google Shape;1299;p6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300" name="Google Shape;1300;p60"/>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301" name="Google Shape;1301;p60"/>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2" name="Google Shape;1302;p60"/>
          <p:cNvSpPr txBox="1"/>
          <p:nvPr/>
        </p:nvSpPr>
        <p:spPr>
          <a:xfrm>
            <a:off x="5478012" y="4983061"/>
            <a:ext cx="64763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2 node, so removing the data will leave no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illegal (3 node needs 3 children), so we need to replace it.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6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308" name="Google Shape;1308;p6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309" name="Google Shape;1309;p6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310" name="Google Shape;1310;p6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311" name="Google Shape;1311;p6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312" name="Google Shape;1312;p61"/>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313" name="Google Shape;1313;p61"/>
          <p:cNvCxnSpPr>
            <a:endCxn id="1309"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314" name="Google Shape;1314;p61"/>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315" name="Google Shape;1315;p6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316" name="Google Shape;1316;p61"/>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317" name="Google Shape;1317;p61"/>
          <p:cNvSpPr/>
          <p:nvPr/>
        </p:nvSpPr>
        <p:spPr>
          <a:xfrm>
            <a:off x="5927516"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318" name="Google Shape;1318;p61"/>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319" name="Google Shape;1319;p61"/>
          <p:cNvCxnSpPr>
            <a:endCxn id="1318"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320" name="Google Shape;1320;p61"/>
          <p:cNvCxnSpPr>
            <a:endCxn id="1310"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321" name="Google Shape;1321;p61"/>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322" name="Google Shape;1322;p6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323" name="Google Shape;1323;p61"/>
          <p:cNvCxnSpPr>
            <a:endCxn id="1311"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324" name="Google Shape;1324;p6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325" name="Google Shape;1325;p61"/>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326" name="Google Shape;1326;p61"/>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7" name="Google Shape;1327;p61"/>
          <p:cNvSpPr txBox="1"/>
          <p:nvPr/>
        </p:nvSpPr>
        <p:spPr>
          <a:xfrm>
            <a:off x="5478012" y="4983061"/>
            <a:ext cx="64763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2 node, so removing the data will leave no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illegal (3 node needs 3 children), so we need to replace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Find a sibling 3/4 node and perform a rotation.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8" name="Google Shape;1328;p61"/>
          <p:cNvSpPr/>
          <p:nvPr/>
        </p:nvSpPr>
        <p:spPr>
          <a:xfrm rot="10800000">
            <a:off x="5780308" y="441327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29" name="Google Shape;1329;p61"/>
          <p:cNvSpPr/>
          <p:nvPr/>
        </p:nvSpPr>
        <p:spPr>
          <a:xfrm rot="10800000">
            <a:off x="7551362" y="5788404"/>
            <a:ext cx="350328" cy="13700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30" name="Google Shape;1330;p61"/>
          <p:cNvSpPr/>
          <p:nvPr/>
        </p:nvSpPr>
        <p:spPr>
          <a:xfrm rot="10800000">
            <a:off x="9799875" y="5772841"/>
            <a:ext cx="350328" cy="137009"/>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6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336" name="Google Shape;1336;p6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337" name="Google Shape;1337;p6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338" name="Google Shape;1338;p6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339" name="Google Shape;1339;p6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340" name="Google Shape;1340;p62"/>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341" name="Google Shape;1341;p62"/>
          <p:cNvCxnSpPr>
            <a:endCxn id="133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342" name="Google Shape;1342;p62"/>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343" name="Google Shape;1343;p6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344" name="Google Shape;1344;p62"/>
          <p:cNvSpPr/>
          <p:nvPr/>
        </p:nvSpPr>
        <p:spPr>
          <a:xfrm>
            <a:off x="501233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345" name="Google Shape;1345;p62"/>
          <p:cNvSpPr/>
          <p:nvPr/>
        </p:nvSpPr>
        <p:spPr>
          <a:xfrm>
            <a:off x="6303876" y="423351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346" name="Google Shape;1346;p62"/>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347" name="Google Shape;1347;p62"/>
          <p:cNvCxnSpPr>
            <a:endCxn id="1346"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348" name="Google Shape;1348;p62"/>
          <p:cNvCxnSpPr>
            <a:endCxn id="133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349" name="Google Shape;1349;p62"/>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350" name="Google Shape;1350;p6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351" name="Google Shape;1351;p62"/>
          <p:cNvCxnSpPr>
            <a:endCxn id="133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352" name="Google Shape;1352;p6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353" name="Google Shape;1353;p62"/>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354" name="Google Shape;1354;p62"/>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5" name="Google Shape;1355;p62"/>
          <p:cNvSpPr txBox="1"/>
          <p:nvPr/>
        </p:nvSpPr>
        <p:spPr>
          <a:xfrm>
            <a:off x="5478012" y="4983061"/>
            <a:ext cx="64763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2 node, so removing the data will leave no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illegal (3 node needs 3 children), so we need to replace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Find a sibling 3/4 node and perform a rotation.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6" name="Google Shape;1356;p62"/>
          <p:cNvSpPr/>
          <p:nvPr/>
        </p:nvSpPr>
        <p:spPr>
          <a:xfrm rot="10800000">
            <a:off x="5780308" y="441327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57" name="Google Shape;1357;p62"/>
          <p:cNvSpPr/>
          <p:nvPr/>
        </p:nvSpPr>
        <p:spPr>
          <a:xfrm rot="10800000">
            <a:off x="7551362" y="5788404"/>
            <a:ext cx="350328" cy="13700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58" name="Google Shape;1358;p62"/>
          <p:cNvSpPr/>
          <p:nvPr/>
        </p:nvSpPr>
        <p:spPr>
          <a:xfrm rot="3260687">
            <a:off x="6160659" y="3987308"/>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59" name="Google Shape;1359;p62"/>
          <p:cNvSpPr/>
          <p:nvPr/>
        </p:nvSpPr>
        <p:spPr>
          <a:xfrm rot="10800000">
            <a:off x="9799875" y="5772841"/>
            <a:ext cx="350328" cy="137009"/>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6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365" name="Google Shape;1365;p63"/>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366" name="Google Shape;1366;p63"/>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367" name="Google Shape;1367;p63"/>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368" name="Google Shape;1368;p63"/>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369" name="Google Shape;1369;p63"/>
          <p:cNvSpPr/>
          <p:nvPr/>
        </p:nvSpPr>
        <p:spPr>
          <a:xfrm>
            <a:off x="4396873" y="423397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370" name="Google Shape;1370;p63"/>
          <p:cNvCxnSpPr>
            <a:endCxn id="1366"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371" name="Google Shape;1371;p63"/>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372" name="Google Shape;1372;p63"/>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373" name="Google Shape;1373;p63"/>
          <p:cNvSpPr/>
          <p:nvPr/>
        </p:nvSpPr>
        <p:spPr>
          <a:xfrm>
            <a:off x="5927744" y="319478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374" name="Google Shape;1374;p63"/>
          <p:cNvSpPr/>
          <p:nvPr/>
        </p:nvSpPr>
        <p:spPr>
          <a:xfrm>
            <a:off x="6303876" y="423351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375" name="Google Shape;1375;p63"/>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376" name="Google Shape;1376;p63"/>
          <p:cNvCxnSpPr>
            <a:endCxn id="1375"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377" name="Google Shape;1377;p63"/>
          <p:cNvCxnSpPr>
            <a:endCxn id="1367"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378" name="Google Shape;1378;p63"/>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379" name="Google Shape;1379;p63"/>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380" name="Google Shape;1380;p63"/>
          <p:cNvCxnSpPr>
            <a:endCxn id="1368"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381" name="Google Shape;1381;p63"/>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382" name="Google Shape;1382;p63"/>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383" name="Google Shape;1383;p63"/>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4" name="Google Shape;1384;p63"/>
          <p:cNvSpPr txBox="1"/>
          <p:nvPr/>
        </p:nvSpPr>
        <p:spPr>
          <a:xfrm>
            <a:off x="5478012" y="4983061"/>
            <a:ext cx="64763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2 node, so removing the data will leave no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illegal (3 node needs 3 children), so we need to replace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Find a sibling 3/4 node and perform a rotation.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5" name="Google Shape;1385;p63"/>
          <p:cNvSpPr/>
          <p:nvPr/>
        </p:nvSpPr>
        <p:spPr>
          <a:xfrm rot="10800000">
            <a:off x="5780308" y="441327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6" name="Google Shape;1386;p63"/>
          <p:cNvSpPr/>
          <p:nvPr/>
        </p:nvSpPr>
        <p:spPr>
          <a:xfrm rot="10800000">
            <a:off x="7551362" y="5788404"/>
            <a:ext cx="350328" cy="13700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7" name="Google Shape;1387;p63"/>
          <p:cNvSpPr/>
          <p:nvPr/>
        </p:nvSpPr>
        <p:spPr>
          <a:xfrm rot="3260687">
            <a:off x="6160659" y="3987308"/>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8" name="Google Shape;1388;p63"/>
          <p:cNvSpPr/>
          <p:nvPr/>
        </p:nvSpPr>
        <p:spPr>
          <a:xfrm rot="10800000">
            <a:off x="9799875" y="5772841"/>
            <a:ext cx="350328" cy="137009"/>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9" name="Google Shape;1389;p63"/>
          <p:cNvSpPr/>
          <p:nvPr/>
        </p:nvSpPr>
        <p:spPr>
          <a:xfrm rot="-1685038">
            <a:off x="5505489" y="3999963"/>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6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395" name="Google Shape;1395;p64"/>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  Remove(668)</a:t>
            </a:r>
            <a:endParaRPr/>
          </a:p>
          <a:p>
            <a:pPr indent="0" lvl="0" marL="45720" rtl="0" algn="l">
              <a:lnSpc>
                <a:spcPct val="90000"/>
              </a:lnSpc>
              <a:spcBef>
                <a:spcPts val="1800"/>
              </a:spcBef>
              <a:spcAft>
                <a:spcPts val="0"/>
              </a:spcAft>
              <a:buClr>
                <a:schemeClr val="dk1"/>
              </a:buClr>
              <a:buSzPts val="1600"/>
              <a:buNone/>
            </a:pPr>
            <a:r>
              <a:t/>
            </a:r>
            <a:endParaRPr/>
          </a:p>
        </p:txBody>
      </p:sp>
      <p:sp>
        <p:nvSpPr>
          <p:cNvPr id="1396" name="Google Shape;1396;p64"/>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397" name="Google Shape;1397;p64"/>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398" name="Google Shape;1398;p64"/>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399" name="Google Shape;1399;p64"/>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400" name="Google Shape;1400;p64"/>
          <p:cNvCxnSpPr>
            <a:endCxn id="1396"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401" name="Google Shape;1401;p64"/>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402" name="Google Shape;1402;p64"/>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403" name="Google Shape;1403;p64"/>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404" name="Google Shape;1404;p64"/>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405" name="Google Shape;1405;p64"/>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406" name="Google Shape;1406;p64"/>
          <p:cNvCxnSpPr>
            <a:endCxn id="1405"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407" name="Google Shape;1407;p64"/>
          <p:cNvCxnSpPr>
            <a:endCxn id="1397"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408" name="Google Shape;1408;p64"/>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409" name="Google Shape;1409;p64"/>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410" name="Google Shape;1410;p64"/>
          <p:cNvCxnSpPr>
            <a:endCxn id="1398"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411" name="Google Shape;1411;p64"/>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412" name="Google Shape;1412;p64"/>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413" name="Google Shape;1413;p64"/>
          <p:cNvSpPr/>
          <p:nvPr/>
        </p:nvSpPr>
        <p:spPr>
          <a:xfrm rot="2667533">
            <a:off x="6698413" y="3743638"/>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4" name="Google Shape;1414;p64"/>
          <p:cNvSpPr txBox="1"/>
          <p:nvPr/>
        </p:nvSpPr>
        <p:spPr>
          <a:xfrm>
            <a:off x="5478012" y="4983061"/>
            <a:ext cx="64763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2 node, so removing the data will leave no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illegal (3 node needs 3 children), so we need to replace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Find a sibling 3/4 node and perform a rotation.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5" name="Google Shape;1415;p64"/>
          <p:cNvSpPr/>
          <p:nvPr/>
        </p:nvSpPr>
        <p:spPr>
          <a:xfrm rot="10800000">
            <a:off x="7551362" y="5788404"/>
            <a:ext cx="350328" cy="13700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16" name="Google Shape;1416;p64"/>
          <p:cNvSpPr/>
          <p:nvPr/>
        </p:nvSpPr>
        <p:spPr>
          <a:xfrm rot="10800000">
            <a:off x="9799875" y="5772841"/>
            <a:ext cx="350328" cy="137009"/>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6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1422" name="Google Shape;1422;p65"/>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1423" name="Google Shape;1423;p65"/>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424" name="Google Shape;1424;p65"/>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425" name="Google Shape;1425;p65"/>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26" name="Google Shape;1426;p65"/>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27" name="Google Shape;1427;p65"/>
          <p:cNvCxnSpPr>
            <a:endCxn id="1424"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1428" name="Google Shape;1428;p65"/>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429" name="Google Shape;1429;p65"/>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1430" name="Google Shape;1430;p65"/>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1431" name="Google Shape;1431;p65"/>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32" name="Google Shape;1432;p65"/>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433" name="Google Shape;1433;p65"/>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434" name="Google Shape;1434;p65"/>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435" name="Google Shape;1435;p65"/>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436" name="Google Shape;1436;p65"/>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37" name="Google Shape;1437;p65"/>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1438" name="Google Shape;1438;p65"/>
          <p:cNvCxnSpPr>
            <a:endCxn id="1432"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1439" name="Google Shape;1439;p65"/>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440" name="Google Shape;1440;p65"/>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441" name="Google Shape;1441;p65"/>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42" name="Google Shape;1442;p65"/>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1443" name="Google Shape;1443;p65"/>
          <p:cNvCxnSpPr>
            <a:endCxn id="1442"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1444" name="Google Shape;1444;p65"/>
          <p:cNvCxnSpPr>
            <a:endCxn id="1439"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1445" name="Google Shape;1445;p65"/>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46" name="Google Shape;1446;p65"/>
          <p:cNvCxnSpPr>
            <a:endCxn id="1445"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1447" name="Google Shape;1447;p65"/>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48" name="Google Shape;1448;p65"/>
          <p:cNvCxnSpPr>
            <a:endCxn id="1447"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1449" name="Google Shape;1449;p65"/>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50" name="Google Shape;1450;p65"/>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451" name="Google Shape;1451;p65"/>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452" name="Google Shape;1452;p65"/>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53" name="Google Shape;1453;p65"/>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454" name="Google Shape;1454;p65"/>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55" name="Google Shape;1455;p65"/>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1456" name="Google Shape;1456;p65"/>
          <p:cNvCxnSpPr>
            <a:endCxn id="1450"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1457" name="Google Shape;1457;p65"/>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458" name="Google Shape;1458;p65"/>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1459" name="Google Shape;1459;p65"/>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1460" name="Google Shape;1460;p65"/>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61" name="Google Shape;1461;p65"/>
          <p:cNvCxnSpPr>
            <a:endCxn id="1460"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1462" name="Google Shape;1462;p65"/>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63" name="Google Shape;1463;p65"/>
          <p:cNvCxnSpPr>
            <a:endCxn id="1462"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1464" name="Google Shape;1464;p65"/>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65" name="Google Shape;1465;p65"/>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66" name="Google Shape;1466;p65"/>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67" name="Google Shape;1467;p65"/>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1468" name="Google Shape;1468;p65"/>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69" name="Google Shape;1469;p65"/>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1470" name="Google Shape;1470;p65"/>
          <p:cNvCxnSpPr>
            <a:endCxn id="1471"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1471" name="Google Shape;1471;p65"/>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472" name="Google Shape;1472;p65"/>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73" name="Google Shape;1473;p65"/>
          <p:cNvCxnSpPr>
            <a:endCxn id="1467"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1474" name="Google Shape;1474;p65"/>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75" name="Google Shape;1475;p65"/>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76" name="Google Shape;1476;p65"/>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477" name="Google Shape;1477;p65"/>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478" name="Google Shape;1478;p65"/>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79" name="Google Shape;1479;p65"/>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1480" name="Google Shape;1480;p65"/>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1481" name="Google Shape;1481;p65"/>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482" name="Google Shape;1482;p65"/>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1483" name="Google Shape;1483;p65"/>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84" name="Google Shape;1484;p65"/>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1485" name="Google Shape;1485;p65"/>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1486" name="Google Shape;1486;p65"/>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1487" name="Google Shape;1487;p65"/>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88" name="Google Shape;1488;p65"/>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489" name="Google Shape;1489;p65"/>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490" name="Google Shape;1490;p65"/>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491" name="Google Shape;1491;p65"/>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92" name="Google Shape;1492;p65"/>
          <p:cNvCxnSpPr>
            <a:endCxn id="1493"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1493" name="Google Shape;1493;p65"/>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494" name="Google Shape;1494;p65"/>
          <p:cNvCxnSpPr>
            <a:endCxn id="1495"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1495" name="Google Shape;1495;p65"/>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96" name="Google Shape;1496;p65"/>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97" name="Google Shape;1497;p65"/>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498" name="Google Shape;1498;p65"/>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1499" name="Google Shape;1499;p65"/>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1500" name="Google Shape;1500;p65"/>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01" name="Google Shape;1501;p65"/>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1502" name="Google Shape;1502;p65"/>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1503" name="Google Shape;1503;p65"/>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1504" name="Google Shape;1504;p65"/>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505" name="Google Shape;1505;p65"/>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1506" name="Google Shape;1506;p65"/>
          <p:cNvCxnSpPr>
            <a:endCxn id="1507"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1507" name="Google Shape;1507;p65"/>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08" name="Google Shape;1508;p65"/>
          <p:cNvSpPr/>
          <p:nvPr/>
        </p:nvSpPr>
        <p:spPr>
          <a:xfrm>
            <a:off x="2346537" y="1530762"/>
            <a:ext cx="9108342"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6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1514" name="Google Shape;1514;p66"/>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1515" name="Google Shape;1515;p66"/>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16" name="Google Shape;1516;p66"/>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517" name="Google Shape;1517;p66"/>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18" name="Google Shape;1518;p66"/>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519" name="Google Shape;1519;p66"/>
          <p:cNvCxnSpPr>
            <a:endCxn id="1516"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1520" name="Google Shape;1520;p66"/>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21" name="Google Shape;1521;p66"/>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1522" name="Google Shape;1522;p66"/>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1523" name="Google Shape;1523;p66"/>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24" name="Google Shape;1524;p66"/>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525" name="Google Shape;1525;p66"/>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526" name="Google Shape;1526;p66"/>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527" name="Google Shape;1527;p66"/>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28" name="Google Shape;1528;p66"/>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529" name="Google Shape;1529;p66"/>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1530" name="Google Shape;1530;p66"/>
          <p:cNvCxnSpPr>
            <a:endCxn id="1524"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1531" name="Google Shape;1531;p66"/>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532" name="Google Shape;1532;p66"/>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533" name="Google Shape;1533;p66"/>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34" name="Google Shape;1534;p66"/>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1535" name="Google Shape;1535;p66"/>
          <p:cNvCxnSpPr>
            <a:endCxn id="1534"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1536" name="Google Shape;1536;p66"/>
          <p:cNvCxnSpPr>
            <a:endCxn id="1531"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1537" name="Google Shape;1537;p66"/>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38" name="Google Shape;1538;p66"/>
          <p:cNvCxnSpPr>
            <a:endCxn id="1537"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1539" name="Google Shape;1539;p66"/>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40" name="Google Shape;1540;p66"/>
          <p:cNvCxnSpPr>
            <a:endCxn id="1539"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1541" name="Google Shape;1541;p66"/>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42" name="Google Shape;1542;p66"/>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543" name="Google Shape;1543;p66"/>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544" name="Google Shape;1544;p66"/>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45" name="Google Shape;1545;p66"/>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46" name="Google Shape;1546;p66"/>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547" name="Google Shape;1547;p66"/>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1548" name="Google Shape;1548;p66"/>
          <p:cNvCxnSpPr>
            <a:endCxn id="1542"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1549" name="Google Shape;1549;p66"/>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550" name="Google Shape;1550;p66"/>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1551" name="Google Shape;1551;p66"/>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1552" name="Google Shape;1552;p66"/>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53" name="Google Shape;1553;p66"/>
          <p:cNvCxnSpPr>
            <a:endCxn id="1552"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1554" name="Google Shape;1554;p66"/>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55" name="Google Shape;1555;p66"/>
          <p:cNvCxnSpPr>
            <a:endCxn id="1554"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1556" name="Google Shape;1556;p66"/>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7" name="Google Shape;1557;p66"/>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8" name="Google Shape;1558;p66"/>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59" name="Google Shape;1559;p66"/>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1560" name="Google Shape;1560;p66"/>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61" name="Google Shape;1561;p66"/>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1562" name="Google Shape;1562;p66"/>
          <p:cNvCxnSpPr>
            <a:endCxn id="1563"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1563" name="Google Shape;1563;p66"/>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1564" name="Google Shape;1564;p66"/>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565" name="Google Shape;1565;p66"/>
          <p:cNvCxnSpPr>
            <a:endCxn id="1559"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1566" name="Google Shape;1566;p66"/>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67" name="Google Shape;1567;p66"/>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68" name="Google Shape;1568;p66"/>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69" name="Google Shape;1569;p66"/>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1570" name="Google Shape;1570;p66"/>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71" name="Google Shape;1571;p66"/>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1572" name="Google Shape;1572;p66"/>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1573" name="Google Shape;1573;p66"/>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74" name="Google Shape;1574;p66"/>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1575" name="Google Shape;1575;p66"/>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76" name="Google Shape;1576;p66"/>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1577" name="Google Shape;1577;p66"/>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1578" name="Google Shape;1578;p66"/>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1579" name="Google Shape;1579;p66"/>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80" name="Google Shape;1580;p66"/>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581" name="Google Shape;1581;p66"/>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582" name="Google Shape;1582;p66"/>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1583" name="Google Shape;1583;p66"/>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584" name="Google Shape;1584;p66"/>
          <p:cNvCxnSpPr>
            <a:endCxn id="1585"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1585" name="Google Shape;1585;p66"/>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586" name="Google Shape;1586;p66"/>
          <p:cNvCxnSpPr>
            <a:endCxn id="1587"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1587" name="Google Shape;1587;p66"/>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88" name="Google Shape;1588;p66"/>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89" name="Google Shape;1589;p66"/>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1590" name="Google Shape;1590;p66"/>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1591" name="Google Shape;1591;p66"/>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1592" name="Google Shape;1592;p66"/>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1593" name="Google Shape;1593;p66"/>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1594" name="Google Shape;1594;p66"/>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1595" name="Google Shape;1595;p66"/>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1596" name="Google Shape;1596;p66"/>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1597" name="Google Shape;1597;p66"/>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1598" name="Google Shape;1598;p66"/>
          <p:cNvCxnSpPr>
            <a:endCxn id="1599"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1599" name="Google Shape;1599;p66"/>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0" name="Google Shape;1600;p66"/>
          <p:cNvSpPr/>
          <p:nvPr/>
        </p:nvSpPr>
        <p:spPr>
          <a:xfrm>
            <a:off x="4981675" y="1530762"/>
            <a:ext cx="6473203"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6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606" name="Google Shape;1606;p67"/>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endParaRPr/>
          </a:p>
        </p:txBody>
      </p:sp>
      <p:sp>
        <p:nvSpPr>
          <p:cNvPr id="1607" name="Google Shape;1607;p67"/>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608" name="Google Shape;1608;p67"/>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609" name="Google Shape;1609;p67"/>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610" name="Google Shape;1610;p67"/>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611" name="Google Shape;1611;p67"/>
          <p:cNvCxnSpPr>
            <a:endCxn id="160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612" name="Google Shape;1612;p67"/>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613" name="Google Shape;1613;p67"/>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614" name="Google Shape;1614;p67"/>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615" name="Google Shape;1615;p67"/>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616" name="Google Shape;1616;p67"/>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617" name="Google Shape;1617;p67"/>
          <p:cNvCxnSpPr>
            <a:endCxn id="1616"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618" name="Google Shape;1618;p67"/>
          <p:cNvCxnSpPr>
            <a:endCxn id="160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619" name="Google Shape;1619;p67"/>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620" name="Google Shape;1620;p67"/>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621" name="Google Shape;1621;p67"/>
          <p:cNvCxnSpPr>
            <a:endCxn id="160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622" name="Google Shape;1622;p67"/>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623" name="Google Shape;1623;p67"/>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6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629" name="Google Shape;1629;p68"/>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630" name="Google Shape;1630;p68"/>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631" name="Google Shape;1631;p68"/>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632" name="Google Shape;1632;p68"/>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633" name="Google Shape;1633;p68"/>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634" name="Google Shape;1634;p68"/>
          <p:cNvCxnSpPr>
            <a:endCxn id="1630"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635" name="Google Shape;1635;p68"/>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636" name="Google Shape;1636;p68"/>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637" name="Google Shape;1637;p68"/>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638" name="Google Shape;1638;p68"/>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639" name="Google Shape;1639;p68"/>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640" name="Google Shape;1640;p68"/>
          <p:cNvCxnSpPr>
            <a:endCxn id="1639"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641" name="Google Shape;1641;p68"/>
          <p:cNvCxnSpPr>
            <a:endCxn id="1631"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642" name="Google Shape;1642;p68"/>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643" name="Google Shape;1643;p68"/>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644" name="Google Shape;1644;p68"/>
          <p:cNvCxnSpPr>
            <a:endCxn id="1632"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645" name="Google Shape;1645;p68"/>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646" name="Google Shape;1646;p68"/>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647" name="Google Shape;1647;p68"/>
          <p:cNvSpPr/>
          <p:nvPr/>
        </p:nvSpPr>
        <p:spPr>
          <a:xfrm rot="2667533">
            <a:off x="4534961" y="163347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6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653" name="Google Shape;1653;p6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654" name="Google Shape;1654;p69"/>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655" name="Google Shape;1655;p69"/>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656" name="Google Shape;1656;p69"/>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657" name="Google Shape;1657;p69"/>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658" name="Google Shape;1658;p69"/>
          <p:cNvCxnSpPr>
            <a:endCxn id="165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659" name="Google Shape;1659;p69"/>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660" name="Google Shape;1660;p69"/>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661" name="Google Shape;1661;p69"/>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662" name="Google Shape;1662;p69"/>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663" name="Google Shape;1663;p69"/>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664" name="Google Shape;1664;p69"/>
          <p:cNvCxnSpPr>
            <a:endCxn id="1663"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665" name="Google Shape;1665;p69"/>
          <p:cNvCxnSpPr>
            <a:endCxn id="165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666" name="Google Shape;1666;p69"/>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667" name="Google Shape;1667;p69"/>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668" name="Google Shape;1668;p69"/>
          <p:cNvCxnSpPr>
            <a:endCxn id="165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669" name="Google Shape;1669;p69"/>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670" name="Google Shape;1670;p69"/>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671" name="Google Shape;1671;p69"/>
          <p:cNvSpPr/>
          <p:nvPr/>
        </p:nvSpPr>
        <p:spPr>
          <a:xfrm rot="2667533">
            <a:off x="6545330" y="2610406"/>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B-Tree</a:t>
            </a:r>
            <a:endParaRPr/>
          </a:p>
        </p:txBody>
      </p:sp>
      <p:sp>
        <p:nvSpPr>
          <p:cNvPr id="131" name="Google Shape;131;p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Self balancing tree of ordered data (left is less, right is greater).</a:t>
            </a:r>
            <a:endParaRPr/>
          </a:p>
          <a:p>
            <a:pPr indent="-228600" lvl="0" marL="274320" rtl="0" algn="l">
              <a:lnSpc>
                <a:spcPct val="90000"/>
              </a:lnSpc>
              <a:spcBef>
                <a:spcPts val="1800"/>
              </a:spcBef>
              <a:spcAft>
                <a:spcPts val="0"/>
              </a:spcAft>
              <a:buClr>
                <a:schemeClr val="dk1"/>
              </a:buClr>
              <a:buSzPts val="1600"/>
              <a:buChar char="▪"/>
            </a:pPr>
            <a:r>
              <a:rPr lang="en-US"/>
              <a:t>Each node can have [2, n] children and must have [1, n-1] data.</a:t>
            </a:r>
            <a:endParaRPr/>
          </a:p>
          <a:p>
            <a:pPr indent="-228600" lvl="1" marL="594360" rtl="0" algn="l">
              <a:lnSpc>
                <a:spcPct val="90000"/>
              </a:lnSpc>
              <a:spcBef>
                <a:spcPts val="1000"/>
              </a:spcBef>
              <a:spcAft>
                <a:spcPts val="0"/>
              </a:spcAft>
              <a:buClr>
                <a:schemeClr val="dk1"/>
              </a:buClr>
              <a:buSzPts val="1440"/>
              <a:buChar char="▪"/>
            </a:pPr>
            <a:r>
              <a:rPr lang="en-US"/>
              <a:t>Leaf nodes are exception.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7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677" name="Google Shape;1677;p7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678" name="Google Shape;1678;p7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679" name="Google Shape;1679;p7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680" name="Google Shape;1680;p7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681" name="Google Shape;1681;p70"/>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682" name="Google Shape;1682;p70"/>
          <p:cNvCxnSpPr>
            <a:endCxn id="167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683" name="Google Shape;1683;p70"/>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684" name="Google Shape;1684;p7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685" name="Google Shape;1685;p70"/>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686" name="Google Shape;1686;p70"/>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687" name="Google Shape;1687;p70"/>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688" name="Google Shape;1688;p70"/>
          <p:cNvCxnSpPr>
            <a:endCxn id="1687"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689" name="Google Shape;1689;p70"/>
          <p:cNvCxnSpPr>
            <a:endCxn id="167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690" name="Google Shape;1690;p70"/>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691" name="Google Shape;1691;p7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692" name="Google Shape;1692;p70"/>
          <p:cNvCxnSpPr>
            <a:endCxn id="168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693" name="Google Shape;1693;p7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694" name="Google Shape;1694;p70"/>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695" name="Google Shape;1695;p70"/>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7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701" name="Google Shape;1701;p7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702" name="Google Shape;1702;p7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703" name="Google Shape;1703;p7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704" name="Google Shape;1704;p7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705" name="Google Shape;1705;p71"/>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706" name="Google Shape;1706;p71"/>
          <p:cNvCxnSpPr>
            <a:endCxn id="170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707" name="Google Shape;1707;p71"/>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708" name="Google Shape;1708;p7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709" name="Google Shape;1709;p71"/>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710" name="Google Shape;1710;p71"/>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sp>
        <p:nvSpPr>
          <p:cNvPr id="1711" name="Google Shape;1711;p71"/>
          <p:cNvSpPr/>
          <p:nvPr/>
        </p:nvSpPr>
        <p:spPr>
          <a:xfrm>
            <a:off x="7551362"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970</a:t>
            </a:r>
            <a:endParaRPr/>
          </a:p>
        </p:txBody>
      </p:sp>
      <p:cxnSp>
        <p:nvCxnSpPr>
          <p:cNvPr id="1712" name="Google Shape;1712;p71"/>
          <p:cNvCxnSpPr>
            <a:endCxn id="1711" idx="0"/>
          </p:cNvCxnSpPr>
          <p:nvPr/>
        </p:nvCxnSpPr>
        <p:spPr>
          <a:xfrm>
            <a:off x="7158292" y="3747374"/>
            <a:ext cx="700800" cy="486600"/>
          </a:xfrm>
          <a:prstGeom prst="straightConnector1">
            <a:avLst/>
          </a:prstGeom>
          <a:noFill/>
          <a:ln cap="flat" cmpd="sng" w="38100">
            <a:solidFill>
              <a:srgbClr val="3F3F3F"/>
            </a:solidFill>
            <a:prstDash val="solid"/>
            <a:miter lim="800000"/>
            <a:headEnd len="sm" w="sm" type="none"/>
            <a:tailEnd len="med" w="med" type="triangle"/>
          </a:ln>
        </p:spPr>
      </p:cxnSp>
      <p:cxnSp>
        <p:nvCxnSpPr>
          <p:cNvPr id="1713" name="Google Shape;1713;p71"/>
          <p:cNvCxnSpPr>
            <a:endCxn id="170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714" name="Google Shape;1714;p71"/>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715" name="Google Shape;1715;p7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716" name="Google Shape;1716;p71"/>
          <p:cNvCxnSpPr>
            <a:endCxn id="170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717" name="Google Shape;1717;p7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718" name="Google Shape;1718;p71"/>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719" name="Google Shape;1719;p71"/>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0" name="Google Shape;1720;p71"/>
          <p:cNvSpPr txBox="1"/>
          <p:nvPr/>
        </p:nvSpPr>
        <p:spPr>
          <a:xfrm>
            <a:off x="4948998" y="4962460"/>
            <a:ext cx="6631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Same thing as last time.  Let’s remove 970 and do a rotation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7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726" name="Google Shape;1726;p7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727" name="Google Shape;1727;p7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728" name="Google Shape;1728;p7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729" name="Google Shape;1729;p7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730" name="Google Shape;1730;p72"/>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731" name="Google Shape;1731;p72"/>
          <p:cNvCxnSpPr>
            <a:endCxn id="172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732" name="Google Shape;1732;p72"/>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733" name="Google Shape;1733;p7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734" name="Google Shape;1734;p72"/>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735" name="Google Shape;1735;p72"/>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736" name="Google Shape;1736;p72"/>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737" name="Google Shape;1737;p72"/>
          <p:cNvCxnSpPr>
            <a:endCxn id="172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738" name="Google Shape;1738;p72"/>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739" name="Google Shape;1739;p7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740" name="Google Shape;1740;p72"/>
          <p:cNvCxnSpPr>
            <a:endCxn id="172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741" name="Google Shape;1741;p7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742" name="Google Shape;1742;p72"/>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743" name="Google Shape;1743;p72"/>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4" name="Google Shape;1744;p72"/>
          <p:cNvSpPr txBox="1"/>
          <p:nvPr/>
        </p:nvSpPr>
        <p:spPr>
          <a:xfrm>
            <a:off x="4948998" y="4962460"/>
            <a:ext cx="66318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Same thing as last time.  Let’s remove 970 and do a rotation with sibling</a:t>
            </a:r>
            <a:endParaRPr/>
          </a:p>
        </p:txBody>
      </p:sp>
      <p:sp>
        <p:nvSpPr>
          <p:cNvPr id="1745" name="Google Shape;1745;p72"/>
          <p:cNvSpPr/>
          <p:nvPr/>
        </p:nvSpPr>
        <p:spPr>
          <a:xfrm rot="10800000">
            <a:off x="7024435" y="440291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46" name="Google Shape;1746;p72"/>
          <p:cNvSpPr/>
          <p:nvPr/>
        </p:nvSpPr>
        <p:spPr>
          <a:xfrm rot="2553175">
            <a:off x="7149299" y="4018951"/>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47" name="Google Shape;1747;p72"/>
          <p:cNvSpPr/>
          <p:nvPr/>
        </p:nvSpPr>
        <p:spPr>
          <a:xfrm rot="-4177238">
            <a:off x="6666348" y="3934774"/>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7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753" name="Google Shape;1753;p73"/>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754" name="Google Shape;1754;p73"/>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755" name="Google Shape;1755;p73"/>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756" name="Google Shape;1756;p73"/>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757" name="Google Shape;1757;p73"/>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758" name="Google Shape;1758;p73"/>
          <p:cNvCxnSpPr>
            <a:endCxn id="175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759" name="Google Shape;1759;p73"/>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760" name="Google Shape;1760;p73"/>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761" name="Google Shape;1761;p73"/>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762" name="Google Shape;1762;p73"/>
          <p:cNvSpPr/>
          <p:nvPr/>
        </p:nvSpPr>
        <p:spPr>
          <a:xfrm>
            <a:off x="6554531" y="319836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763" name="Google Shape;1763;p73"/>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764" name="Google Shape;1764;p73"/>
          <p:cNvCxnSpPr>
            <a:endCxn id="175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765" name="Google Shape;1765;p73"/>
          <p:cNvSpPr/>
          <p:nvPr/>
        </p:nvSpPr>
        <p:spPr>
          <a:xfrm>
            <a:off x="7642571"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766" name="Google Shape;1766;p73"/>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767" name="Google Shape;1767;p73"/>
          <p:cNvCxnSpPr>
            <a:endCxn id="175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768" name="Google Shape;1768;p73"/>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769" name="Google Shape;1769;p73"/>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770" name="Google Shape;1770;p73"/>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1" name="Google Shape;1771;p73"/>
          <p:cNvSpPr txBox="1"/>
          <p:nvPr/>
        </p:nvSpPr>
        <p:spPr>
          <a:xfrm>
            <a:off x="4948998" y="4962460"/>
            <a:ext cx="66318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Same thing as last time.  Let’s remove 970 and do a rotation with sibling</a:t>
            </a:r>
            <a:endParaRPr/>
          </a:p>
        </p:txBody>
      </p:sp>
      <p:sp>
        <p:nvSpPr>
          <p:cNvPr id="1772" name="Google Shape;1772;p73"/>
          <p:cNvSpPr/>
          <p:nvPr/>
        </p:nvSpPr>
        <p:spPr>
          <a:xfrm rot="10800000">
            <a:off x="7024435" y="440291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73" name="Google Shape;1773;p73"/>
          <p:cNvSpPr/>
          <p:nvPr/>
        </p:nvSpPr>
        <p:spPr>
          <a:xfrm rot="2553175">
            <a:off x="7149299" y="4018951"/>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74" name="Google Shape;1774;p73"/>
          <p:cNvSpPr/>
          <p:nvPr/>
        </p:nvSpPr>
        <p:spPr>
          <a:xfrm rot="-4177238">
            <a:off x="6666348" y="3934774"/>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7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780" name="Google Shape;1780;p74"/>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781" name="Google Shape;1781;p74"/>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782" name="Google Shape;1782;p74"/>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783" name="Google Shape;1783;p74"/>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784" name="Google Shape;1784;p74"/>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785" name="Google Shape;1785;p74"/>
          <p:cNvCxnSpPr>
            <a:endCxn id="1781"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786" name="Google Shape;1786;p74"/>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787" name="Google Shape;1787;p74"/>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788" name="Google Shape;1788;p74"/>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789" name="Google Shape;1789;p74"/>
          <p:cNvSpPr/>
          <p:nvPr/>
        </p:nvSpPr>
        <p:spPr>
          <a:xfrm>
            <a:off x="6554531" y="319836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790" name="Google Shape;1790;p74"/>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791" name="Google Shape;1791;p74"/>
          <p:cNvCxnSpPr>
            <a:endCxn id="1782"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792" name="Google Shape;1792;p74"/>
          <p:cNvSpPr/>
          <p:nvPr/>
        </p:nvSpPr>
        <p:spPr>
          <a:xfrm>
            <a:off x="7642571"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793" name="Google Shape;1793;p74"/>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794" name="Google Shape;1794;p74"/>
          <p:cNvCxnSpPr>
            <a:endCxn id="1783"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795" name="Google Shape;1795;p74"/>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796" name="Google Shape;1796;p74"/>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797" name="Google Shape;1797;p74"/>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8" name="Google Shape;1798;p74"/>
          <p:cNvSpPr txBox="1"/>
          <p:nvPr/>
        </p:nvSpPr>
        <p:spPr>
          <a:xfrm>
            <a:off x="4948998" y="4962460"/>
            <a:ext cx="663181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Same thing as last time.  Let’s remove 970 and do a rotation with sibling.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Trying this doesn’t seem to work.  Let’s reset.</a:t>
            </a:r>
            <a:endParaRPr/>
          </a:p>
        </p:txBody>
      </p:sp>
      <p:sp>
        <p:nvSpPr>
          <p:cNvPr id="1799" name="Google Shape;1799;p74"/>
          <p:cNvSpPr/>
          <p:nvPr/>
        </p:nvSpPr>
        <p:spPr>
          <a:xfrm rot="10800000">
            <a:off x="7024435" y="440291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00" name="Google Shape;1800;p74"/>
          <p:cNvSpPr/>
          <p:nvPr/>
        </p:nvSpPr>
        <p:spPr>
          <a:xfrm rot="2553175">
            <a:off x="7149299" y="4018951"/>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01" name="Google Shape;1801;p74"/>
          <p:cNvSpPr/>
          <p:nvPr/>
        </p:nvSpPr>
        <p:spPr>
          <a:xfrm rot="-4177238">
            <a:off x="6666348" y="3934774"/>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02" name="Google Shape;1802;p74"/>
          <p:cNvSpPr/>
          <p:nvPr/>
        </p:nvSpPr>
        <p:spPr>
          <a:xfrm>
            <a:off x="6213494" y="4094070"/>
            <a:ext cx="854100" cy="799487"/>
          </a:xfrm>
          <a:prstGeom prst="donut">
            <a:avLst>
              <a:gd fmla="val 12408"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7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808" name="Google Shape;1808;p75"/>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809" name="Google Shape;1809;p75"/>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810" name="Google Shape;1810;p75"/>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811" name="Google Shape;1811;p75"/>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812" name="Google Shape;1812;p75"/>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813" name="Google Shape;1813;p75"/>
          <p:cNvCxnSpPr>
            <a:endCxn id="1809"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814" name="Google Shape;1814;p75"/>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815" name="Google Shape;1815;p75"/>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816" name="Google Shape;1816;p75"/>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817" name="Google Shape;1817;p75"/>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818" name="Google Shape;1818;p75"/>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819" name="Google Shape;1819;p75"/>
          <p:cNvCxnSpPr>
            <a:endCxn id="1810"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820" name="Google Shape;1820;p75"/>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821" name="Google Shape;1821;p75"/>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822" name="Google Shape;1822;p75"/>
          <p:cNvCxnSpPr>
            <a:endCxn id="1811"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823" name="Google Shape;1823;p75"/>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824" name="Google Shape;1824;p75"/>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825" name="Google Shape;1825;p75"/>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7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831" name="Google Shape;1831;p76"/>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832" name="Google Shape;1832;p76"/>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833" name="Google Shape;1833;p76"/>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834" name="Google Shape;1834;p76"/>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835" name="Google Shape;1835;p76"/>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836" name="Google Shape;1836;p76"/>
          <p:cNvCxnSpPr>
            <a:endCxn id="183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837" name="Google Shape;1837;p76"/>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838" name="Google Shape;1838;p76"/>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839" name="Google Shape;1839;p76"/>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840" name="Google Shape;1840;p76"/>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841" name="Google Shape;1841;p76"/>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842" name="Google Shape;1842;p76"/>
          <p:cNvCxnSpPr>
            <a:endCxn id="183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843" name="Google Shape;1843;p76"/>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844" name="Google Shape;1844;p76"/>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845" name="Google Shape;1845;p76"/>
          <p:cNvCxnSpPr>
            <a:endCxn id="183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846" name="Google Shape;1846;p76"/>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847" name="Google Shape;1847;p76"/>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848" name="Google Shape;1848;p76"/>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9" name="Google Shape;1849;p76"/>
          <p:cNvSpPr/>
          <p:nvPr/>
        </p:nvSpPr>
        <p:spPr>
          <a:xfrm rot="10800000">
            <a:off x="7024435" y="440291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50" name="Google Shape;1850;p76"/>
          <p:cNvSpPr txBox="1"/>
          <p:nvPr/>
        </p:nvSpPr>
        <p:spPr>
          <a:xfrm>
            <a:off x="4948998" y="4962460"/>
            <a:ext cx="6631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7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856" name="Google Shape;1856;p77"/>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857" name="Google Shape;1857;p77"/>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858" name="Google Shape;1858;p77"/>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859" name="Google Shape;1859;p77"/>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860" name="Google Shape;1860;p77"/>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861" name="Google Shape;1861;p77"/>
          <p:cNvCxnSpPr>
            <a:endCxn id="185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862" name="Google Shape;1862;p77"/>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863" name="Google Shape;1863;p77"/>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864" name="Google Shape;1864;p77"/>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865" name="Google Shape;1865;p77"/>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866" name="Google Shape;1866;p77"/>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867" name="Google Shape;1867;p77"/>
          <p:cNvCxnSpPr>
            <a:endCxn id="185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868" name="Google Shape;1868;p77"/>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869" name="Google Shape;1869;p77"/>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870" name="Google Shape;1870;p77"/>
          <p:cNvCxnSpPr>
            <a:endCxn id="185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871" name="Google Shape;1871;p77"/>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872" name="Google Shape;1872;p77"/>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873" name="Google Shape;1873;p77"/>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4" name="Google Shape;1874;p77"/>
          <p:cNvSpPr/>
          <p:nvPr/>
        </p:nvSpPr>
        <p:spPr>
          <a:xfrm rot="10800000">
            <a:off x="7024435" y="4402917"/>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75" name="Google Shape;1875;p77"/>
          <p:cNvSpPr txBox="1"/>
          <p:nvPr/>
        </p:nvSpPr>
        <p:spPr>
          <a:xfrm>
            <a:off x="4948998" y="4962460"/>
            <a:ext cx="68459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case, we could bring down the shared parent data and </a:t>
            </a:r>
            <a:r>
              <a:rPr b="1" lang="en-US" sz="1800">
                <a:solidFill>
                  <a:schemeClr val="dk1"/>
                </a:solidFill>
                <a:latin typeface="Arial"/>
                <a:ea typeface="Arial"/>
                <a:cs typeface="Arial"/>
                <a:sym typeface="Arial"/>
              </a:rPr>
              <a:t>fuse</a:t>
            </a:r>
            <a:r>
              <a:rPr lang="en-US" sz="1800">
                <a:solidFill>
                  <a:schemeClr val="dk1"/>
                </a:solidFill>
                <a:latin typeface="Arial"/>
                <a:ea typeface="Arial"/>
                <a:cs typeface="Arial"/>
                <a:sym typeface="Arial"/>
              </a:rPr>
              <a:t> the parent and child together. (weird things happening)</a:t>
            </a:r>
            <a:endParaRPr/>
          </a:p>
        </p:txBody>
      </p:sp>
      <p:sp>
        <p:nvSpPr>
          <p:cNvPr id="1876" name="Google Shape;1876;p77"/>
          <p:cNvSpPr/>
          <p:nvPr/>
        </p:nvSpPr>
        <p:spPr>
          <a:xfrm rot="-8514135">
            <a:off x="7068611" y="4014978"/>
            <a:ext cx="411567" cy="195298"/>
          </a:xfrm>
          <a:prstGeom prst="rightArrow">
            <a:avLst>
              <a:gd fmla="val 50000" name="adj1"/>
              <a:gd fmla="val 50000" name="adj2"/>
            </a:avLst>
          </a:prstGeom>
          <a:solidFill>
            <a:srgbClr val="FFFF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7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882" name="Google Shape;1882;p78"/>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883" name="Google Shape;1883;p78"/>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884" name="Google Shape;1884;p78"/>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885" name="Google Shape;1885;p78"/>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886" name="Google Shape;1886;p78"/>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887" name="Google Shape;1887;p78"/>
          <p:cNvCxnSpPr>
            <a:endCxn id="1883"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888" name="Google Shape;1888;p78"/>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889" name="Google Shape;1889;p78"/>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890" name="Google Shape;1890;p78"/>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891" name="Google Shape;1891;p78"/>
          <p:cNvSpPr/>
          <p:nvPr/>
        </p:nvSpPr>
        <p:spPr>
          <a:xfrm>
            <a:off x="6303168" y="423729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892" name="Google Shape;1892;p78"/>
          <p:cNvCxnSpPr/>
          <p:nvPr/>
        </p:nvCxnSpPr>
        <p:spPr>
          <a:xfrm>
            <a:off x="7158438" y="3747361"/>
            <a:ext cx="700655" cy="486613"/>
          </a:xfrm>
          <a:prstGeom prst="straightConnector1">
            <a:avLst/>
          </a:prstGeom>
          <a:noFill/>
          <a:ln cap="flat" cmpd="sng" w="38100">
            <a:solidFill>
              <a:srgbClr val="3F3F3F"/>
            </a:solidFill>
            <a:prstDash val="solid"/>
            <a:miter lim="800000"/>
            <a:headEnd len="sm" w="sm" type="none"/>
            <a:tailEnd len="med" w="med" type="triangle"/>
          </a:ln>
        </p:spPr>
      </p:cxnSp>
      <p:cxnSp>
        <p:nvCxnSpPr>
          <p:cNvPr id="1893" name="Google Shape;1893;p78"/>
          <p:cNvCxnSpPr>
            <a:endCxn id="1884"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894" name="Google Shape;1894;p78"/>
          <p:cNvSpPr/>
          <p:nvPr/>
        </p:nvSpPr>
        <p:spPr>
          <a:xfrm>
            <a:off x="6532284"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895" name="Google Shape;1895;p78"/>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896" name="Google Shape;1896;p78"/>
          <p:cNvCxnSpPr>
            <a:endCxn id="1885"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897" name="Google Shape;1897;p78"/>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898" name="Google Shape;1898;p78"/>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899" name="Google Shape;1899;p78"/>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0" name="Google Shape;1900;p78"/>
          <p:cNvSpPr/>
          <p:nvPr/>
        </p:nvSpPr>
        <p:spPr>
          <a:xfrm>
            <a:off x="7024435" y="4402917"/>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01" name="Google Shape;1901;p78"/>
          <p:cNvSpPr txBox="1"/>
          <p:nvPr/>
        </p:nvSpPr>
        <p:spPr>
          <a:xfrm>
            <a:off x="4948998" y="4962460"/>
            <a:ext cx="68459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case, we could bring down the shared parent data and </a:t>
            </a:r>
            <a:r>
              <a:rPr b="1" lang="en-US" sz="1800">
                <a:solidFill>
                  <a:schemeClr val="dk1"/>
                </a:solidFill>
                <a:latin typeface="Arial"/>
                <a:ea typeface="Arial"/>
                <a:cs typeface="Arial"/>
                <a:sym typeface="Arial"/>
              </a:rPr>
              <a:t>fuse</a:t>
            </a:r>
            <a:r>
              <a:rPr lang="en-US" sz="1800">
                <a:solidFill>
                  <a:schemeClr val="dk1"/>
                </a:solidFill>
                <a:latin typeface="Arial"/>
                <a:ea typeface="Arial"/>
                <a:cs typeface="Arial"/>
                <a:sym typeface="Arial"/>
              </a:rPr>
              <a:t> the parent and child together. (weird things happening)</a:t>
            </a:r>
            <a:endParaRPr/>
          </a:p>
        </p:txBody>
      </p:sp>
      <p:sp>
        <p:nvSpPr>
          <p:cNvPr id="1902" name="Google Shape;1902;p78"/>
          <p:cNvSpPr/>
          <p:nvPr/>
        </p:nvSpPr>
        <p:spPr>
          <a:xfrm rot="2327611">
            <a:off x="7068611" y="4014978"/>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7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908" name="Google Shape;1908;p7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909" name="Google Shape;1909;p79"/>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910" name="Google Shape;1910;p79"/>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911" name="Google Shape;1911;p79"/>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912" name="Google Shape;1912;p79"/>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913" name="Google Shape;1913;p79"/>
          <p:cNvCxnSpPr>
            <a:endCxn id="1909"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914" name="Google Shape;1914;p79"/>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915" name="Google Shape;1915;p79"/>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916" name="Google Shape;1916;p79"/>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917" name="Google Shape;1917;p79"/>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918" name="Google Shape;1918;p79"/>
          <p:cNvCxnSpPr>
            <a:endCxn id="1910"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919" name="Google Shape;1919;p79"/>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920" name="Google Shape;1920;p79"/>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921" name="Google Shape;1921;p79"/>
          <p:cNvCxnSpPr>
            <a:endCxn id="1911"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922" name="Google Shape;1922;p79"/>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923" name="Google Shape;1923;p79"/>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924" name="Google Shape;1924;p79"/>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5" name="Google Shape;1925;p79"/>
          <p:cNvSpPr txBox="1"/>
          <p:nvPr/>
        </p:nvSpPr>
        <p:spPr>
          <a:xfrm>
            <a:off x="4948998" y="4962460"/>
            <a:ext cx="68459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case, we could bring down the shared parent data and </a:t>
            </a:r>
            <a:r>
              <a:rPr b="1" lang="en-US" sz="1800">
                <a:solidFill>
                  <a:schemeClr val="dk1"/>
                </a:solidFill>
                <a:latin typeface="Arial"/>
                <a:ea typeface="Arial"/>
                <a:cs typeface="Arial"/>
                <a:sym typeface="Arial"/>
              </a:rPr>
              <a:t>fuse</a:t>
            </a:r>
            <a:r>
              <a:rPr lang="en-US" sz="1800">
                <a:solidFill>
                  <a:schemeClr val="dk1"/>
                </a:solidFill>
                <a:latin typeface="Arial"/>
                <a:ea typeface="Arial"/>
                <a:cs typeface="Arial"/>
                <a:sym typeface="Arial"/>
              </a:rPr>
              <a:t> the parent and child together. (weird things happening)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B-Tree</a:t>
            </a:r>
            <a:endParaRPr/>
          </a:p>
        </p:txBody>
      </p:sp>
      <p:sp>
        <p:nvSpPr>
          <p:cNvPr id="137" name="Google Shape;137;p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Self balancing tree of ordered data (left is less, right is greater).</a:t>
            </a:r>
            <a:endParaRPr/>
          </a:p>
          <a:p>
            <a:pPr indent="-228600" lvl="0" marL="274320" rtl="0" algn="l">
              <a:lnSpc>
                <a:spcPct val="90000"/>
              </a:lnSpc>
              <a:spcBef>
                <a:spcPts val="1800"/>
              </a:spcBef>
              <a:spcAft>
                <a:spcPts val="0"/>
              </a:spcAft>
              <a:buClr>
                <a:schemeClr val="dk1"/>
              </a:buClr>
              <a:buSzPts val="1600"/>
              <a:buChar char="▪"/>
            </a:pPr>
            <a:r>
              <a:rPr lang="en-US"/>
              <a:t>Each node can have [2, n] children and must have [1, n-1] data.</a:t>
            </a:r>
            <a:endParaRPr/>
          </a:p>
          <a:p>
            <a:pPr indent="-228600" lvl="1" marL="594360" rtl="0" algn="l">
              <a:lnSpc>
                <a:spcPct val="90000"/>
              </a:lnSpc>
              <a:spcBef>
                <a:spcPts val="1000"/>
              </a:spcBef>
              <a:spcAft>
                <a:spcPts val="0"/>
              </a:spcAft>
              <a:buClr>
                <a:schemeClr val="dk1"/>
              </a:buClr>
              <a:buSzPts val="1440"/>
              <a:buChar char="▪"/>
            </a:pPr>
            <a:r>
              <a:rPr lang="en-US"/>
              <a:t>Leaf nodes are exception.</a:t>
            </a:r>
            <a:endParaRPr/>
          </a:p>
          <a:p>
            <a:pPr indent="-228600" lvl="0" marL="274320" rtl="0" algn="l">
              <a:lnSpc>
                <a:spcPct val="90000"/>
              </a:lnSpc>
              <a:spcBef>
                <a:spcPts val="1800"/>
              </a:spcBef>
              <a:spcAft>
                <a:spcPts val="0"/>
              </a:spcAft>
              <a:buClr>
                <a:schemeClr val="dk1"/>
              </a:buClr>
              <a:buSzPts val="1600"/>
              <a:buChar char="▪"/>
            </a:pPr>
            <a:r>
              <a:rPr b="1" lang="en-US"/>
              <a:t>B-Tree Order: </a:t>
            </a:r>
            <a:r>
              <a:rPr lang="en-US"/>
              <a:t>The max # of children each node can have.</a:t>
            </a:r>
            <a:endParaRPr/>
          </a:p>
          <a:p>
            <a:pPr indent="-228600" lvl="1" marL="594360" rtl="0" algn="l">
              <a:lnSpc>
                <a:spcPct val="90000"/>
              </a:lnSpc>
              <a:spcBef>
                <a:spcPts val="1000"/>
              </a:spcBef>
              <a:spcAft>
                <a:spcPts val="0"/>
              </a:spcAft>
              <a:buClr>
                <a:schemeClr val="dk1"/>
              </a:buClr>
              <a:buSzPts val="1440"/>
              <a:buChar char="▪"/>
            </a:pPr>
            <a:r>
              <a:rPr lang="en-US"/>
              <a:t>Order 2 B-Tree: nodes have 2 children and 1 data</a:t>
            </a:r>
            <a:endParaRPr/>
          </a:p>
          <a:p>
            <a:pPr indent="-228600" lvl="1" marL="594360" rtl="0" algn="l">
              <a:lnSpc>
                <a:spcPct val="90000"/>
              </a:lnSpc>
              <a:spcBef>
                <a:spcPts val="1000"/>
              </a:spcBef>
              <a:spcAft>
                <a:spcPts val="0"/>
              </a:spcAft>
              <a:buClr>
                <a:schemeClr val="dk1"/>
              </a:buClr>
              <a:buSzPts val="1440"/>
              <a:buChar char="▪"/>
            </a:pPr>
            <a:r>
              <a:rPr lang="en-US"/>
              <a:t>Order 3 B-Tree: nodes have [2,3] children and [1,2] data</a:t>
            </a:r>
            <a:endParaRPr/>
          </a:p>
          <a:p>
            <a:pPr indent="-228600" lvl="1" marL="594360" rtl="0" algn="l">
              <a:lnSpc>
                <a:spcPct val="90000"/>
              </a:lnSpc>
              <a:spcBef>
                <a:spcPts val="1000"/>
              </a:spcBef>
              <a:spcAft>
                <a:spcPts val="0"/>
              </a:spcAft>
              <a:buClr>
                <a:schemeClr val="dk1"/>
              </a:buClr>
              <a:buSzPts val="1440"/>
              <a:buChar char="▪"/>
            </a:pPr>
            <a:r>
              <a:rPr lang="en-US"/>
              <a:t>Order 4 B-Tree: nodes have [2,4] children and [1,3] data</a:t>
            </a:r>
            <a:endParaRPr/>
          </a:p>
          <a:p>
            <a:pPr indent="-228600" lvl="1" marL="594360" rtl="0" algn="l">
              <a:lnSpc>
                <a:spcPct val="90000"/>
              </a:lnSpc>
              <a:spcBef>
                <a:spcPts val="1000"/>
              </a:spcBef>
              <a:spcAft>
                <a:spcPts val="0"/>
              </a:spcAft>
              <a:buClr>
                <a:schemeClr val="dk1"/>
              </a:buClr>
              <a:buSzPts val="1440"/>
              <a:buChar char="▪"/>
            </a:pPr>
            <a:r>
              <a:rPr lang="en-US"/>
              <a:t>Order n B-Tree: nodes have [2,n] children and [1, n-1] data</a:t>
            </a:r>
            <a:endParaRPr/>
          </a:p>
          <a:p>
            <a:pPr indent="-137159" lvl="1" marL="594360" rtl="0" algn="l">
              <a:lnSpc>
                <a:spcPct val="90000"/>
              </a:lnSpc>
              <a:spcBef>
                <a:spcPts val="1000"/>
              </a:spcBef>
              <a:spcAft>
                <a:spcPts val="0"/>
              </a:spcAft>
              <a:buClr>
                <a:schemeClr val="dk1"/>
              </a:buClr>
              <a:buSzPts val="144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8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931" name="Google Shape;1931;p8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932" name="Google Shape;1932;p8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933" name="Google Shape;1933;p8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934" name="Google Shape;1934;p8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935" name="Google Shape;1935;p80"/>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936" name="Google Shape;1936;p80"/>
          <p:cNvCxnSpPr>
            <a:endCxn id="193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937" name="Google Shape;1937;p80"/>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938" name="Google Shape;1938;p8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939" name="Google Shape;1939;p80"/>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940" name="Google Shape;1940;p80"/>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941" name="Google Shape;1941;p80"/>
          <p:cNvCxnSpPr>
            <a:endCxn id="193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942" name="Google Shape;1942;p80"/>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943" name="Google Shape;1943;p8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944" name="Google Shape;1944;p80"/>
          <p:cNvCxnSpPr>
            <a:endCxn id="193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945" name="Google Shape;1945;p8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946" name="Google Shape;1946;p80"/>
          <p:cNvCxnSpPr/>
          <p:nvPr/>
        </p:nvCxnSpPr>
        <p:spPr>
          <a:xfrm>
            <a:off x="6532284" y="3747360"/>
            <a:ext cx="55660" cy="519583"/>
          </a:xfrm>
          <a:prstGeom prst="straightConnector1">
            <a:avLst/>
          </a:prstGeom>
          <a:noFill/>
          <a:ln cap="flat" cmpd="sng" w="38100">
            <a:solidFill>
              <a:srgbClr val="3F3F3F"/>
            </a:solidFill>
            <a:prstDash val="solid"/>
            <a:miter lim="800000"/>
            <a:headEnd len="sm" w="sm" type="none"/>
            <a:tailEnd len="med" w="med" type="triangle"/>
          </a:ln>
        </p:spPr>
      </p:cxnSp>
      <p:sp>
        <p:nvSpPr>
          <p:cNvPr id="1947" name="Google Shape;1947;p80"/>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8" name="Google Shape;1948;p80"/>
          <p:cNvSpPr txBox="1"/>
          <p:nvPr/>
        </p:nvSpPr>
        <p:spPr>
          <a:xfrm>
            <a:off x="4948998" y="4962460"/>
            <a:ext cx="684592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case, we could bring down the shared parent data and </a:t>
            </a:r>
            <a:r>
              <a:rPr b="1" lang="en-US" sz="1800">
                <a:solidFill>
                  <a:schemeClr val="dk1"/>
                </a:solidFill>
                <a:latin typeface="Arial"/>
                <a:ea typeface="Arial"/>
                <a:cs typeface="Arial"/>
                <a:sym typeface="Arial"/>
              </a:rPr>
              <a:t>fuse</a:t>
            </a:r>
            <a:r>
              <a:rPr lang="en-US" sz="1800">
                <a:solidFill>
                  <a:schemeClr val="dk1"/>
                </a:solidFill>
                <a:latin typeface="Arial"/>
                <a:ea typeface="Arial"/>
                <a:cs typeface="Arial"/>
                <a:sym typeface="Arial"/>
              </a:rPr>
              <a:t> the parent and child together. (weird things happening)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leaves a 2 node parent and two children.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8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954" name="Google Shape;1954;p8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955" name="Google Shape;1955;p8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956" name="Google Shape;1956;p8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957" name="Google Shape;1957;p8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958" name="Google Shape;1958;p81"/>
          <p:cNvSpPr/>
          <p:nvPr/>
        </p:nvSpPr>
        <p:spPr>
          <a:xfrm>
            <a:off x="474128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959" name="Google Shape;1959;p81"/>
          <p:cNvCxnSpPr>
            <a:endCxn id="1955"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960" name="Google Shape;1960;p81"/>
          <p:cNvCxnSpPr/>
          <p:nvPr/>
        </p:nvCxnSpPr>
        <p:spPr>
          <a:xfrm flipH="1">
            <a:off x="5023027" y="3748383"/>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961" name="Google Shape;1961;p8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962" name="Google Shape;1962;p81"/>
          <p:cNvSpPr/>
          <p:nvPr/>
        </p:nvSpPr>
        <p:spPr>
          <a:xfrm>
            <a:off x="5927459" y="319524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963" name="Google Shape;1963;p81"/>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964" name="Google Shape;1964;p81"/>
          <p:cNvCxnSpPr>
            <a:endCxn id="1956"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965" name="Google Shape;1965;p81"/>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966" name="Google Shape;1966;p8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967" name="Google Shape;1967;p81"/>
          <p:cNvCxnSpPr>
            <a:endCxn id="1957"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968" name="Google Shape;1968;p8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969" name="Google Shape;1969;p81"/>
          <p:cNvCxnSpPr/>
          <p:nvPr/>
        </p:nvCxnSpPr>
        <p:spPr>
          <a:xfrm>
            <a:off x="6532284" y="3747360"/>
            <a:ext cx="976481" cy="486609"/>
          </a:xfrm>
          <a:prstGeom prst="straightConnector1">
            <a:avLst/>
          </a:prstGeom>
          <a:noFill/>
          <a:ln cap="flat" cmpd="sng" w="38100">
            <a:solidFill>
              <a:srgbClr val="3F3F3F"/>
            </a:solidFill>
            <a:prstDash val="solid"/>
            <a:miter lim="800000"/>
            <a:headEnd len="sm" w="sm" type="none"/>
            <a:tailEnd len="med" w="med" type="triangle"/>
          </a:ln>
        </p:spPr>
      </p:cxnSp>
      <p:sp>
        <p:nvSpPr>
          <p:cNvPr id="1970" name="Google Shape;1970;p81"/>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1" name="Google Shape;1971;p81"/>
          <p:cNvSpPr txBox="1"/>
          <p:nvPr/>
        </p:nvSpPr>
        <p:spPr>
          <a:xfrm>
            <a:off x="4948998" y="4962460"/>
            <a:ext cx="684592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case, we could bring down the shared parent data and </a:t>
            </a:r>
            <a:r>
              <a:rPr b="1" lang="en-US" sz="1800">
                <a:solidFill>
                  <a:schemeClr val="dk1"/>
                </a:solidFill>
                <a:latin typeface="Arial"/>
                <a:ea typeface="Arial"/>
                <a:cs typeface="Arial"/>
                <a:sym typeface="Arial"/>
              </a:rPr>
              <a:t>fuse</a:t>
            </a:r>
            <a:r>
              <a:rPr lang="en-US" sz="1800">
                <a:solidFill>
                  <a:schemeClr val="dk1"/>
                </a:solidFill>
                <a:latin typeface="Arial"/>
                <a:ea typeface="Arial"/>
                <a:cs typeface="Arial"/>
                <a:sym typeface="Arial"/>
              </a:rPr>
              <a:t> the parent and child together. (weird things happening)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leaves a 2 node parent and two children.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8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1977" name="Google Shape;1977;p8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1978" name="Google Shape;1978;p8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1979" name="Google Shape;1979;p8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1980" name="Google Shape;1980;p8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1981" name="Google Shape;1981;p82"/>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1982" name="Google Shape;1982;p82"/>
          <p:cNvCxnSpPr>
            <a:endCxn id="197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1983" name="Google Shape;1983;p82"/>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1984" name="Google Shape;1984;p8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1985" name="Google Shape;1985;p82"/>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1986" name="Google Shape;1986;p82"/>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1987" name="Google Shape;1987;p82"/>
          <p:cNvCxnSpPr>
            <a:endCxn id="197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1988" name="Google Shape;1988;p82"/>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1989" name="Google Shape;1989;p8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1990" name="Google Shape;1990;p82"/>
          <p:cNvCxnSpPr>
            <a:endCxn id="198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1991" name="Google Shape;1991;p8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1992" name="Google Shape;1992;p82"/>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1993" name="Google Shape;1993;p82"/>
          <p:cNvSpPr/>
          <p:nvPr/>
        </p:nvSpPr>
        <p:spPr>
          <a:xfrm rot="2667533">
            <a:off x="7978012" y="3684469"/>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4" name="Google Shape;1994;p82"/>
          <p:cNvSpPr txBox="1"/>
          <p:nvPr/>
        </p:nvSpPr>
        <p:spPr>
          <a:xfrm>
            <a:off x="4948998" y="4962460"/>
            <a:ext cx="684592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Sibling is only a 2 node, so we can’t rotate (borrow) from it.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case, we could bring down the shared parent data and </a:t>
            </a:r>
            <a:r>
              <a:rPr b="1" lang="en-US" sz="1800">
                <a:solidFill>
                  <a:schemeClr val="dk1"/>
                </a:solidFill>
                <a:latin typeface="Arial"/>
                <a:ea typeface="Arial"/>
                <a:cs typeface="Arial"/>
                <a:sym typeface="Arial"/>
              </a:rPr>
              <a:t>fuse</a:t>
            </a:r>
            <a:r>
              <a:rPr lang="en-US" sz="1800">
                <a:solidFill>
                  <a:schemeClr val="dk1"/>
                </a:solidFill>
                <a:latin typeface="Arial"/>
                <a:ea typeface="Arial"/>
                <a:cs typeface="Arial"/>
                <a:sym typeface="Arial"/>
              </a:rPr>
              <a:t> the parent and child together. (weird things happening)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leaves a 2 node parent and two children.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8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2000" name="Google Shape;2000;p83"/>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2001" name="Google Shape;2001;p83"/>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02" name="Google Shape;2002;p83"/>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003" name="Google Shape;2003;p83"/>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04" name="Google Shape;2004;p83"/>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005" name="Google Shape;2005;p83"/>
          <p:cNvCxnSpPr>
            <a:endCxn id="2002"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2006" name="Google Shape;2006;p83"/>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07" name="Google Shape;2007;p83"/>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008" name="Google Shape;2008;p83"/>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2009" name="Google Shape;2009;p83"/>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10" name="Google Shape;2010;p83"/>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011" name="Google Shape;2011;p83"/>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012" name="Google Shape;2012;p83"/>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013" name="Google Shape;2013;p83"/>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14" name="Google Shape;2014;p83"/>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015" name="Google Shape;2015;p83"/>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016" name="Google Shape;2016;p83"/>
          <p:cNvCxnSpPr>
            <a:endCxn id="2010"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017" name="Google Shape;2017;p83"/>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018" name="Google Shape;2018;p83"/>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019" name="Google Shape;2019;p83"/>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20" name="Google Shape;2020;p83"/>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021" name="Google Shape;2021;p83"/>
          <p:cNvCxnSpPr>
            <a:endCxn id="2020"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2022" name="Google Shape;2022;p83"/>
          <p:cNvCxnSpPr>
            <a:endCxn id="2017"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2023" name="Google Shape;2023;p83"/>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24" name="Google Shape;2024;p83"/>
          <p:cNvCxnSpPr>
            <a:endCxn id="2023"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025" name="Google Shape;2025;p83"/>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26" name="Google Shape;2026;p83"/>
          <p:cNvCxnSpPr>
            <a:endCxn id="2025"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027" name="Google Shape;2027;p83"/>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28" name="Google Shape;2028;p83"/>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029" name="Google Shape;2029;p83"/>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030" name="Google Shape;2030;p83"/>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31" name="Google Shape;2031;p83"/>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32" name="Google Shape;2032;p83"/>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033" name="Google Shape;2033;p83"/>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034" name="Google Shape;2034;p83"/>
          <p:cNvCxnSpPr>
            <a:endCxn id="2028"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035" name="Google Shape;2035;p83"/>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036" name="Google Shape;2036;p83"/>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037" name="Google Shape;2037;p83"/>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2038" name="Google Shape;2038;p83"/>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39" name="Google Shape;2039;p83"/>
          <p:cNvCxnSpPr>
            <a:endCxn id="2038"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040" name="Google Shape;2040;p83"/>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41" name="Google Shape;2041;p83"/>
          <p:cNvCxnSpPr>
            <a:endCxn id="2040"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042" name="Google Shape;2042;p83"/>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43" name="Google Shape;2043;p83"/>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44" name="Google Shape;2044;p83"/>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45" name="Google Shape;2045;p83"/>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046" name="Google Shape;2046;p83"/>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47" name="Google Shape;2047;p83"/>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2048" name="Google Shape;2048;p83"/>
          <p:cNvCxnSpPr>
            <a:endCxn id="2049"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2049" name="Google Shape;2049;p83"/>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050" name="Google Shape;2050;p83"/>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051" name="Google Shape;2051;p83"/>
          <p:cNvCxnSpPr>
            <a:endCxn id="2045"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2052" name="Google Shape;2052;p83"/>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53" name="Google Shape;2053;p83"/>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54" name="Google Shape;2054;p83"/>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55" name="Google Shape;2055;p83"/>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056" name="Google Shape;2056;p83"/>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57" name="Google Shape;2057;p83"/>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2058" name="Google Shape;2058;p83"/>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059" name="Google Shape;2059;p83"/>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60" name="Google Shape;2060;p83"/>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061" name="Google Shape;2061;p83"/>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62" name="Google Shape;2062;p83"/>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063" name="Google Shape;2063;p83"/>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2064" name="Google Shape;2064;p83"/>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065" name="Google Shape;2065;p83"/>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66" name="Google Shape;2066;p83"/>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067" name="Google Shape;2067;p83"/>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068" name="Google Shape;2068;p83"/>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69" name="Google Shape;2069;p83"/>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070" name="Google Shape;2070;p83"/>
          <p:cNvCxnSpPr>
            <a:endCxn id="2071"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2071" name="Google Shape;2071;p83"/>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072" name="Google Shape;2072;p83"/>
          <p:cNvCxnSpPr>
            <a:endCxn id="2073"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2073" name="Google Shape;2073;p83"/>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74" name="Google Shape;2074;p83"/>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75" name="Google Shape;2075;p83"/>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076" name="Google Shape;2076;p83"/>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2077" name="Google Shape;2077;p83"/>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078" name="Google Shape;2078;p83"/>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79" name="Google Shape;2079;p83"/>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080" name="Google Shape;2080;p83"/>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081" name="Google Shape;2081;p83"/>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082" name="Google Shape;2082;p83"/>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083" name="Google Shape;2083;p83"/>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084" name="Google Shape;2084;p83"/>
          <p:cNvCxnSpPr>
            <a:endCxn id="2085"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2085" name="Google Shape;2085;p83"/>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86" name="Google Shape;2086;p83"/>
          <p:cNvSpPr/>
          <p:nvPr/>
        </p:nvSpPr>
        <p:spPr>
          <a:xfrm>
            <a:off x="4981675" y="1530762"/>
            <a:ext cx="6473203"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8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Remove(x) Scenarios for Leaf Node n</a:t>
            </a:r>
            <a:endParaRPr/>
          </a:p>
        </p:txBody>
      </p:sp>
      <p:graphicFrame>
        <p:nvGraphicFramePr>
          <p:cNvPr id="2092" name="Google Shape;2092;p84"/>
          <p:cNvGraphicFramePr/>
          <p:nvPr/>
        </p:nvGraphicFramePr>
        <p:xfrm>
          <a:off x="404533" y="1505216"/>
          <a:ext cx="3000000" cy="3000000"/>
        </p:xfrm>
        <a:graphic>
          <a:graphicData uri="http://schemas.openxmlformats.org/drawingml/2006/table">
            <a:tbl>
              <a:tblPr>
                <a:noFill/>
                <a:tableStyleId>{AAF5F984-69FF-481E-92C0-A6CB4ED57DEB}</a:tableStyleId>
              </a:tblPr>
              <a:tblGrid>
                <a:gridCol w="1852100"/>
                <a:gridCol w="2634150"/>
                <a:gridCol w="2239850"/>
                <a:gridCol w="4563600"/>
              </a:tblGrid>
              <a:tr h="1084225">
                <a:tc>
                  <a:txBody>
                    <a:bodyPr/>
                    <a:lstStyle/>
                    <a:p>
                      <a:pPr indent="0" lvl="0" marL="0" marR="0" rtl="0" algn="l">
                        <a:spcBef>
                          <a:spcPts val="0"/>
                        </a:spcBef>
                        <a:spcAft>
                          <a:spcPts val="0"/>
                        </a:spcAft>
                        <a:buNone/>
                      </a:pPr>
                      <a:r>
                        <a:rPr lang="en-US" sz="1600"/>
                        <a:t>If n = 3/4 node</a:t>
                      </a:r>
                      <a:endParaRPr/>
                    </a:p>
                    <a:p>
                      <a:pPr indent="0" lvl="0" marL="0" marR="0" rtl="0" algn="l">
                        <a:spcBef>
                          <a:spcPts val="0"/>
                        </a:spcBef>
                        <a:spcAft>
                          <a:spcPts val="0"/>
                        </a:spcAft>
                        <a:buNone/>
                      </a:pPr>
                      <a:r>
                        <a:rPr b="1" lang="en-US" sz="1600"/>
                        <a:t>then just delete 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 = 2 node and sibling(n) is 3/4 node</a:t>
                      </a:r>
                      <a:endParaRPr/>
                    </a:p>
                    <a:p>
                      <a:pPr indent="0" lvl="0" marL="0" marR="0" rtl="0" algn="l">
                        <a:spcBef>
                          <a:spcPts val="0"/>
                        </a:spcBef>
                        <a:spcAft>
                          <a:spcPts val="0"/>
                        </a:spcAft>
                        <a:buNone/>
                      </a:pPr>
                      <a:r>
                        <a:rPr b="1" lang="en-US" sz="1600"/>
                        <a:t>then rotate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node(s) </a:t>
                      </a:r>
                      <a:r>
                        <a:rPr b="1" lang="en-US" sz="1600"/>
                        <a:t>then fuse sibling and shared parent data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rPr lang="en-US" sz="1600"/>
                        <a:t>If node = 2 node and sibling(n) is 2 node and parent is 2 node</a:t>
                      </a:r>
                      <a:endParaRPr/>
                    </a:p>
                    <a:p>
                      <a:pPr indent="0" lvl="0" marL="0" marR="0" rtl="0" algn="l">
                        <a:spcBef>
                          <a:spcPts val="0"/>
                        </a:spcBef>
                        <a:spcAft>
                          <a:spcPts val="0"/>
                        </a:spcAft>
                        <a:buNone/>
                      </a:pPr>
                      <a:r>
                        <a:rPr b="1" lang="en-US" sz="1600"/>
                        <a:t>then fuse sibling and parent and…</a:t>
                      </a:r>
                      <a:endParaRPr/>
                    </a:p>
                    <a:p>
                      <a:pPr indent="0" lvl="0" marL="0" marR="0" rtl="0" algn="l">
                        <a:spcBef>
                          <a:spcPts val="0"/>
                        </a:spcBef>
                        <a:spcAft>
                          <a:spcPts val="0"/>
                        </a:spcAft>
                        <a:buNone/>
                      </a:pPr>
                      <a:r>
                        <a:rPr b="1" lang="en-US" sz="1600"/>
                        <a:t>propagate rotate/fuse procedures up to root.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3953975">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bl>
          </a:graphicData>
        </a:graphic>
      </p:graphicFrame>
      <p:sp>
        <p:nvSpPr>
          <p:cNvPr id="2093" name="Google Shape;2093;p84"/>
          <p:cNvSpPr/>
          <p:nvPr/>
        </p:nvSpPr>
        <p:spPr>
          <a:xfrm>
            <a:off x="737123"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94" name="Google Shape;2094;p84"/>
          <p:cNvSpPr/>
          <p:nvPr/>
        </p:nvSpPr>
        <p:spPr>
          <a:xfrm>
            <a:off x="1027188" y="3067999"/>
            <a:ext cx="294994" cy="305590"/>
          </a:xfrm>
          <a:prstGeom prst="rect">
            <a:avLst/>
          </a:prstGeom>
          <a:solidFill>
            <a:srgbClr val="16161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095" name="Google Shape;2095;p84"/>
          <p:cNvSpPr/>
          <p:nvPr/>
        </p:nvSpPr>
        <p:spPr>
          <a:xfrm>
            <a:off x="1317424" y="3067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096" name="Google Shape;2096;p84"/>
          <p:cNvSpPr/>
          <p:nvPr/>
        </p:nvSpPr>
        <p:spPr>
          <a:xfrm>
            <a:off x="1061949" y="3484412"/>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097" name="Google Shape;2097;p84"/>
          <p:cNvCxnSpPr>
            <a:endCxn id="2094" idx="0"/>
          </p:cNvCxnSpPr>
          <p:nvPr/>
        </p:nvCxnSpPr>
        <p:spPr>
          <a:xfrm flipH="1">
            <a:off x="1174685" y="2722399"/>
            <a:ext cx="91800" cy="345600"/>
          </a:xfrm>
          <a:prstGeom prst="straightConnector1">
            <a:avLst/>
          </a:prstGeom>
          <a:noFill/>
          <a:ln cap="flat" cmpd="sng" w="38100">
            <a:solidFill>
              <a:srgbClr val="3F3F3F"/>
            </a:solidFill>
            <a:prstDash val="solid"/>
            <a:miter lim="800000"/>
            <a:headEnd len="sm" w="sm" type="none"/>
            <a:tailEnd len="med" w="med" type="triangle"/>
          </a:ln>
        </p:spPr>
      </p:cxnSp>
      <p:sp>
        <p:nvSpPr>
          <p:cNvPr id="2098" name="Google Shape;2098;p84"/>
          <p:cNvSpPr/>
          <p:nvPr/>
        </p:nvSpPr>
        <p:spPr>
          <a:xfrm>
            <a:off x="857766"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099" name="Google Shape;2099;p84"/>
          <p:cNvSpPr/>
          <p:nvPr/>
        </p:nvSpPr>
        <p:spPr>
          <a:xfrm>
            <a:off x="1147831" y="4192345"/>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100" name="Google Shape;2100;p84"/>
          <p:cNvCxnSpPr/>
          <p:nvPr/>
        </p:nvCxnSpPr>
        <p:spPr>
          <a:xfrm flipH="1">
            <a:off x="1162502" y="3896300"/>
            <a:ext cx="58993" cy="296045"/>
          </a:xfrm>
          <a:prstGeom prst="straightConnector1">
            <a:avLst/>
          </a:prstGeom>
          <a:noFill/>
          <a:ln cap="flat" cmpd="sng" w="38100">
            <a:solidFill>
              <a:srgbClr val="3F3F3F"/>
            </a:solidFill>
            <a:prstDash val="solid"/>
            <a:miter lim="800000"/>
            <a:headEnd len="sm" w="sm" type="none"/>
            <a:tailEnd len="med" w="med" type="triangle"/>
          </a:ln>
        </p:spPr>
      </p:cxnSp>
      <p:sp>
        <p:nvSpPr>
          <p:cNvPr id="2101" name="Google Shape;2101;p84"/>
          <p:cNvSpPr/>
          <p:nvPr/>
        </p:nvSpPr>
        <p:spPr>
          <a:xfrm>
            <a:off x="3006930" y="3574993"/>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102" name="Google Shape;2102;p84"/>
          <p:cNvSpPr/>
          <p:nvPr/>
        </p:nvSpPr>
        <p:spPr>
          <a:xfrm>
            <a:off x="3521822" y="3571020"/>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103" name="Google Shape;2103;p84"/>
          <p:cNvSpPr/>
          <p:nvPr/>
        </p:nvSpPr>
        <p:spPr>
          <a:xfrm>
            <a:off x="3492346" y="276240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104" name="Google Shape;2104;p84"/>
          <p:cNvSpPr/>
          <p:nvPr/>
        </p:nvSpPr>
        <p:spPr>
          <a:xfrm>
            <a:off x="3202281" y="2762409"/>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105" name="Google Shape;2105;p84"/>
          <p:cNvSpPr/>
          <p:nvPr/>
        </p:nvSpPr>
        <p:spPr>
          <a:xfrm>
            <a:off x="2711936" y="357499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106" name="Google Shape;2106;p84"/>
          <p:cNvSpPr/>
          <p:nvPr/>
        </p:nvSpPr>
        <p:spPr>
          <a:xfrm>
            <a:off x="3432176"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107" name="Google Shape;2107;p84"/>
          <p:cNvCxnSpPr/>
          <p:nvPr/>
        </p:nvCxnSpPr>
        <p:spPr>
          <a:xfrm flipH="1">
            <a:off x="3006862" y="3049325"/>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108" name="Google Shape;2108;p84"/>
          <p:cNvCxnSpPr>
            <a:endCxn id="2102" idx="0"/>
          </p:cNvCxnSpPr>
          <p:nvPr/>
        </p:nvCxnSpPr>
        <p:spPr>
          <a:xfrm>
            <a:off x="3497419" y="3049320"/>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109" name="Google Shape;2109;p84"/>
          <p:cNvSpPr/>
          <p:nvPr/>
        </p:nvSpPr>
        <p:spPr>
          <a:xfrm>
            <a:off x="3344613" y="503886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110" name="Google Shape;2110;p84"/>
          <p:cNvSpPr/>
          <p:nvPr/>
        </p:nvSpPr>
        <p:spPr>
          <a:xfrm>
            <a:off x="3427572" y="4413999"/>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111" name="Google Shape;2111;p84"/>
          <p:cNvSpPr/>
          <p:nvPr/>
        </p:nvSpPr>
        <p:spPr>
          <a:xfrm>
            <a:off x="3137507" y="441399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112" name="Google Shape;2112;p84"/>
          <p:cNvSpPr/>
          <p:nvPr/>
        </p:nvSpPr>
        <p:spPr>
          <a:xfrm>
            <a:off x="2717525" y="504955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113" name="Google Shape;2113;p84"/>
          <p:cNvCxnSpPr>
            <a:endCxn id="2112" idx="0"/>
          </p:cNvCxnSpPr>
          <p:nvPr/>
        </p:nvCxnSpPr>
        <p:spPr>
          <a:xfrm flipH="1">
            <a:off x="2865022" y="4717154"/>
            <a:ext cx="283800" cy="332400"/>
          </a:xfrm>
          <a:prstGeom prst="straightConnector1">
            <a:avLst/>
          </a:prstGeom>
          <a:noFill/>
          <a:ln cap="flat" cmpd="sng" w="38100">
            <a:solidFill>
              <a:srgbClr val="3F3F3F"/>
            </a:solidFill>
            <a:prstDash val="solid"/>
            <a:miter lim="800000"/>
            <a:headEnd len="sm" w="sm" type="none"/>
            <a:tailEnd len="med" w="med" type="triangle"/>
          </a:ln>
        </p:spPr>
      </p:cxnSp>
      <p:cxnSp>
        <p:nvCxnSpPr>
          <p:cNvPr id="2114" name="Google Shape;2114;p84"/>
          <p:cNvCxnSpPr>
            <a:endCxn id="2109" idx="0"/>
          </p:cNvCxnSpPr>
          <p:nvPr/>
        </p:nvCxnSpPr>
        <p:spPr>
          <a:xfrm>
            <a:off x="3438710" y="4717261"/>
            <a:ext cx="53400" cy="321600"/>
          </a:xfrm>
          <a:prstGeom prst="straightConnector1">
            <a:avLst/>
          </a:prstGeom>
          <a:noFill/>
          <a:ln cap="flat" cmpd="sng" w="38100">
            <a:solidFill>
              <a:srgbClr val="3F3F3F"/>
            </a:solidFill>
            <a:prstDash val="solid"/>
            <a:miter lim="800000"/>
            <a:headEnd len="sm" w="sm" type="none"/>
            <a:tailEnd len="med" w="med" type="triangle"/>
          </a:ln>
        </p:spPr>
      </p:cxnSp>
      <p:sp>
        <p:nvSpPr>
          <p:cNvPr id="2115" name="Google Shape;2115;p84"/>
          <p:cNvSpPr/>
          <p:nvPr/>
        </p:nvSpPr>
        <p:spPr>
          <a:xfrm>
            <a:off x="4096183" y="35733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16" name="Google Shape;2116;p84"/>
          <p:cNvCxnSpPr>
            <a:endCxn id="2115" idx="0"/>
          </p:cNvCxnSpPr>
          <p:nvPr/>
        </p:nvCxnSpPr>
        <p:spPr>
          <a:xfrm>
            <a:off x="3796980" y="3049274"/>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117" name="Google Shape;2117;p84"/>
          <p:cNvSpPr/>
          <p:nvPr/>
        </p:nvSpPr>
        <p:spPr>
          <a:xfrm>
            <a:off x="3989282" y="502164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18" name="Google Shape;2118;p84"/>
          <p:cNvCxnSpPr>
            <a:endCxn id="2117" idx="0"/>
          </p:cNvCxnSpPr>
          <p:nvPr/>
        </p:nvCxnSpPr>
        <p:spPr>
          <a:xfrm>
            <a:off x="3705079" y="4704248"/>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119" name="Google Shape;2119;p84"/>
          <p:cNvSpPr/>
          <p:nvPr/>
        </p:nvSpPr>
        <p:spPr>
          <a:xfrm>
            <a:off x="3089944" y="3204665"/>
            <a:ext cx="497219" cy="537689"/>
          </a:xfrm>
          <a:custGeom>
            <a:rect b="b" l="l" r="r" t="t"/>
            <a:pathLst>
              <a:path extrusionOk="0" h="120000" w="120000">
                <a:moveTo>
                  <a:pt x="7500" y="60000"/>
                </a:moveTo>
                <a:lnTo>
                  <a:pt x="7500" y="60000"/>
                </a:lnTo>
                <a:cubicBezTo>
                  <a:pt x="7500" y="33366"/>
                  <a:pt x="27033" y="10858"/>
                  <a:pt x="53159" y="7388"/>
                </a:cubicBezTo>
                <a:cubicBezTo>
                  <a:pt x="79285" y="3917"/>
                  <a:pt x="103909" y="20560"/>
                  <a:pt x="110717" y="46289"/>
                </a:cubicBezTo>
                <a:lnTo>
                  <a:pt x="117966" y="46289"/>
                </a:lnTo>
                <a:lnTo>
                  <a:pt x="105000" y="60000"/>
                </a:lnTo>
                <a:lnTo>
                  <a:pt x="87966" y="46289"/>
                </a:lnTo>
                <a:lnTo>
                  <a:pt x="95131" y="46289"/>
                </a:lnTo>
                <a:cubicBezTo>
                  <a:pt x="88785" y="28528"/>
                  <a:pt x="71185" y="18061"/>
                  <a:pt x="53335" y="21431"/>
                </a:cubicBezTo>
                <a:cubicBezTo>
                  <a:pt x="35484" y="24800"/>
                  <a:pt x="22500" y="41041"/>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20" name="Google Shape;2120;p84"/>
          <p:cNvSpPr/>
          <p:nvPr/>
        </p:nvSpPr>
        <p:spPr>
          <a:xfrm>
            <a:off x="5805084" y="3572902"/>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121" name="Google Shape;2121;p84"/>
          <p:cNvSpPr/>
          <p:nvPr/>
        </p:nvSpPr>
        <p:spPr>
          <a:xfrm>
            <a:off x="5775608" y="276429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122" name="Google Shape;2122;p84"/>
          <p:cNvSpPr/>
          <p:nvPr/>
        </p:nvSpPr>
        <p:spPr>
          <a:xfrm>
            <a:off x="5485543" y="2764291"/>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123" name="Google Shape;2123;p84"/>
          <p:cNvSpPr/>
          <p:nvPr/>
        </p:nvSpPr>
        <p:spPr>
          <a:xfrm>
            <a:off x="5129881" y="3577801"/>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124" name="Google Shape;2124;p84"/>
          <p:cNvSpPr/>
          <p:nvPr/>
        </p:nvSpPr>
        <p:spPr>
          <a:xfrm>
            <a:off x="5792360" y="4002259"/>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125" name="Google Shape;2125;p84"/>
          <p:cNvCxnSpPr/>
          <p:nvPr/>
        </p:nvCxnSpPr>
        <p:spPr>
          <a:xfrm flipH="1">
            <a:off x="5290124" y="3051207"/>
            <a:ext cx="203142" cy="537689"/>
          </a:xfrm>
          <a:prstGeom prst="straightConnector1">
            <a:avLst/>
          </a:prstGeom>
          <a:noFill/>
          <a:ln cap="flat" cmpd="sng" w="38100">
            <a:solidFill>
              <a:srgbClr val="3F3F3F"/>
            </a:solidFill>
            <a:prstDash val="solid"/>
            <a:miter lim="800000"/>
            <a:headEnd len="sm" w="sm" type="none"/>
            <a:tailEnd len="med" w="med" type="triangle"/>
          </a:ln>
        </p:spPr>
      </p:cxnSp>
      <p:cxnSp>
        <p:nvCxnSpPr>
          <p:cNvPr id="2126" name="Google Shape;2126;p84"/>
          <p:cNvCxnSpPr>
            <a:endCxn id="2120" idx="0"/>
          </p:cNvCxnSpPr>
          <p:nvPr/>
        </p:nvCxnSpPr>
        <p:spPr>
          <a:xfrm>
            <a:off x="5780681" y="3051202"/>
            <a:ext cx="171900" cy="521700"/>
          </a:xfrm>
          <a:prstGeom prst="straightConnector1">
            <a:avLst/>
          </a:prstGeom>
          <a:noFill/>
          <a:ln cap="flat" cmpd="sng" w="38100">
            <a:solidFill>
              <a:srgbClr val="3F3F3F"/>
            </a:solidFill>
            <a:prstDash val="solid"/>
            <a:miter lim="800000"/>
            <a:headEnd len="sm" w="sm" type="none"/>
            <a:tailEnd len="med" w="med" type="triangle"/>
          </a:ln>
        </p:spPr>
      </p:cxnSp>
      <p:sp>
        <p:nvSpPr>
          <p:cNvPr id="2127" name="Google Shape;2127;p84"/>
          <p:cNvSpPr/>
          <p:nvPr/>
        </p:nvSpPr>
        <p:spPr>
          <a:xfrm>
            <a:off x="5730917" y="4355274"/>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128" name="Google Shape;2128;p84"/>
          <p:cNvSpPr/>
          <p:nvPr/>
        </p:nvSpPr>
        <p:spPr>
          <a:xfrm>
            <a:off x="5193144" y="4966875"/>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cxnSp>
        <p:nvCxnSpPr>
          <p:cNvPr id="2129" name="Google Shape;2129;p84"/>
          <p:cNvCxnSpPr/>
          <p:nvPr/>
        </p:nvCxnSpPr>
        <p:spPr>
          <a:xfrm flipH="1">
            <a:off x="5494529" y="4658510"/>
            <a:ext cx="247642" cy="296219"/>
          </a:xfrm>
          <a:prstGeom prst="straightConnector1">
            <a:avLst/>
          </a:prstGeom>
          <a:noFill/>
          <a:ln cap="flat" cmpd="sng" w="38100">
            <a:solidFill>
              <a:srgbClr val="3F3F3F"/>
            </a:solidFill>
            <a:prstDash val="solid"/>
            <a:miter lim="800000"/>
            <a:headEnd len="sm" w="sm" type="none"/>
            <a:tailEnd len="med" w="med" type="triangle"/>
          </a:ln>
        </p:spPr>
      </p:cxnSp>
      <p:sp>
        <p:nvSpPr>
          <p:cNvPr id="2130" name="Google Shape;2130;p84"/>
          <p:cNvSpPr/>
          <p:nvPr/>
        </p:nvSpPr>
        <p:spPr>
          <a:xfrm>
            <a:off x="6379445" y="357525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31" name="Google Shape;2131;p84"/>
          <p:cNvCxnSpPr>
            <a:endCxn id="2130" idx="0"/>
          </p:cNvCxnSpPr>
          <p:nvPr/>
        </p:nvCxnSpPr>
        <p:spPr>
          <a:xfrm>
            <a:off x="6080242" y="3051156"/>
            <a:ext cx="446700" cy="524100"/>
          </a:xfrm>
          <a:prstGeom prst="straightConnector1">
            <a:avLst/>
          </a:prstGeom>
          <a:noFill/>
          <a:ln cap="flat" cmpd="sng" w="38100">
            <a:solidFill>
              <a:srgbClr val="3F3F3F"/>
            </a:solidFill>
            <a:prstDash val="solid"/>
            <a:miter lim="800000"/>
            <a:headEnd len="sm" w="sm" type="none"/>
            <a:tailEnd len="med" w="med" type="triangle"/>
          </a:ln>
        </p:spPr>
      </p:cxnSp>
      <p:sp>
        <p:nvSpPr>
          <p:cNvPr id="2132" name="Google Shape;2132;p84"/>
          <p:cNvSpPr/>
          <p:nvPr/>
        </p:nvSpPr>
        <p:spPr>
          <a:xfrm>
            <a:off x="6292627" y="4962923"/>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33" name="Google Shape;2133;p84"/>
          <p:cNvCxnSpPr>
            <a:endCxn id="2132" idx="0"/>
          </p:cNvCxnSpPr>
          <p:nvPr/>
        </p:nvCxnSpPr>
        <p:spPr>
          <a:xfrm>
            <a:off x="6008424" y="4645523"/>
            <a:ext cx="431700" cy="317400"/>
          </a:xfrm>
          <a:prstGeom prst="straightConnector1">
            <a:avLst/>
          </a:prstGeom>
          <a:noFill/>
          <a:ln cap="flat" cmpd="sng" w="38100">
            <a:solidFill>
              <a:srgbClr val="3F3F3F"/>
            </a:solidFill>
            <a:prstDash val="solid"/>
            <a:miter lim="800000"/>
            <a:headEnd len="sm" w="sm" type="none"/>
            <a:tailEnd len="med" w="med" type="triangle"/>
          </a:ln>
        </p:spPr>
      </p:cxnSp>
      <p:sp>
        <p:nvSpPr>
          <p:cNvPr id="2134" name="Google Shape;2134;p84"/>
          <p:cNvSpPr/>
          <p:nvPr/>
        </p:nvSpPr>
        <p:spPr>
          <a:xfrm rot="-5400000">
            <a:off x="5562240" y="3608905"/>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35" name="Google Shape;2135;p84"/>
          <p:cNvSpPr/>
          <p:nvPr/>
        </p:nvSpPr>
        <p:spPr>
          <a:xfrm rot="-2059561">
            <a:off x="5615217" y="3233244"/>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36" name="Google Shape;2136;p84"/>
          <p:cNvSpPr/>
          <p:nvPr/>
        </p:nvSpPr>
        <p:spPr>
          <a:xfrm>
            <a:off x="5488977" y="4969153"/>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137" name="Google Shape;2137;p84"/>
          <p:cNvSpPr/>
          <p:nvPr/>
        </p:nvSpPr>
        <p:spPr>
          <a:xfrm>
            <a:off x="8561513" y="336045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138" name="Google Shape;2138;p84"/>
          <p:cNvSpPr/>
          <p:nvPr/>
        </p:nvSpPr>
        <p:spPr>
          <a:xfrm>
            <a:off x="8253047" y="3883304"/>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39" name="Google Shape;2139;p84"/>
          <p:cNvCxnSpPr/>
          <p:nvPr/>
        </p:nvCxnSpPr>
        <p:spPr>
          <a:xfrm flipH="1">
            <a:off x="8430902" y="3663688"/>
            <a:ext cx="141865" cy="218682"/>
          </a:xfrm>
          <a:prstGeom prst="straightConnector1">
            <a:avLst/>
          </a:prstGeom>
          <a:noFill/>
          <a:ln cap="flat" cmpd="sng" w="38100">
            <a:solidFill>
              <a:srgbClr val="3F3F3F"/>
            </a:solidFill>
            <a:prstDash val="solid"/>
            <a:miter lim="800000"/>
            <a:headEnd len="sm" w="sm" type="none"/>
            <a:tailEnd len="med" w="med" type="triangle"/>
          </a:ln>
        </p:spPr>
      </p:cxnSp>
      <p:cxnSp>
        <p:nvCxnSpPr>
          <p:cNvPr id="2140" name="Google Shape;2140;p84"/>
          <p:cNvCxnSpPr>
            <a:endCxn id="2141" idx="0"/>
          </p:cNvCxnSpPr>
          <p:nvPr/>
        </p:nvCxnSpPr>
        <p:spPr>
          <a:xfrm>
            <a:off x="8856549" y="3660658"/>
            <a:ext cx="265800" cy="225000"/>
          </a:xfrm>
          <a:prstGeom prst="straightConnector1">
            <a:avLst/>
          </a:prstGeom>
          <a:noFill/>
          <a:ln cap="flat" cmpd="sng" w="38100">
            <a:solidFill>
              <a:srgbClr val="3F3F3F"/>
            </a:solidFill>
            <a:prstDash val="solid"/>
            <a:miter lim="800000"/>
            <a:headEnd len="sm" w="sm" type="none"/>
            <a:tailEnd len="med" w="med" type="triangle"/>
          </a:ln>
        </p:spPr>
      </p:cxnSp>
      <p:sp>
        <p:nvSpPr>
          <p:cNvPr id="2141" name="Google Shape;2141;p84"/>
          <p:cNvSpPr/>
          <p:nvPr/>
        </p:nvSpPr>
        <p:spPr>
          <a:xfrm>
            <a:off x="8974852" y="3885658"/>
            <a:ext cx="294994" cy="305590"/>
          </a:xfrm>
          <a:prstGeom prst="rect">
            <a:avLst/>
          </a:prstGeom>
          <a:solidFill>
            <a:srgbClr val="0C0C0C"/>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X</a:t>
            </a:r>
            <a:endParaRPr/>
          </a:p>
        </p:txBody>
      </p:sp>
      <p:sp>
        <p:nvSpPr>
          <p:cNvPr id="2142" name="Google Shape;2142;p84"/>
          <p:cNvSpPr/>
          <p:nvPr/>
        </p:nvSpPr>
        <p:spPr>
          <a:xfrm rot="-5400000">
            <a:off x="9060213" y="2896773"/>
            <a:ext cx="233379" cy="30463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143" name="Google Shape;2143;p84"/>
          <p:cNvCxnSpPr>
            <a:endCxn id="2137" idx="0"/>
          </p:cNvCxnSpPr>
          <p:nvPr/>
        </p:nvCxnSpPr>
        <p:spPr>
          <a:xfrm>
            <a:off x="8015710" y="3072752"/>
            <a:ext cx="693300" cy="287700"/>
          </a:xfrm>
          <a:prstGeom prst="straightConnector1">
            <a:avLst/>
          </a:prstGeom>
          <a:noFill/>
          <a:ln cap="flat" cmpd="sng" w="38100">
            <a:solidFill>
              <a:srgbClr val="3F3F3F"/>
            </a:solidFill>
            <a:prstDash val="solid"/>
            <a:miter lim="800000"/>
            <a:headEnd len="sm" w="sm" type="none"/>
            <a:tailEnd len="med" w="med" type="triangle"/>
          </a:ln>
        </p:spPr>
      </p:cxnSp>
      <p:sp>
        <p:nvSpPr>
          <p:cNvPr id="2144" name="Google Shape;2144;p84"/>
          <p:cNvSpPr/>
          <p:nvPr/>
        </p:nvSpPr>
        <p:spPr>
          <a:xfrm rot="-5400000">
            <a:off x="8654035" y="3922361"/>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45" name="Google Shape;2145;p84"/>
          <p:cNvSpPr/>
          <p:nvPr/>
        </p:nvSpPr>
        <p:spPr>
          <a:xfrm rot="-2771227">
            <a:off x="8735383" y="3646232"/>
            <a:ext cx="154387" cy="272352"/>
          </a:xfrm>
          <a:prstGeom prst="downArrow">
            <a:avLst>
              <a:gd fmla="val 50000" name="adj1"/>
              <a:gd fmla="val 50000" name="adj2"/>
            </a:avLst>
          </a:prstGeom>
          <a:solidFill>
            <a:srgbClr val="FFFF00"/>
          </a:solid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46" name="Google Shape;2146;p84"/>
          <p:cNvSpPr/>
          <p:nvPr/>
        </p:nvSpPr>
        <p:spPr>
          <a:xfrm>
            <a:off x="7430451" y="276288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147" name="Google Shape;2147;p84"/>
          <p:cNvSpPr/>
          <p:nvPr/>
        </p:nvSpPr>
        <p:spPr>
          <a:xfrm>
            <a:off x="7720750" y="2763983"/>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sp>
        <p:nvSpPr>
          <p:cNvPr id="2148" name="Google Shape;2148;p84"/>
          <p:cNvSpPr/>
          <p:nvPr/>
        </p:nvSpPr>
        <p:spPr>
          <a:xfrm>
            <a:off x="10818908" y="3921469"/>
            <a:ext cx="294994" cy="305590"/>
          </a:xfrm>
          <a:prstGeom prst="rect">
            <a:avLst/>
          </a:prstGeom>
          <a:solidFill>
            <a:srgbClr val="AB3C19"/>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49" name="Google Shape;2149;p84"/>
          <p:cNvCxnSpPr/>
          <p:nvPr/>
        </p:nvCxnSpPr>
        <p:spPr>
          <a:xfrm>
            <a:off x="11036940" y="3652289"/>
            <a:ext cx="48849" cy="254726"/>
          </a:xfrm>
          <a:prstGeom prst="straightConnector1">
            <a:avLst/>
          </a:prstGeom>
          <a:noFill/>
          <a:ln cap="flat" cmpd="sng" w="38100">
            <a:solidFill>
              <a:srgbClr val="3F3F3F"/>
            </a:solidFill>
            <a:prstDash val="solid"/>
            <a:miter lim="800000"/>
            <a:headEnd len="sm" w="sm" type="none"/>
            <a:tailEnd len="med" w="med" type="triangle"/>
          </a:ln>
        </p:spPr>
      </p:cxnSp>
      <p:cxnSp>
        <p:nvCxnSpPr>
          <p:cNvPr id="2150" name="Google Shape;2150;p84"/>
          <p:cNvCxnSpPr/>
          <p:nvPr/>
        </p:nvCxnSpPr>
        <p:spPr>
          <a:xfrm>
            <a:off x="10464895" y="3059721"/>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151" name="Google Shape;2151;p84"/>
          <p:cNvSpPr/>
          <p:nvPr/>
        </p:nvSpPr>
        <p:spPr>
          <a:xfrm>
            <a:off x="9860311" y="2762472"/>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152" name="Google Shape;2152;p84"/>
          <p:cNvSpPr/>
          <p:nvPr/>
        </p:nvSpPr>
        <p:spPr>
          <a:xfrm>
            <a:off x="11109307" y="3921532"/>
            <a:ext cx="294994" cy="305590"/>
          </a:xfrm>
          <a:prstGeom prst="rect">
            <a:avLst/>
          </a:prstGeom>
          <a:solidFill>
            <a:srgbClr val="7C891D"/>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153" name="Google Shape;2153;p84"/>
          <p:cNvSpPr/>
          <p:nvPr/>
        </p:nvSpPr>
        <p:spPr>
          <a:xfrm>
            <a:off x="10743697" y="3346699"/>
            <a:ext cx="294994" cy="305590"/>
          </a:xfrm>
          <a:prstGeom prst="rect">
            <a:avLst/>
          </a:prstGeom>
          <a:solidFill>
            <a:srgbClr val="C6C6C6"/>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54" name="Google Shape;2154;p84"/>
          <p:cNvSpPr/>
          <p:nvPr/>
        </p:nvSpPr>
        <p:spPr>
          <a:xfrm>
            <a:off x="10155290" y="2762409"/>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155" name="Google Shape;2155;p84"/>
          <p:cNvCxnSpPr/>
          <p:nvPr/>
        </p:nvCxnSpPr>
        <p:spPr>
          <a:xfrm flipH="1">
            <a:off x="7588153" y="3059721"/>
            <a:ext cx="117912" cy="283126"/>
          </a:xfrm>
          <a:prstGeom prst="straightConnector1">
            <a:avLst/>
          </a:prstGeom>
          <a:noFill/>
          <a:ln cap="flat" cmpd="sng" w="38100">
            <a:solidFill>
              <a:srgbClr val="3F3F3F"/>
            </a:solidFill>
            <a:prstDash val="solid"/>
            <a:miter lim="800000"/>
            <a:headEnd len="sm" w="sm" type="none"/>
            <a:tailEnd len="med" w="med" type="triangle"/>
          </a:ln>
        </p:spPr>
      </p:cxnSp>
      <p:cxnSp>
        <p:nvCxnSpPr>
          <p:cNvPr id="2156" name="Google Shape;2156;p84"/>
          <p:cNvCxnSpPr/>
          <p:nvPr/>
        </p:nvCxnSpPr>
        <p:spPr>
          <a:xfrm flipH="1">
            <a:off x="10075811" y="3067644"/>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157" name="Google Shape;2157;p84"/>
          <p:cNvSpPr/>
          <p:nvPr/>
        </p:nvSpPr>
        <p:spPr>
          <a:xfrm>
            <a:off x="7286621" y="3355820"/>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158" name="Google Shape;2158;p84"/>
          <p:cNvSpPr/>
          <p:nvPr/>
        </p:nvSpPr>
        <p:spPr>
          <a:xfrm>
            <a:off x="996780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159" name="Google Shape;2159;p84"/>
          <p:cNvSpPr/>
          <p:nvPr/>
        </p:nvSpPr>
        <p:spPr>
          <a:xfrm>
            <a:off x="7580254" y="335809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160" name="Google Shape;2160;p84"/>
          <p:cNvSpPr/>
          <p:nvPr/>
        </p:nvSpPr>
        <p:spPr>
          <a:xfrm>
            <a:off x="9668458" y="3342847"/>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sp>
        <p:nvSpPr>
          <p:cNvPr id="2161" name="Google Shape;2161;p84"/>
          <p:cNvSpPr/>
          <p:nvPr/>
        </p:nvSpPr>
        <p:spPr>
          <a:xfrm>
            <a:off x="10239065" y="3105376"/>
            <a:ext cx="360597" cy="419753"/>
          </a:xfrm>
          <a:custGeom>
            <a:rect b="b" l="l" r="r" t="t"/>
            <a:pathLst>
              <a:path extrusionOk="0" h="120000" w="120000">
                <a:moveTo>
                  <a:pt x="7500" y="60000"/>
                </a:moveTo>
                <a:lnTo>
                  <a:pt x="7500" y="60000"/>
                </a:lnTo>
                <a:cubicBezTo>
                  <a:pt x="7500" y="32922"/>
                  <a:pt x="27313" y="10103"/>
                  <a:pt x="53663" y="6835"/>
                </a:cubicBezTo>
                <a:cubicBezTo>
                  <a:pt x="80012" y="3566"/>
                  <a:pt x="104608" y="20875"/>
                  <a:pt x="110970" y="47164"/>
                </a:cubicBezTo>
                <a:lnTo>
                  <a:pt x="118298" y="47164"/>
                </a:lnTo>
                <a:lnTo>
                  <a:pt x="105000" y="60000"/>
                </a:lnTo>
                <a:lnTo>
                  <a:pt x="88298" y="47164"/>
                </a:lnTo>
                <a:lnTo>
                  <a:pt x="95584" y="47164"/>
                </a:lnTo>
                <a:lnTo>
                  <a:pt x="95584" y="47164"/>
                </a:lnTo>
                <a:cubicBezTo>
                  <a:pt x="89778" y="28232"/>
                  <a:pt x="72166" y="16663"/>
                  <a:pt x="54005" y="19852"/>
                </a:cubicBezTo>
                <a:cubicBezTo>
                  <a:pt x="35845" y="23042"/>
                  <a:pt x="22500" y="40048"/>
                  <a:pt x="22500" y="60000"/>
                </a:cubicBezTo>
                <a:close/>
              </a:path>
            </a:pathLst>
          </a:custGeom>
          <a:solidFill>
            <a:srgbClr val="FFFF00"/>
          </a:solidFill>
          <a:ln cap="flat" cmpd="sng" w="95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162" name="Google Shape;2162;p84"/>
          <p:cNvCxnSpPr>
            <a:endCxn id="2163" idx="0"/>
          </p:cNvCxnSpPr>
          <p:nvPr/>
        </p:nvCxnSpPr>
        <p:spPr>
          <a:xfrm>
            <a:off x="10257444" y="3655518"/>
            <a:ext cx="132000" cy="260400"/>
          </a:xfrm>
          <a:prstGeom prst="straightConnector1">
            <a:avLst/>
          </a:prstGeom>
          <a:noFill/>
          <a:ln cap="flat" cmpd="sng" w="38100">
            <a:solidFill>
              <a:srgbClr val="3F3F3F"/>
            </a:solidFill>
            <a:prstDash val="solid"/>
            <a:miter lim="800000"/>
            <a:headEnd len="sm" w="sm" type="none"/>
            <a:tailEnd len="med" w="med" type="triangle"/>
          </a:ln>
        </p:spPr>
      </p:cxnSp>
      <p:sp>
        <p:nvSpPr>
          <p:cNvPr id="2163" name="Google Shape;2163;p84"/>
          <p:cNvSpPr/>
          <p:nvPr/>
        </p:nvSpPr>
        <p:spPr>
          <a:xfrm>
            <a:off x="10241947" y="3915918"/>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164" name="Google Shape;2164;p84"/>
          <p:cNvCxnSpPr>
            <a:endCxn id="2165" idx="0"/>
          </p:cNvCxnSpPr>
          <p:nvPr/>
        </p:nvCxnSpPr>
        <p:spPr>
          <a:xfrm>
            <a:off x="7861812" y="3666126"/>
            <a:ext cx="70500" cy="219300"/>
          </a:xfrm>
          <a:prstGeom prst="straightConnector1">
            <a:avLst/>
          </a:prstGeom>
          <a:noFill/>
          <a:ln cap="flat" cmpd="sng" w="38100">
            <a:solidFill>
              <a:srgbClr val="3F3F3F"/>
            </a:solidFill>
            <a:prstDash val="solid"/>
            <a:miter lim="800000"/>
            <a:headEnd len="sm" w="sm" type="none"/>
            <a:tailEnd len="med" w="med" type="triangle"/>
          </a:ln>
        </p:spPr>
      </p:cxnSp>
      <p:sp>
        <p:nvSpPr>
          <p:cNvPr id="2165" name="Google Shape;2165;p84"/>
          <p:cNvSpPr/>
          <p:nvPr/>
        </p:nvSpPr>
        <p:spPr>
          <a:xfrm>
            <a:off x="7784815" y="3885426"/>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66" name="Google Shape;2166;p84"/>
          <p:cNvSpPr/>
          <p:nvPr/>
        </p:nvSpPr>
        <p:spPr>
          <a:xfrm rot="2796047">
            <a:off x="9256008" y="4261818"/>
            <a:ext cx="233379" cy="693790"/>
          </a:xfrm>
          <a:prstGeom prst="down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67" name="Google Shape;2167;p84"/>
          <p:cNvSpPr/>
          <p:nvPr/>
        </p:nvSpPr>
        <p:spPr>
          <a:xfrm>
            <a:off x="8955906" y="6046708"/>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a:t>
            </a:r>
            <a:endParaRPr/>
          </a:p>
        </p:txBody>
      </p:sp>
      <p:cxnSp>
        <p:nvCxnSpPr>
          <p:cNvPr id="2168" name="Google Shape;2168;p84"/>
          <p:cNvCxnSpPr/>
          <p:nvPr/>
        </p:nvCxnSpPr>
        <p:spPr>
          <a:xfrm>
            <a:off x="9035193" y="5771726"/>
            <a:ext cx="211112" cy="258480"/>
          </a:xfrm>
          <a:prstGeom prst="straightConnector1">
            <a:avLst/>
          </a:prstGeom>
          <a:noFill/>
          <a:ln cap="flat" cmpd="sng" w="38100">
            <a:solidFill>
              <a:srgbClr val="3F3F3F"/>
            </a:solidFill>
            <a:prstDash val="solid"/>
            <a:miter lim="800000"/>
            <a:headEnd len="sm" w="sm" type="none"/>
            <a:tailEnd len="med" w="med" type="triangle"/>
          </a:ln>
        </p:spPr>
      </p:cxnSp>
      <p:cxnSp>
        <p:nvCxnSpPr>
          <p:cNvPr id="2169" name="Google Shape;2169;p84"/>
          <p:cNvCxnSpPr/>
          <p:nvPr/>
        </p:nvCxnSpPr>
        <p:spPr>
          <a:xfrm>
            <a:off x="8428118" y="5185023"/>
            <a:ext cx="415834" cy="303148"/>
          </a:xfrm>
          <a:prstGeom prst="straightConnector1">
            <a:avLst/>
          </a:prstGeom>
          <a:noFill/>
          <a:ln cap="flat" cmpd="sng" w="38100">
            <a:solidFill>
              <a:srgbClr val="3F3F3F"/>
            </a:solidFill>
            <a:prstDash val="solid"/>
            <a:miter lim="800000"/>
            <a:headEnd len="sm" w="sm" type="none"/>
            <a:tailEnd len="med" w="med" type="triangle"/>
          </a:ln>
        </p:spPr>
      </p:cxnSp>
      <p:sp>
        <p:nvSpPr>
          <p:cNvPr id="2170" name="Google Shape;2170;p84"/>
          <p:cNvSpPr/>
          <p:nvPr/>
        </p:nvSpPr>
        <p:spPr>
          <a:xfrm>
            <a:off x="7823534" y="4894858"/>
            <a:ext cx="294994" cy="298506"/>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a:t>
            </a:r>
            <a:endParaRPr/>
          </a:p>
        </p:txBody>
      </p:sp>
      <p:sp>
        <p:nvSpPr>
          <p:cNvPr id="2171" name="Google Shape;2171;p84"/>
          <p:cNvSpPr/>
          <p:nvPr/>
        </p:nvSpPr>
        <p:spPr>
          <a:xfrm>
            <a:off x="9246305" y="6046771"/>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a:t>
            </a:r>
            <a:endParaRPr/>
          </a:p>
        </p:txBody>
      </p:sp>
      <p:sp>
        <p:nvSpPr>
          <p:cNvPr id="2172" name="Google Shape;2172;p84"/>
          <p:cNvSpPr/>
          <p:nvPr/>
        </p:nvSpPr>
        <p:spPr>
          <a:xfrm>
            <a:off x="8740199" y="5466136"/>
            <a:ext cx="294994" cy="305590"/>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
            </a:r>
            <a:endParaRPr/>
          </a:p>
        </p:txBody>
      </p:sp>
      <p:cxnSp>
        <p:nvCxnSpPr>
          <p:cNvPr id="2173" name="Google Shape;2173;p84"/>
          <p:cNvCxnSpPr/>
          <p:nvPr/>
        </p:nvCxnSpPr>
        <p:spPr>
          <a:xfrm flipH="1">
            <a:off x="8039034" y="5192946"/>
            <a:ext cx="72941" cy="299539"/>
          </a:xfrm>
          <a:prstGeom prst="straightConnector1">
            <a:avLst/>
          </a:prstGeom>
          <a:noFill/>
          <a:ln cap="flat" cmpd="sng" w="38100">
            <a:solidFill>
              <a:srgbClr val="3F3F3F"/>
            </a:solidFill>
            <a:prstDash val="solid"/>
            <a:miter lim="800000"/>
            <a:headEnd len="sm" w="sm" type="none"/>
            <a:tailEnd len="med" w="med" type="triangle"/>
          </a:ln>
        </p:spPr>
      </p:cxnSp>
      <p:sp>
        <p:nvSpPr>
          <p:cNvPr id="2174" name="Google Shape;2174;p84"/>
          <p:cNvSpPr/>
          <p:nvPr/>
        </p:nvSpPr>
        <p:spPr>
          <a:xfrm>
            <a:off x="8124195" y="4892736"/>
            <a:ext cx="294994" cy="303148"/>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a:t>
            </a:r>
            <a:endParaRPr/>
          </a:p>
        </p:txBody>
      </p:sp>
      <p:sp>
        <p:nvSpPr>
          <p:cNvPr id="2175" name="Google Shape;2175;p84"/>
          <p:cNvSpPr/>
          <p:nvPr/>
        </p:nvSpPr>
        <p:spPr>
          <a:xfrm>
            <a:off x="7808321" y="5466186"/>
            <a:ext cx="294994" cy="305590"/>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a:t>
            </a:r>
            <a:endParaRPr/>
          </a:p>
        </p:txBody>
      </p:sp>
      <p:cxnSp>
        <p:nvCxnSpPr>
          <p:cNvPr id="2176" name="Google Shape;2176;p84"/>
          <p:cNvCxnSpPr>
            <a:endCxn id="2177" idx="0"/>
          </p:cNvCxnSpPr>
          <p:nvPr/>
        </p:nvCxnSpPr>
        <p:spPr>
          <a:xfrm flipH="1">
            <a:off x="8428118" y="5777671"/>
            <a:ext cx="308100" cy="269100"/>
          </a:xfrm>
          <a:prstGeom prst="straightConnector1">
            <a:avLst/>
          </a:prstGeom>
          <a:noFill/>
          <a:ln cap="flat" cmpd="sng" w="38100">
            <a:solidFill>
              <a:srgbClr val="3F3F3F"/>
            </a:solidFill>
            <a:prstDash val="solid"/>
            <a:miter lim="800000"/>
            <a:headEnd len="sm" w="sm" type="none"/>
            <a:tailEnd len="med" w="med" type="triangle"/>
          </a:ln>
        </p:spPr>
      </p:cxnSp>
      <p:sp>
        <p:nvSpPr>
          <p:cNvPr id="2177" name="Google Shape;2177;p84"/>
          <p:cNvSpPr/>
          <p:nvPr/>
        </p:nvSpPr>
        <p:spPr>
          <a:xfrm>
            <a:off x="8280621" y="6046771"/>
            <a:ext cx="294994" cy="305590"/>
          </a:xfrm>
          <a:prstGeom prst="rect">
            <a:avLst/>
          </a:prstGeom>
          <a:solidFill>
            <a:srgbClr val="FED898"/>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78" name="Google Shape;2178;p84"/>
          <p:cNvSpPr/>
          <p:nvPr/>
        </p:nvSpPr>
        <p:spPr>
          <a:xfrm>
            <a:off x="7186341" y="1530762"/>
            <a:ext cx="4268537" cy="5026237"/>
          </a:xfrm>
          <a:prstGeom prst="rect">
            <a:avLst/>
          </a:prstGeom>
          <a:solidFill>
            <a:srgbClr val="306786"/>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sp>
        <p:nvSpPr>
          <p:cNvPr id="2183" name="Google Shape;2183;p8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184" name="Google Shape;2184;p85"/>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endParaRPr/>
          </a:p>
        </p:txBody>
      </p:sp>
      <p:sp>
        <p:nvSpPr>
          <p:cNvPr id="2185" name="Google Shape;2185;p85"/>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186" name="Google Shape;2186;p85"/>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187" name="Google Shape;2187;p85"/>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188" name="Google Shape;2188;p85"/>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189" name="Google Shape;2189;p85"/>
          <p:cNvCxnSpPr>
            <a:endCxn id="2185"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190" name="Google Shape;2190;p85"/>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191" name="Google Shape;2191;p85"/>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192" name="Google Shape;2192;p85"/>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2193" name="Google Shape;2193;p85"/>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2194" name="Google Shape;2194;p85"/>
          <p:cNvCxnSpPr>
            <a:endCxn id="2186"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195" name="Google Shape;2195;p85"/>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196" name="Google Shape;2196;p85"/>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197" name="Google Shape;2197;p85"/>
          <p:cNvCxnSpPr>
            <a:endCxn id="2187"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198" name="Google Shape;2198;p85"/>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199" name="Google Shape;2199;p85"/>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sp>
        <p:nvSpPr>
          <p:cNvPr id="2204" name="Google Shape;2204;p8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205" name="Google Shape;2205;p86"/>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endParaRPr/>
          </a:p>
        </p:txBody>
      </p:sp>
      <p:sp>
        <p:nvSpPr>
          <p:cNvPr id="2206" name="Google Shape;2206;p86"/>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207" name="Google Shape;2207;p86"/>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208" name="Google Shape;2208;p86"/>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209" name="Google Shape;2209;p86"/>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210" name="Google Shape;2210;p86"/>
          <p:cNvCxnSpPr>
            <a:endCxn id="2206"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211" name="Google Shape;2211;p86"/>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212" name="Google Shape;2212;p86"/>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213" name="Google Shape;2213;p86"/>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2214" name="Google Shape;2214;p86"/>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2215" name="Google Shape;2215;p86"/>
          <p:cNvCxnSpPr>
            <a:endCxn id="2207"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216" name="Google Shape;2216;p86"/>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217" name="Google Shape;2217;p86"/>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218" name="Google Shape;2218;p86"/>
          <p:cNvCxnSpPr>
            <a:endCxn id="2208"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219" name="Google Shape;2219;p86"/>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220" name="Google Shape;2220;p86"/>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221" name="Google Shape;2221;p86"/>
          <p:cNvSpPr/>
          <p:nvPr/>
        </p:nvSpPr>
        <p:spPr>
          <a:xfrm rot="2667533">
            <a:off x="4849152" y="1700761"/>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8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227" name="Google Shape;2227;p87"/>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endParaRPr/>
          </a:p>
        </p:txBody>
      </p:sp>
      <p:sp>
        <p:nvSpPr>
          <p:cNvPr id="2228" name="Google Shape;2228;p87"/>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229" name="Google Shape;2229;p87"/>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230" name="Google Shape;2230;p87"/>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231" name="Google Shape;2231;p87"/>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232" name="Google Shape;2232;p87"/>
          <p:cNvCxnSpPr>
            <a:endCxn id="222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233" name="Google Shape;2233;p87"/>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234" name="Google Shape;2234;p87"/>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235" name="Google Shape;2235;p87"/>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2236" name="Google Shape;2236;p87"/>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2237" name="Google Shape;2237;p87"/>
          <p:cNvCxnSpPr>
            <a:endCxn id="222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238" name="Google Shape;2238;p87"/>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239" name="Google Shape;2239;p87"/>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240" name="Google Shape;2240;p87"/>
          <p:cNvCxnSpPr>
            <a:endCxn id="223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241" name="Google Shape;2241;p87"/>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242" name="Google Shape;2242;p87"/>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243" name="Google Shape;2243;p87"/>
          <p:cNvSpPr/>
          <p:nvPr/>
        </p:nvSpPr>
        <p:spPr>
          <a:xfrm rot="2667533">
            <a:off x="6896600" y="2750807"/>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8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249" name="Google Shape;2249;p88"/>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endParaRPr/>
          </a:p>
        </p:txBody>
      </p:sp>
      <p:sp>
        <p:nvSpPr>
          <p:cNvPr id="2250" name="Google Shape;2250;p88"/>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251" name="Google Shape;2251;p88"/>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252" name="Google Shape;2252;p88"/>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253" name="Google Shape;2253;p88"/>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254" name="Google Shape;2254;p88"/>
          <p:cNvCxnSpPr>
            <a:endCxn id="2250"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255" name="Google Shape;2255;p88"/>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256" name="Google Shape;2256;p88"/>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257" name="Google Shape;2257;p88"/>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sp>
        <p:nvSpPr>
          <p:cNvPr id="2258" name="Google Shape;2258;p88"/>
          <p:cNvSpPr/>
          <p:nvPr/>
        </p:nvSpPr>
        <p:spPr>
          <a:xfrm>
            <a:off x="6893304"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668</a:t>
            </a:r>
            <a:endParaRPr/>
          </a:p>
        </p:txBody>
      </p:sp>
      <p:cxnSp>
        <p:nvCxnSpPr>
          <p:cNvPr id="2259" name="Google Shape;2259;p88"/>
          <p:cNvCxnSpPr>
            <a:endCxn id="2251"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260" name="Google Shape;2260;p88"/>
          <p:cNvSpPr/>
          <p:nvPr/>
        </p:nvSpPr>
        <p:spPr>
          <a:xfrm>
            <a:off x="7495963" y="4249812"/>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261" name="Google Shape;2261;p88"/>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262" name="Google Shape;2262;p88"/>
          <p:cNvCxnSpPr>
            <a:endCxn id="2252"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263" name="Google Shape;2263;p88"/>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264" name="Google Shape;2264;p88"/>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265" name="Google Shape;2265;p88"/>
          <p:cNvSpPr/>
          <p:nvPr/>
        </p:nvSpPr>
        <p:spPr>
          <a:xfrm rot="2667533">
            <a:off x="7301671" y="3712810"/>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8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271" name="Google Shape;2271;p8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endParaRPr/>
          </a:p>
        </p:txBody>
      </p:sp>
      <p:sp>
        <p:nvSpPr>
          <p:cNvPr id="2272" name="Google Shape;2272;p89"/>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273" name="Google Shape;2273;p89"/>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274" name="Google Shape;2274;p89"/>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275" name="Google Shape;2275;p89"/>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276" name="Google Shape;2276;p89"/>
          <p:cNvCxnSpPr>
            <a:endCxn id="227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277" name="Google Shape;2277;p89"/>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278" name="Google Shape;2278;p89"/>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279" name="Google Shape;2279;p89"/>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280" name="Google Shape;2280;p89"/>
          <p:cNvCxnSpPr>
            <a:endCxn id="227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281" name="Google Shape;2281;p89"/>
          <p:cNvSpPr/>
          <p:nvPr/>
        </p:nvSpPr>
        <p:spPr>
          <a:xfrm>
            <a:off x="7229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282" name="Google Shape;2282;p89"/>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283" name="Google Shape;2283;p89"/>
          <p:cNvCxnSpPr>
            <a:endCxn id="227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284" name="Google Shape;2284;p89"/>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285" name="Google Shape;2285;p89"/>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2-4 Tree</a:t>
            </a:r>
            <a:endParaRPr/>
          </a:p>
        </p:txBody>
      </p:sp>
      <p:sp>
        <p:nvSpPr>
          <p:cNvPr id="143" name="Google Shape;143;p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Order 4 B-Tree</a:t>
            </a:r>
            <a:endParaRPr/>
          </a:p>
          <a:p>
            <a:pPr indent="-228600" lvl="1" marL="594360" rtl="0" algn="l">
              <a:lnSpc>
                <a:spcPct val="90000"/>
              </a:lnSpc>
              <a:spcBef>
                <a:spcPts val="1000"/>
              </a:spcBef>
              <a:spcAft>
                <a:spcPts val="0"/>
              </a:spcAft>
              <a:buClr>
                <a:schemeClr val="dk1"/>
              </a:buClr>
              <a:buSzPts val="1440"/>
              <a:buChar char="▪"/>
            </a:pPr>
            <a:r>
              <a:rPr lang="en-US"/>
              <a:t>This means nodes can have between [2,4] children and [1, 3] data</a:t>
            </a:r>
            <a:endParaRPr/>
          </a:p>
          <a:p>
            <a:pPr indent="-137159" lvl="1" marL="594360" rtl="0" algn="l">
              <a:lnSpc>
                <a:spcPct val="90000"/>
              </a:lnSpc>
              <a:spcBef>
                <a:spcPts val="1000"/>
              </a:spcBef>
              <a:spcAft>
                <a:spcPts val="0"/>
              </a:spcAft>
              <a:buClr>
                <a:schemeClr val="dk1"/>
              </a:buClr>
              <a:buSzPts val="1440"/>
              <a:buNone/>
            </a:pPr>
            <a:r>
              <a:t/>
            </a:r>
            <a:endParaRPr/>
          </a:p>
          <a:p>
            <a:pPr indent="-137159" lvl="1" marL="594360" rtl="0" algn="l">
              <a:lnSpc>
                <a:spcPct val="90000"/>
              </a:lnSpc>
              <a:spcBef>
                <a:spcPts val="1000"/>
              </a:spcBef>
              <a:spcAft>
                <a:spcPts val="0"/>
              </a:spcAft>
              <a:buClr>
                <a:schemeClr val="dk1"/>
              </a:buClr>
              <a:buSzPts val="1440"/>
              <a:buNone/>
            </a:pPr>
            <a:r>
              <a:t/>
            </a:r>
            <a:endParaRPr/>
          </a:p>
        </p:txBody>
      </p:sp>
      <p:graphicFrame>
        <p:nvGraphicFramePr>
          <p:cNvPr id="144" name="Google Shape;144;p9"/>
          <p:cNvGraphicFramePr/>
          <p:nvPr/>
        </p:nvGraphicFramePr>
        <p:xfrm>
          <a:off x="2208213" y="2687320"/>
          <a:ext cx="3000000" cy="3000000"/>
        </p:xfrm>
        <a:graphic>
          <a:graphicData uri="http://schemas.openxmlformats.org/drawingml/2006/table">
            <a:tbl>
              <a:tblPr>
                <a:noFill/>
                <a:tableStyleId>{8DE92536-1481-4DCC-9F73-A6EE23BC263C}</a:tableStyleId>
              </a:tblPr>
              <a:tblGrid>
                <a:gridCol w="2434125"/>
                <a:gridCol w="2787150"/>
                <a:gridCol w="3754325"/>
              </a:tblGrid>
              <a:tr h="370850">
                <a:tc>
                  <a:txBody>
                    <a:bodyPr/>
                    <a:lstStyle/>
                    <a:p>
                      <a:pPr indent="0" lvl="0" marL="0" marR="0" rtl="0" algn="ctr">
                        <a:spcBef>
                          <a:spcPts val="0"/>
                        </a:spcBef>
                        <a:spcAft>
                          <a:spcPts val="0"/>
                        </a:spcAft>
                        <a:buNone/>
                      </a:pPr>
                      <a:r>
                        <a:rPr lang="en-US" sz="1800" u="none" cap="none" strike="noStrike"/>
                        <a:t>2 Node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B9A7"/>
                    </a:solidFill>
                  </a:tcPr>
                </a:tc>
                <a:tc>
                  <a:txBody>
                    <a:bodyPr/>
                    <a:lstStyle/>
                    <a:p>
                      <a:pPr indent="0" lvl="0" marL="0" marR="0" rtl="0" algn="ctr">
                        <a:spcBef>
                          <a:spcPts val="0"/>
                        </a:spcBef>
                        <a:spcAft>
                          <a:spcPts val="0"/>
                        </a:spcAft>
                        <a:buNone/>
                      </a:pPr>
                      <a:r>
                        <a:rPr lang="en-US" sz="1800" u="none" cap="none" strike="noStrike"/>
                        <a:t>3 Node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B9A7"/>
                    </a:solidFill>
                  </a:tcPr>
                </a:tc>
                <a:tc>
                  <a:txBody>
                    <a:bodyPr/>
                    <a:lstStyle/>
                    <a:p>
                      <a:pPr indent="0" lvl="0" marL="0" marR="0" rtl="0" algn="ctr">
                        <a:spcBef>
                          <a:spcPts val="0"/>
                        </a:spcBef>
                        <a:spcAft>
                          <a:spcPts val="0"/>
                        </a:spcAft>
                        <a:buNone/>
                      </a:pPr>
                      <a:r>
                        <a:rPr lang="en-US" sz="1800" u="none" cap="none" strike="noStrike"/>
                        <a:t>4 Node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B9A7"/>
                    </a:solidFill>
                  </a:tcPr>
                </a:tc>
              </a:tr>
              <a:tr h="2612875">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B9A7"/>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B9A7"/>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B9A7"/>
                    </a:solidFill>
                  </a:tcPr>
                </a:tc>
              </a:tr>
            </a:tbl>
          </a:graphicData>
        </a:graphic>
      </p:graphicFrame>
      <p:grpSp>
        <p:nvGrpSpPr>
          <p:cNvPr id="145" name="Google Shape;145;p9"/>
          <p:cNvGrpSpPr/>
          <p:nvPr/>
        </p:nvGrpSpPr>
        <p:grpSpPr>
          <a:xfrm>
            <a:off x="2514913" y="3231171"/>
            <a:ext cx="1845803" cy="1496889"/>
            <a:chOff x="2514913" y="3231171"/>
            <a:chExt cx="1845803" cy="1496889"/>
          </a:xfrm>
        </p:grpSpPr>
        <p:sp>
          <p:nvSpPr>
            <p:cNvPr id="146" name="Google Shape;146;p9"/>
            <p:cNvSpPr/>
            <p:nvPr/>
          </p:nvSpPr>
          <p:spPr>
            <a:xfrm>
              <a:off x="3132588" y="32311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X</a:t>
              </a:r>
              <a:endParaRPr/>
            </a:p>
          </p:txBody>
        </p:sp>
        <p:sp>
          <p:nvSpPr>
            <p:cNvPr id="147" name="Google Shape;147;p9"/>
            <p:cNvSpPr/>
            <p:nvPr/>
          </p:nvSpPr>
          <p:spPr>
            <a:xfrm>
              <a:off x="2514913" y="417414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a:t>
              </a:r>
              <a:endParaRPr/>
            </a:p>
          </p:txBody>
        </p:sp>
        <p:cxnSp>
          <p:nvCxnSpPr>
            <p:cNvPr id="148" name="Google Shape;148;p9"/>
            <p:cNvCxnSpPr>
              <a:stCxn id="147" idx="0"/>
            </p:cNvCxnSpPr>
            <p:nvPr/>
          </p:nvCxnSpPr>
          <p:spPr>
            <a:xfrm flipH="1" rot="10800000">
              <a:off x="2822644" y="3785044"/>
              <a:ext cx="307800" cy="389100"/>
            </a:xfrm>
            <a:prstGeom prst="straightConnector1">
              <a:avLst/>
            </a:prstGeom>
            <a:noFill/>
            <a:ln cap="flat" cmpd="sng" w="38100">
              <a:solidFill>
                <a:srgbClr val="3F3F3F"/>
              </a:solidFill>
              <a:prstDash val="solid"/>
              <a:miter lim="800000"/>
              <a:headEnd len="sm" w="sm" type="none"/>
              <a:tailEnd len="sm" w="sm" type="none"/>
            </a:ln>
          </p:spPr>
        </p:cxnSp>
        <p:sp>
          <p:nvSpPr>
            <p:cNvPr id="149" name="Google Shape;149;p9"/>
            <p:cNvSpPr/>
            <p:nvPr/>
          </p:nvSpPr>
          <p:spPr>
            <a:xfrm>
              <a:off x="3745255" y="417414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B</a:t>
              </a:r>
              <a:endParaRPr/>
            </a:p>
          </p:txBody>
        </p:sp>
        <p:cxnSp>
          <p:nvCxnSpPr>
            <p:cNvPr id="150" name="Google Shape;150;p9"/>
            <p:cNvCxnSpPr>
              <a:endCxn id="149" idx="0"/>
            </p:cNvCxnSpPr>
            <p:nvPr/>
          </p:nvCxnSpPr>
          <p:spPr>
            <a:xfrm>
              <a:off x="3748186" y="3785045"/>
              <a:ext cx="304800" cy="389100"/>
            </a:xfrm>
            <a:prstGeom prst="straightConnector1">
              <a:avLst/>
            </a:prstGeom>
            <a:noFill/>
            <a:ln cap="flat" cmpd="sng" w="38100">
              <a:solidFill>
                <a:srgbClr val="3F3F3F"/>
              </a:solidFill>
              <a:prstDash val="solid"/>
              <a:miter lim="800000"/>
              <a:headEnd len="sm" w="sm" type="none"/>
              <a:tailEnd len="sm" w="sm" type="none"/>
            </a:ln>
          </p:spPr>
        </p:cxnSp>
      </p:grpSp>
      <p:grpSp>
        <p:nvGrpSpPr>
          <p:cNvPr id="151" name="Google Shape;151;p9"/>
          <p:cNvGrpSpPr/>
          <p:nvPr/>
        </p:nvGrpSpPr>
        <p:grpSpPr>
          <a:xfrm>
            <a:off x="4784936" y="3226770"/>
            <a:ext cx="2516568" cy="1501291"/>
            <a:chOff x="4988117" y="3226770"/>
            <a:chExt cx="2516568" cy="1501291"/>
          </a:xfrm>
        </p:grpSpPr>
        <p:sp>
          <p:nvSpPr>
            <p:cNvPr id="152" name="Google Shape;152;p9"/>
            <p:cNvSpPr/>
            <p:nvPr/>
          </p:nvSpPr>
          <p:spPr>
            <a:xfrm>
              <a:off x="4988117" y="417414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a:t>
              </a:r>
              <a:endParaRPr/>
            </a:p>
          </p:txBody>
        </p:sp>
        <p:cxnSp>
          <p:nvCxnSpPr>
            <p:cNvPr id="153" name="Google Shape;153;p9"/>
            <p:cNvCxnSpPr>
              <a:endCxn id="152" idx="0"/>
            </p:cNvCxnSpPr>
            <p:nvPr/>
          </p:nvCxnSpPr>
          <p:spPr>
            <a:xfrm flipH="1">
              <a:off x="5295848" y="3780546"/>
              <a:ext cx="320100" cy="393600"/>
            </a:xfrm>
            <a:prstGeom prst="straightConnector1">
              <a:avLst/>
            </a:prstGeom>
            <a:noFill/>
            <a:ln cap="flat" cmpd="sng" w="38100">
              <a:solidFill>
                <a:srgbClr val="3F3F3F"/>
              </a:solidFill>
              <a:prstDash val="solid"/>
              <a:miter lim="800000"/>
              <a:headEnd len="sm" w="sm" type="none"/>
              <a:tailEnd len="sm" w="sm" type="none"/>
            </a:ln>
          </p:spPr>
        </p:cxnSp>
        <p:sp>
          <p:nvSpPr>
            <p:cNvPr id="154" name="Google Shape;154;p9"/>
            <p:cNvSpPr/>
            <p:nvPr/>
          </p:nvSpPr>
          <p:spPr>
            <a:xfrm>
              <a:off x="5918148" y="417414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B</a:t>
              </a:r>
              <a:endParaRPr/>
            </a:p>
          </p:txBody>
        </p:sp>
        <p:cxnSp>
          <p:nvCxnSpPr>
            <p:cNvPr id="155" name="Google Shape;155;p9"/>
            <p:cNvCxnSpPr>
              <a:endCxn id="154" idx="0"/>
            </p:cNvCxnSpPr>
            <p:nvPr/>
          </p:nvCxnSpPr>
          <p:spPr>
            <a:xfrm>
              <a:off x="6218979" y="3780545"/>
              <a:ext cx="6900" cy="393600"/>
            </a:xfrm>
            <a:prstGeom prst="straightConnector1">
              <a:avLst/>
            </a:prstGeom>
            <a:noFill/>
            <a:ln cap="flat" cmpd="sng" w="38100">
              <a:solidFill>
                <a:srgbClr val="3F3F3F"/>
              </a:solidFill>
              <a:prstDash val="solid"/>
              <a:miter lim="800000"/>
              <a:headEnd len="sm" w="sm" type="none"/>
              <a:tailEnd len="sm" w="sm" type="none"/>
            </a:ln>
          </p:spPr>
        </p:cxnSp>
        <p:grpSp>
          <p:nvGrpSpPr>
            <p:cNvPr id="156" name="Google Shape;156;p9"/>
            <p:cNvGrpSpPr/>
            <p:nvPr/>
          </p:nvGrpSpPr>
          <p:grpSpPr>
            <a:xfrm>
              <a:off x="5603578" y="3226770"/>
              <a:ext cx="1232177" cy="553915"/>
              <a:chOff x="5627126" y="3226770"/>
              <a:chExt cx="1232177" cy="553915"/>
            </a:xfrm>
          </p:grpSpPr>
          <p:sp>
            <p:nvSpPr>
              <p:cNvPr id="157" name="Google Shape;157;p9"/>
              <p:cNvSpPr/>
              <p:nvPr/>
            </p:nvSpPr>
            <p:spPr>
              <a:xfrm>
                <a:off x="5627126" y="322677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X</a:t>
                </a:r>
                <a:endParaRPr/>
              </a:p>
            </p:txBody>
          </p:sp>
          <p:sp>
            <p:nvSpPr>
              <p:cNvPr id="158" name="Google Shape;158;p9"/>
              <p:cNvSpPr/>
              <p:nvPr/>
            </p:nvSpPr>
            <p:spPr>
              <a:xfrm>
                <a:off x="6243842" y="3226770"/>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Y</a:t>
                </a:r>
                <a:endParaRPr/>
              </a:p>
            </p:txBody>
          </p:sp>
        </p:grpSp>
        <p:sp>
          <p:nvSpPr>
            <p:cNvPr id="159" name="Google Shape;159;p9"/>
            <p:cNvSpPr/>
            <p:nvPr/>
          </p:nvSpPr>
          <p:spPr>
            <a:xfrm>
              <a:off x="6889224" y="417414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C</a:t>
              </a:r>
              <a:endParaRPr/>
            </a:p>
          </p:txBody>
        </p:sp>
        <p:cxnSp>
          <p:nvCxnSpPr>
            <p:cNvPr id="160" name="Google Shape;160;p9"/>
            <p:cNvCxnSpPr>
              <a:stCxn id="159" idx="0"/>
            </p:cNvCxnSpPr>
            <p:nvPr/>
          </p:nvCxnSpPr>
          <p:spPr>
            <a:xfrm rot="10800000">
              <a:off x="6835755" y="3780545"/>
              <a:ext cx="361200" cy="393600"/>
            </a:xfrm>
            <a:prstGeom prst="straightConnector1">
              <a:avLst/>
            </a:prstGeom>
            <a:noFill/>
            <a:ln cap="flat" cmpd="sng" w="38100">
              <a:solidFill>
                <a:srgbClr val="3F3F3F"/>
              </a:solidFill>
              <a:prstDash val="solid"/>
              <a:miter lim="800000"/>
              <a:headEnd len="sm" w="sm" type="none"/>
              <a:tailEnd len="sm" w="sm" type="none"/>
            </a:ln>
          </p:spPr>
        </p:cxnSp>
      </p:grpSp>
      <p:grpSp>
        <p:nvGrpSpPr>
          <p:cNvPr id="161" name="Google Shape;161;p9"/>
          <p:cNvGrpSpPr/>
          <p:nvPr/>
        </p:nvGrpSpPr>
        <p:grpSpPr>
          <a:xfrm>
            <a:off x="7677126" y="3226768"/>
            <a:ext cx="3346157" cy="1501290"/>
            <a:chOff x="7677126" y="3226768"/>
            <a:chExt cx="3346157" cy="1501290"/>
          </a:xfrm>
        </p:grpSpPr>
        <p:sp>
          <p:nvSpPr>
            <p:cNvPr id="162" name="Google Shape;162;p9"/>
            <p:cNvSpPr/>
            <p:nvPr/>
          </p:nvSpPr>
          <p:spPr>
            <a:xfrm>
              <a:off x="7677126" y="417414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a:t>
              </a:r>
              <a:endParaRPr/>
            </a:p>
          </p:txBody>
        </p:sp>
        <p:cxnSp>
          <p:nvCxnSpPr>
            <p:cNvPr id="163" name="Google Shape;163;p9"/>
            <p:cNvCxnSpPr>
              <a:stCxn id="162" idx="0"/>
            </p:cNvCxnSpPr>
            <p:nvPr/>
          </p:nvCxnSpPr>
          <p:spPr>
            <a:xfrm flipH="1" rot="10800000">
              <a:off x="7984856" y="3780543"/>
              <a:ext cx="453900" cy="393600"/>
            </a:xfrm>
            <a:prstGeom prst="straightConnector1">
              <a:avLst/>
            </a:prstGeom>
            <a:noFill/>
            <a:ln cap="flat" cmpd="sng" w="38100">
              <a:solidFill>
                <a:srgbClr val="3F3F3F"/>
              </a:solidFill>
              <a:prstDash val="solid"/>
              <a:miter lim="800000"/>
              <a:headEnd len="sm" w="sm" type="none"/>
              <a:tailEnd len="sm" w="sm" type="none"/>
            </a:ln>
          </p:spPr>
        </p:cxnSp>
        <p:sp>
          <p:nvSpPr>
            <p:cNvPr id="164" name="Google Shape;164;p9"/>
            <p:cNvSpPr/>
            <p:nvPr/>
          </p:nvSpPr>
          <p:spPr>
            <a:xfrm>
              <a:off x="8580674" y="417414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B</a:t>
              </a:r>
              <a:endParaRPr/>
            </a:p>
          </p:txBody>
        </p:sp>
        <p:cxnSp>
          <p:nvCxnSpPr>
            <p:cNvPr id="165" name="Google Shape;165;p9"/>
            <p:cNvCxnSpPr>
              <a:endCxn id="164" idx="0"/>
            </p:cNvCxnSpPr>
            <p:nvPr/>
          </p:nvCxnSpPr>
          <p:spPr>
            <a:xfrm flipH="1">
              <a:off x="8888405" y="3780543"/>
              <a:ext cx="134100" cy="393600"/>
            </a:xfrm>
            <a:prstGeom prst="straightConnector1">
              <a:avLst/>
            </a:prstGeom>
            <a:noFill/>
            <a:ln cap="flat" cmpd="sng" w="38100">
              <a:solidFill>
                <a:srgbClr val="3F3F3F"/>
              </a:solidFill>
              <a:prstDash val="solid"/>
              <a:miter lim="800000"/>
              <a:headEnd len="sm" w="sm" type="none"/>
              <a:tailEnd len="sm" w="sm" type="none"/>
            </a:ln>
          </p:spPr>
        </p:cxnSp>
        <p:grpSp>
          <p:nvGrpSpPr>
            <p:cNvPr id="166" name="Google Shape;166;p9"/>
            <p:cNvGrpSpPr/>
            <p:nvPr/>
          </p:nvGrpSpPr>
          <p:grpSpPr>
            <a:xfrm>
              <a:off x="8429294" y="3226768"/>
              <a:ext cx="1836766" cy="553917"/>
              <a:chOff x="8231968" y="3248745"/>
              <a:chExt cx="1836766" cy="553917"/>
            </a:xfrm>
          </p:grpSpPr>
          <p:sp>
            <p:nvSpPr>
              <p:cNvPr id="167" name="Google Shape;167;p9"/>
              <p:cNvSpPr/>
              <p:nvPr/>
            </p:nvSpPr>
            <p:spPr>
              <a:xfrm>
                <a:off x="8231968" y="3248747"/>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X</a:t>
                </a:r>
                <a:endParaRPr/>
              </a:p>
            </p:txBody>
          </p:sp>
          <p:sp>
            <p:nvSpPr>
              <p:cNvPr id="168" name="Google Shape;168;p9"/>
              <p:cNvSpPr/>
              <p:nvPr/>
            </p:nvSpPr>
            <p:spPr>
              <a:xfrm>
                <a:off x="8844635" y="3248746"/>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Y</a:t>
                </a:r>
                <a:endParaRPr/>
              </a:p>
            </p:txBody>
          </p:sp>
          <p:sp>
            <p:nvSpPr>
              <p:cNvPr id="169" name="Google Shape;169;p9"/>
              <p:cNvSpPr/>
              <p:nvPr/>
            </p:nvSpPr>
            <p:spPr>
              <a:xfrm>
                <a:off x="9453273" y="324874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Z</a:t>
                </a:r>
                <a:endParaRPr/>
              </a:p>
            </p:txBody>
          </p:sp>
        </p:grpSp>
        <p:sp>
          <p:nvSpPr>
            <p:cNvPr id="170" name="Google Shape;170;p9"/>
            <p:cNvSpPr/>
            <p:nvPr/>
          </p:nvSpPr>
          <p:spPr>
            <a:xfrm>
              <a:off x="10407822" y="417414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D</a:t>
              </a:r>
              <a:endParaRPr/>
            </a:p>
          </p:txBody>
        </p:sp>
        <p:sp>
          <p:nvSpPr>
            <p:cNvPr id="171" name="Google Shape;171;p9"/>
            <p:cNvSpPr/>
            <p:nvPr/>
          </p:nvSpPr>
          <p:spPr>
            <a:xfrm>
              <a:off x="9494248" y="4174143"/>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C</a:t>
              </a:r>
              <a:endParaRPr/>
            </a:p>
          </p:txBody>
        </p:sp>
        <p:cxnSp>
          <p:nvCxnSpPr>
            <p:cNvPr id="172" name="Google Shape;172;p9"/>
            <p:cNvCxnSpPr>
              <a:endCxn id="171" idx="0"/>
            </p:cNvCxnSpPr>
            <p:nvPr/>
          </p:nvCxnSpPr>
          <p:spPr>
            <a:xfrm>
              <a:off x="9650478" y="3780543"/>
              <a:ext cx="151500" cy="393600"/>
            </a:xfrm>
            <a:prstGeom prst="straightConnector1">
              <a:avLst/>
            </a:prstGeom>
            <a:noFill/>
            <a:ln cap="flat" cmpd="sng" w="38100">
              <a:solidFill>
                <a:srgbClr val="3F3F3F"/>
              </a:solidFill>
              <a:prstDash val="solid"/>
              <a:miter lim="800000"/>
              <a:headEnd len="sm" w="sm" type="none"/>
              <a:tailEnd len="sm" w="sm" type="none"/>
            </a:ln>
          </p:spPr>
        </p:cxnSp>
        <p:cxnSp>
          <p:nvCxnSpPr>
            <p:cNvPr id="173" name="Google Shape;173;p9"/>
            <p:cNvCxnSpPr>
              <a:endCxn id="170" idx="0"/>
            </p:cNvCxnSpPr>
            <p:nvPr/>
          </p:nvCxnSpPr>
          <p:spPr>
            <a:xfrm>
              <a:off x="10270052" y="3780543"/>
              <a:ext cx="445500" cy="393600"/>
            </a:xfrm>
            <a:prstGeom prst="straightConnector1">
              <a:avLst/>
            </a:prstGeom>
            <a:noFill/>
            <a:ln cap="flat" cmpd="sng" w="38100">
              <a:solidFill>
                <a:srgbClr val="3F3F3F"/>
              </a:solidFill>
              <a:prstDash val="solid"/>
              <a:miter lim="800000"/>
              <a:headEnd len="sm" w="sm" type="none"/>
              <a:tailEnd len="sm" w="sm" type="none"/>
            </a:ln>
          </p:spPr>
        </p:cxnSp>
      </p:grpSp>
      <p:sp>
        <p:nvSpPr>
          <p:cNvPr id="174" name="Google Shape;174;p9"/>
          <p:cNvSpPr txBox="1"/>
          <p:nvPr/>
        </p:nvSpPr>
        <p:spPr>
          <a:xfrm>
            <a:off x="2837717" y="4932451"/>
            <a:ext cx="12527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 &lt; </a:t>
            </a:r>
            <a:r>
              <a:rPr b="1" i="0" lang="en-US" sz="1800" u="none" cap="none" strike="noStrike">
                <a:solidFill>
                  <a:schemeClr val="dk1"/>
                </a:solidFill>
                <a:latin typeface="Arial"/>
                <a:ea typeface="Arial"/>
                <a:cs typeface="Arial"/>
                <a:sym typeface="Arial"/>
              </a:rPr>
              <a:t>X</a:t>
            </a:r>
            <a:r>
              <a:rPr b="0" i="0" lang="en-US" sz="1800" u="none" cap="none" strike="noStrike">
                <a:solidFill>
                  <a:schemeClr val="dk1"/>
                </a:solidFill>
                <a:latin typeface="Arial"/>
                <a:ea typeface="Arial"/>
                <a:cs typeface="Arial"/>
                <a:sym typeface="Arial"/>
              </a:rPr>
              <a:t> &lt; B</a:t>
            </a:r>
            <a:endParaRPr/>
          </a:p>
        </p:txBody>
      </p:sp>
      <p:sp>
        <p:nvSpPr>
          <p:cNvPr id="175" name="Google Shape;175;p9"/>
          <p:cNvSpPr txBox="1"/>
          <p:nvPr/>
        </p:nvSpPr>
        <p:spPr>
          <a:xfrm>
            <a:off x="4933584" y="4932451"/>
            <a:ext cx="21782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&lt; </a:t>
            </a:r>
            <a:r>
              <a:rPr b="1" lang="en-US" sz="1800">
                <a:solidFill>
                  <a:schemeClr val="dk1"/>
                </a:solidFill>
                <a:latin typeface="Arial"/>
                <a:ea typeface="Arial"/>
                <a:cs typeface="Arial"/>
                <a:sym typeface="Arial"/>
              </a:rPr>
              <a:t>X</a:t>
            </a:r>
            <a:r>
              <a:rPr lang="en-US" sz="1800">
                <a:solidFill>
                  <a:schemeClr val="dk1"/>
                </a:solidFill>
                <a:latin typeface="Arial"/>
                <a:ea typeface="Arial"/>
                <a:cs typeface="Arial"/>
                <a:sym typeface="Arial"/>
              </a:rPr>
              <a:t> &lt; B &lt; </a:t>
            </a:r>
            <a:r>
              <a:rPr b="1" lang="en-US" sz="1800">
                <a:solidFill>
                  <a:schemeClr val="dk1"/>
                </a:solidFill>
                <a:latin typeface="Arial"/>
                <a:ea typeface="Arial"/>
                <a:cs typeface="Arial"/>
                <a:sym typeface="Arial"/>
              </a:rPr>
              <a:t>Y</a:t>
            </a:r>
            <a:r>
              <a:rPr lang="en-US" sz="1800">
                <a:solidFill>
                  <a:schemeClr val="dk1"/>
                </a:solidFill>
                <a:latin typeface="Arial"/>
                <a:ea typeface="Arial"/>
                <a:cs typeface="Arial"/>
                <a:sym typeface="Arial"/>
              </a:rPr>
              <a:t> &lt; C</a:t>
            </a:r>
            <a:endParaRPr/>
          </a:p>
        </p:txBody>
      </p:sp>
      <p:sp>
        <p:nvSpPr>
          <p:cNvPr id="176" name="Google Shape;176;p9"/>
          <p:cNvSpPr txBox="1"/>
          <p:nvPr/>
        </p:nvSpPr>
        <p:spPr>
          <a:xfrm>
            <a:off x="7826453" y="4924572"/>
            <a:ext cx="30940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&lt; </a:t>
            </a:r>
            <a:r>
              <a:rPr b="1" lang="en-US" sz="1800">
                <a:solidFill>
                  <a:schemeClr val="dk1"/>
                </a:solidFill>
                <a:latin typeface="Arial"/>
                <a:ea typeface="Arial"/>
                <a:cs typeface="Arial"/>
                <a:sym typeface="Arial"/>
              </a:rPr>
              <a:t>X</a:t>
            </a:r>
            <a:r>
              <a:rPr lang="en-US" sz="1800">
                <a:solidFill>
                  <a:schemeClr val="dk1"/>
                </a:solidFill>
                <a:latin typeface="Arial"/>
                <a:ea typeface="Arial"/>
                <a:cs typeface="Arial"/>
                <a:sym typeface="Arial"/>
              </a:rPr>
              <a:t> &lt; B &lt; </a:t>
            </a:r>
            <a:r>
              <a:rPr b="1" lang="en-US" sz="1800">
                <a:solidFill>
                  <a:schemeClr val="dk1"/>
                </a:solidFill>
                <a:latin typeface="Arial"/>
                <a:ea typeface="Arial"/>
                <a:cs typeface="Arial"/>
                <a:sym typeface="Arial"/>
              </a:rPr>
              <a:t>Y</a:t>
            </a:r>
            <a:r>
              <a:rPr lang="en-US" sz="1800">
                <a:solidFill>
                  <a:schemeClr val="dk1"/>
                </a:solidFill>
                <a:latin typeface="Arial"/>
                <a:ea typeface="Arial"/>
                <a:cs typeface="Arial"/>
                <a:sym typeface="Arial"/>
              </a:rPr>
              <a:t> &lt; C &lt; </a:t>
            </a:r>
            <a:r>
              <a:rPr b="1" lang="en-US" sz="1800">
                <a:solidFill>
                  <a:schemeClr val="dk1"/>
                </a:solidFill>
                <a:latin typeface="Arial"/>
                <a:ea typeface="Arial"/>
                <a:cs typeface="Arial"/>
                <a:sym typeface="Arial"/>
              </a:rPr>
              <a:t>Z</a:t>
            </a:r>
            <a:r>
              <a:rPr lang="en-US" sz="1800">
                <a:solidFill>
                  <a:schemeClr val="dk1"/>
                </a:solidFill>
                <a:latin typeface="Arial"/>
                <a:ea typeface="Arial"/>
                <a:cs typeface="Arial"/>
                <a:sym typeface="Arial"/>
              </a:rPr>
              <a:t> &lt; 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9" name="Shape 2289"/>
        <p:cNvGrpSpPr/>
        <p:nvPr/>
      </p:nvGrpSpPr>
      <p:grpSpPr>
        <a:xfrm>
          <a:off x="0" y="0"/>
          <a:ext cx="0" cy="0"/>
          <a:chOff x="0" y="0"/>
          <a:chExt cx="0" cy="0"/>
        </a:xfrm>
      </p:grpSpPr>
      <p:sp>
        <p:nvSpPr>
          <p:cNvPr id="2290" name="Google Shape;2290;p9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291" name="Google Shape;2291;p90"/>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292" name="Google Shape;2292;p90"/>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293" name="Google Shape;2293;p90"/>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294" name="Google Shape;2294;p90"/>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295" name="Google Shape;2295;p90"/>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296" name="Google Shape;2296;p90"/>
          <p:cNvCxnSpPr>
            <a:endCxn id="229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297" name="Google Shape;2297;p90"/>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298" name="Google Shape;2298;p90"/>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299" name="Google Shape;2299;p90"/>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300" name="Google Shape;2300;p90"/>
          <p:cNvCxnSpPr>
            <a:endCxn id="229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301" name="Google Shape;2301;p90"/>
          <p:cNvSpPr/>
          <p:nvPr/>
        </p:nvSpPr>
        <p:spPr>
          <a:xfrm>
            <a:off x="7229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302" name="Google Shape;2302;p90"/>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303" name="Google Shape;2303;p90"/>
          <p:cNvCxnSpPr>
            <a:endCxn id="229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304" name="Google Shape;2304;p90"/>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305" name="Google Shape;2305;p90"/>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306" name="Google Shape;2306;p90"/>
          <p:cNvSpPr/>
          <p:nvPr/>
        </p:nvSpPr>
        <p:spPr>
          <a:xfrm rot="2667533">
            <a:off x="4653738" y="1642124"/>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p9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312" name="Google Shape;2312;p91"/>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313" name="Google Shape;2313;p91"/>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314" name="Google Shape;2314;p91"/>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315" name="Google Shape;2315;p91"/>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316" name="Google Shape;2316;p91"/>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317" name="Google Shape;2317;p91"/>
          <p:cNvCxnSpPr>
            <a:endCxn id="2313"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318" name="Google Shape;2318;p91"/>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319" name="Google Shape;2319;p91"/>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320" name="Google Shape;2320;p91"/>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321" name="Google Shape;2321;p91"/>
          <p:cNvCxnSpPr>
            <a:endCxn id="2314"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322" name="Google Shape;2322;p91"/>
          <p:cNvSpPr/>
          <p:nvPr/>
        </p:nvSpPr>
        <p:spPr>
          <a:xfrm>
            <a:off x="7229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323" name="Google Shape;2323;p91"/>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324" name="Google Shape;2324;p91"/>
          <p:cNvCxnSpPr>
            <a:endCxn id="2315"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325" name="Google Shape;2325;p91"/>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326" name="Google Shape;2326;p91"/>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327" name="Google Shape;2327;p91"/>
          <p:cNvSpPr/>
          <p:nvPr/>
        </p:nvSpPr>
        <p:spPr>
          <a:xfrm rot="2667533">
            <a:off x="6814672" y="2725793"/>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9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333" name="Google Shape;2333;p92"/>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334" name="Google Shape;2334;p92"/>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335" name="Google Shape;2335;p92"/>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336" name="Google Shape;2336;p92"/>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337" name="Google Shape;2337;p92"/>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338" name="Google Shape;2338;p92"/>
          <p:cNvCxnSpPr>
            <a:endCxn id="2334"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339" name="Google Shape;2339;p92"/>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340" name="Google Shape;2340;p92"/>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341" name="Google Shape;2341;p92"/>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342" name="Google Shape;2342;p92"/>
          <p:cNvCxnSpPr>
            <a:endCxn id="2335"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343" name="Google Shape;2343;p92"/>
          <p:cNvSpPr/>
          <p:nvPr/>
        </p:nvSpPr>
        <p:spPr>
          <a:xfrm>
            <a:off x="7229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344" name="Google Shape;2344;p92"/>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345" name="Google Shape;2345;p92"/>
          <p:cNvCxnSpPr>
            <a:endCxn id="2336"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346" name="Google Shape;2346;p92"/>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347" name="Google Shape;2347;p92"/>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348" name="Google Shape;2348;p92"/>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sp>
        <p:nvSpPr>
          <p:cNvPr id="2353" name="Google Shape;2353;p9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354" name="Google Shape;2354;p93"/>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355" name="Google Shape;2355;p93"/>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356" name="Google Shape;2356;p93"/>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357" name="Google Shape;2357;p93"/>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358" name="Google Shape;2358;p93"/>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359" name="Google Shape;2359;p93"/>
          <p:cNvCxnSpPr>
            <a:endCxn id="2355"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360" name="Google Shape;2360;p93"/>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361" name="Google Shape;2361;p93"/>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362" name="Google Shape;2362;p93"/>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363" name="Google Shape;2363;p93"/>
          <p:cNvCxnSpPr>
            <a:endCxn id="2356"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364" name="Google Shape;2364;p93"/>
          <p:cNvSpPr/>
          <p:nvPr/>
        </p:nvSpPr>
        <p:spPr>
          <a:xfrm>
            <a:off x="7229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908</a:t>
            </a:r>
            <a:endParaRPr/>
          </a:p>
        </p:txBody>
      </p:sp>
      <p:sp>
        <p:nvSpPr>
          <p:cNvPr id="2365" name="Google Shape;2365;p93"/>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366" name="Google Shape;2366;p93"/>
          <p:cNvCxnSpPr>
            <a:endCxn id="2357"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367" name="Google Shape;2367;p93"/>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368" name="Google Shape;2368;p93"/>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369" name="Google Shape;2369;p93"/>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0" name="Google Shape;2370;p93"/>
          <p:cNvSpPr/>
          <p:nvPr/>
        </p:nvSpPr>
        <p:spPr>
          <a:xfrm>
            <a:off x="6995629" y="3973095"/>
            <a:ext cx="1102641" cy="1107346"/>
          </a:xfrm>
          <a:prstGeom prst="noSmoking">
            <a:avLst>
              <a:gd fmla="val 11895"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9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376" name="Google Shape;2376;p94"/>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377" name="Google Shape;2377;p94"/>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378" name="Google Shape;2378;p94"/>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379" name="Google Shape;2379;p94"/>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380" name="Google Shape;2380;p94"/>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381" name="Google Shape;2381;p94"/>
          <p:cNvCxnSpPr>
            <a:endCxn id="237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382" name="Google Shape;2382;p94"/>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383" name="Google Shape;2383;p94"/>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384" name="Google Shape;2384;p94"/>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385" name="Google Shape;2385;p94"/>
          <p:cNvCxnSpPr>
            <a:endCxn id="237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386" name="Google Shape;2386;p94"/>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387" name="Google Shape;2387;p94"/>
          <p:cNvCxnSpPr>
            <a:endCxn id="237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388" name="Google Shape;2388;p94"/>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389" name="Google Shape;2389;p94"/>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390" name="Google Shape;2390;p94"/>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9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396" name="Google Shape;2396;p95"/>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397" name="Google Shape;2397;p95"/>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398" name="Google Shape;2398;p95"/>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399" name="Google Shape;2399;p95"/>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400" name="Google Shape;2400;p95"/>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401" name="Google Shape;2401;p95"/>
          <p:cNvCxnSpPr>
            <a:endCxn id="2397"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402" name="Google Shape;2402;p95"/>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403" name="Google Shape;2403;p95"/>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404" name="Google Shape;2404;p95"/>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405" name="Google Shape;2405;p95"/>
          <p:cNvCxnSpPr>
            <a:endCxn id="2398"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406" name="Google Shape;2406;p95"/>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407" name="Google Shape;2407;p95"/>
          <p:cNvCxnSpPr>
            <a:endCxn id="2399"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408" name="Google Shape;2408;p95"/>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409" name="Google Shape;2409;p95"/>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410" name="Google Shape;2410;p95"/>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1" name="Google Shape;2411;p95"/>
          <p:cNvSpPr txBox="1"/>
          <p:nvPr/>
        </p:nvSpPr>
        <p:spPr>
          <a:xfrm>
            <a:off x="4811920" y="4966652"/>
            <a:ext cx="49822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9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417" name="Google Shape;2417;p96"/>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418" name="Google Shape;2418;p96"/>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419" name="Google Shape;2419;p96"/>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420" name="Google Shape;2420;p96"/>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421" name="Google Shape;2421;p96"/>
          <p:cNvSpPr/>
          <p:nvPr/>
        </p:nvSpPr>
        <p:spPr>
          <a:xfrm>
            <a:off x="5016738" y="424981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422" name="Google Shape;2422;p96"/>
          <p:cNvCxnSpPr>
            <a:endCxn id="2418"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423" name="Google Shape;2423;p96"/>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424" name="Google Shape;2424;p96"/>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425" name="Google Shape;2425;p96"/>
          <p:cNvSpPr/>
          <p:nvPr/>
        </p:nvSpPr>
        <p:spPr>
          <a:xfrm>
            <a:off x="6224553" y="3194468"/>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426" name="Google Shape;2426;p96"/>
          <p:cNvCxnSpPr>
            <a:endCxn id="2419"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427" name="Google Shape;2427;p96"/>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428" name="Google Shape;2428;p96"/>
          <p:cNvCxnSpPr>
            <a:endCxn id="2420"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429" name="Google Shape;2429;p96"/>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430" name="Google Shape;2430;p96"/>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431" name="Google Shape;2431;p96"/>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2" name="Google Shape;2432;p96"/>
          <p:cNvSpPr/>
          <p:nvPr/>
        </p:nvSpPr>
        <p:spPr>
          <a:xfrm>
            <a:off x="5992060" y="4510931"/>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33" name="Google Shape;2433;p96"/>
          <p:cNvSpPr/>
          <p:nvPr/>
        </p:nvSpPr>
        <p:spPr>
          <a:xfrm rot="2327611">
            <a:off x="6653633" y="3977952"/>
            <a:ext cx="411567" cy="195298"/>
          </a:xfrm>
          <a:prstGeom prst="rightArrow">
            <a:avLst>
              <a:gd fmla="val 50000" name="adj1"/>
              <a:gd fmla="val 50000" name="adj2"/>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34" name="Google Shape;2434;p96"/>
          <p:cNvSpPr txBox="1"/>
          <p:nvPr/>
        </p:nvSpPr>
        <p:spPr>
          <a:xfrm>
            <a:off x="4811920" y="4966652"/>
            <a:ext cx="49822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8" name="Shape 2438"/>
        <p:cNvGrpSpPr/>
        <p:nvPr/>
      </p:nvGrpSpPr>
      <p:grpSpPr>
        <a:xfrm>
          <a:off x="0" y="0"/>
          <a:ext cx="0" cy="0"/>
          <a:chOff x="0" y="0"/>
          <a:chExt cx="0" cy="0"/>
        </a:xfrm>
      </p:grpSpPr>
      <p:sp>
        <p:nvSpPr>
          <p:cNvPr id="2439" name="Google Shape;2439;p9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440" name="Google Shape;2440;p97"/>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441" name="Google Shape;2441;p97"/>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442" name="Google Shape;2442;p97"/>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443" name="Google Shape;2443;p97"/>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444" name="Google Shape;2444;p97"/>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445" name="Google Shape;2445;p97"/>
          <p:cNvCxnSpPr>
            <a:endCxn id="2441"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446" name="Google Shape;2446;p97"/>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447" name="Google Shape;2447;p97"/>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448" name="Google Shape;2448;p97"/>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449" name="Google Shape;2449;p97"/>
          <p:cNvCxnSpPr>
            <a:endCxn id="2442"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450" name="Google Shape;2450;p97"/>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451" name="Google Shape;2451;p97"/>
          <p:cNvCxnSpPr>
            <a:endCxn id="2443"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452" name="Google Shape;2452;p97"/>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453" name="Google Shape;2453;p97"/>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454" name="Google Shape;2454;p97"/>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5" name="Google Shape;2455;p97"/>
          <p:cNvSpPr txBox="1"/>
          <p:nvPr/>
        </p:nvSpPr>
        <p:spPr>
          <a:xfrm>
            <a:off x="4811920" y="4966652"/>
            <a:ext cx="49822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9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461" name="Google Shape;2461;p98"/>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462" name="Google Shape;2462;p98"/>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463" name="Google Shape;2463;p98"/>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464" name="Google Shape;2464;p98"/>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465" name="Google Shape;2465;p98"/>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466" name="Google Shape;2466;p98"/>
          <p:cNvCxnSpPr>
            <a:endCxn id="2462"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467" name="Google Shape;2467;p98"/>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468" name="Google Shape;2468;p98"/>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469" name="Google Shape;2469;p98"/>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470" name="Google Shape;2470;p98"/>
          <p:cNvCxnSpPr>
            <a:endCxn id="2463"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471" name="Google Shape;2471;p98"/>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472" name="Google Shape;2472;p98"/>
          <p:cNvCxnSpPr>
            <a:endCxn id="2464"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473" name="Google Shape;2473;p98"/>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474" name="Google Shape;2474;p98"/>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475" name="Google Shape;2475;p98"/>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6" name="Google Shape;2476;p98"/>
          <p:cNvSpPr txBox="1"/>
          <p:nvPr/>
        </p:nvSpPr>
        <p:spPr>
          <a:xfrm>
            <a:off x="4811920" y="4966652"/>
            <a:ext cx="73741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p:txBody>
      </p:sp>
      <p:sp>
        <p:nvSpPr>
          <p:cNvPr id="2477" name="Google Shape;2477;p98"/>
          <p:cNvSpPr/>
          <p:nvPr/>
        </p:nvSpPr>
        <p:spPr>
          <a:xfrm>
            <a:off x="5821960" y="2835479"/>
            <a:ext cx="1406519" cy="1242612"/>
          </a:xfrm>
          <a:prstGeom prst="donut">
            <a:avLst>
              <a:gd fmla="val 11639"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78" name="Google Shape;2478;p98"/>
          <p:cNvSpPr/>
          <p:nvPr/>
        </p:nvSpPr>
        <p:spPr>
          <a:xfrm>
            <a:off x="6215691" y="3203221"/>
            <a:ext cx="615461" cy="553915"/>
          </a:xfrm>
          <a:prstGeom prst="rect">
            <a:avLst/>
          </a:prstGeom>
          <a:solidFill>
            <a:srgbClr val="DDDDDD"/>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 name="Shape 2482"/>
        <p:cNvGrpSpPr/>
        <p:nvPr/>
      </p:nvGrpSpPr>
      <p:grpSpPr>
        <a:xfrm>
          <a:off x="0" y="0"/>
          <a:ext cx="0" cy="0"/>
          <a:chOff x="0" y="0"/>
          <a:chExt cx="0" cy="0"/>
        </a:xfrm>
      </p:grpSpPr>
      <p:sp>
        <p:nvSpPr>
          <p:cNvPr id="2483" name="Google Shape;2483;p9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Remove Example</a:t>
            </a:r>
            <a:endParaRPr/>
          </a:p>
        </p:txBody>
      </p:sp>
      <p:sp>
        <p:nvSpPr>
          <p:cNvPr id="2484" name="Google Shape;2484;p99"/>
          <p:cNvSpPr txBox="1"/>
          <p:nvPr>
            <p:ph idx="1" type="body"/>
          </p:nvPr>
        </p:nvSpPr>
        <p:spPr>
          <a:xfrm>
            <a:off x="8850385" y="1600200"/>
            <a:ext cx="2730428"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t>Remove(596)</a:t>
            </a:r>
            <a:br>
              <a:rPr lang="en-US"/>
            </a:br>
            <a:r>
              <a:rPr lang="en-US"/>
              <a:t>Remove(570)</a:t>
            </a:r>
            <a:br>
              <a:rPr lang="en-US"/>
            </a:br>
            <a:r>
              <a:rPr lang="en-US"/>
              <a:t>Remove(970)</a:t>
            </a:r>
            <a:br>
              <a:rPr lang="en-US"/>
            </a:br>
            <a:r>
              <a:rPr lang="en-US"/>
              <a:t>Remove(668)</a:t>
            </a:r>
            <a:br>
              <a:rPr lang="en-US"/>
            </a:br>
            <a:r>
              <a:rPr lang="en-US"/>
              <a:t>Remove(908)</a:t>
            </a:r>
            <a:endParaRPr/>
          </a:p>
        </p:txBody>
      </p:sp>
      <p:sp>
        <p:nvSpPr>
          <p:cNvPr id="2485" name="Google Shape;2485;p99"/>
          <p:cNvSpPr/>
          <p:nvPr/>
        </p:nvSpPr>
        <p:spPr>
          <a:xfrm>
            <a:off x="2046564"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13</a:t>
            </a:r>
            <a:endParaRPr/>
          </a:p>
        </p:txBody>
      </p:sp>
      <p:sp>
        <p:nvSpPr>
          <p:cNvPr id="2486" name="Google Shape;2486;p99"/>
          <p:cNvSpPr/>
          <p:nvPr/>
        </p:nvSpPr>
        <p:spPr>
          <a:xfrm>
            <a:off x="3125723" y="4233974"/>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206</a:t>
            </a:r>
            <a:endParaRPr/>
          </a:p>
        </p:txBody>
      </p:sp>
      <p:sp>
        <p:nvSpPr>
          <p:cNvPr id="2487" name="Google Shape;2487;p99"/>
          <p:cNvSpPr/>
          <p:nvPr/>
        </p:nvSpPr>
        <p:spPr>
          <a:xfrm>
            <a:off x="2595493" y="3194469"/>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75</a:t>
            </a:r>
            <a:endParaRPr/>
          </a:p>
        </p:txBody>
      </p:sp>
      <p:sp>
        <p:nvSpPr>
          <p:cNvPr id="2488" name="Google Shape;2488;p99"/>
          <p:cNvSpPr/>
          <p:nvPr/>
        </p:nvSpPr>
        <p:spPr>
          <a:xfrm>
            <a:off x="6551775" y="428252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452</a:t>
            </a:r>
            <a:endParaRPr/>
          </a:p>
        </p:txBody>
      </p:sp>
      <p:cxnSp>
        <p:nvCxnSpPr>
          <p:cNvPr id="2489" name="Google Shape;2489;p99"/>
          <p:cNvCxnSpPr>
            <a:endCxn id="2485" idx="0"/>
          </p:cNvCxnSpPr>
          <p:nvPr/>
        </p:nvCxnSpPr>
        <p:spPr>
          <a:xfrm flipH="1">
            <a:off x="2354295" y="3748274"/>
            <a:ext cx="241200" cy="485700"/>
          </a:xfrm>
          <a:prstGeom prst="straightConnector1">
            <a:avLst/>
          </a:prstGeom>
          <a:noFill/>
          <a:ln cap="flat" cmpd="sng" w="38100">
            <a:solidFill>
              <a:srgbClr val="3F3F3F"/>
            </a:solidFill>
            <a:prstDash val="solid"/>
            <a:miter lim="800000"/>
            <a:headEnd len="sm" w="sm" type="none"/>
            <a:tailEnd len="med" w="med" type="triangle"/>
          </a:ln>
        </p:spPr>
      </p:cxnSp>
      <p:cxnSp>
        <p:nvCxnSpPr>
          <p:cNvPr id="2490" name="Google Shape;2490;p99"/>
          <p:cNvCxnSpPr/>
          <p:nvPr/>
        </p:nvCxnSpPr>
        <p:spPr>
          <a:xfrm flipH="1">
            <a:off x="5298482" y="3748382"/>
            <a:ext cx="915769" cy="485586"/>
          </a:xfrm>
          <a:prstGeom prst="straightConnector1">
            <a:avLst/>
          </a:prstGeom>
          <a:noFill/>
          <a:ln cap="flat" cmpd="sng" w="38100">
            <a:solidFill>
              <a:srgbClr val="3F3F3F"/>
            </a:solidFill>
            <a:prstDash val="solid"/>
            <a:miter lim="800000"/>
            <a:headEnd len="sm" w="sm" type="none"/>
            <a:tailEnd len="med" w="med" type="triangle"/>
          </a:ln>
        </p:spPr>
      </p:cxnSp>
      <p:sp>
        <p:nvSpPr>
          <p:cNvPr id="2491" name="Google Shape;2491;p99"/>
          <p:cNvSpPr txBox="1"/>
          <p:nvPr/>
        </p:nvSpPr>
        <p:spPr>
          <a:xfrm>
            <a:off x="3322202" y="2237762"/>
            <a:ext cx="678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Root</a:t>
            </a:r>
            <a:endParaRPr/>
          </a:p>
        </p:txBody>
      </p:sp>
      <p:sp>
        <p:nvSpPr>
          <p:cNvPr id="2492" name="Google Shape;2492;p99"/>
          <p:cNvSpPr/>
          <p:nvPr/>
        </p:nvSpPr>
        <p:spPr>
          <a:xfrm>
            <a:off x="7155765" y="4276165"/>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524</a:t>
            </a:r>
            <a:endParaRPr/>
          </a:p>
        </p:txBody>
      </p:sp>
      <p:cxnSp>
        <p:nvCxnSpPr>
          <p:cNvPr id="2493" name="Google Shape;2493;p99"/>
          <p:cNvCxnSpPr>
            <a:endCxn id="2486" idx="0"/>
          </p:cNvCxnSpPr>
          <p:nvPr/>
        </p:nvCxnSpPr>
        <p:spPr>
          <a:xfrm>
            <a:off x="3210854" y="3748274"/>
            <a:ext cx="222600" cy="485700"/>
          </a:xfrm>
          <a:prstGeom prst="straightConnector1">
            <a:avLst/>
          </a:prstGeom>
          <a:noFill/>
          <a:ln cap="flat" cmpd="sng" w="38100">
            <a:solidFill>
              <a:srgbClr val="3F3F3F"/>
            </a:solidFill>
            <a:prstDash val="solid"/>
            <a:miter lim="800000"/>
            <a:headEnd len="sm" w="sm" type="none"/>
            <a:tailEnd len="med" w="med" type="triangle"/>
          </a:ln>
        </p:spPr>
      </p:cxnSp>
      <p:sp>
        <p:nvSpPr>
          <p:cNvPr id="2494" name="Google Shape;2494;p99"/>
          <p:cNvSpPr/>
          <p:nvPr/>
        </p:nvSpPr>
        <p:spPr>
          <a:xfrm>
            <a:off x="4099947" y="2145471"/>
            <a:ext cx="615461" cy="553915"/>
          </a:xfrm>
          <a:prstGeom prst="rect">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366</a:t>
            </a:r>
            <a:endParaRPr/>
          </a:p>
        </p:txBody>
      </p:sp>
      <p:cxnSp>
        <p:nvCxnSpPr>
          <p:cNvPr id="2495" name="Google Shape;2495;p99"/>
          <p:cNvCxnSpPr>
            <a:endCxn id="2487" idx="0"/>
          </p:cNvCxnSpPr>
          <p:nvPr/>
        </p:nvCxnSpPr>
        <p:spPr>
          <a:xfrm flipH="1">
            <a:off x="2903223" y="2699469"/>
            <a:ext cx="1192800" cy="495000"/>
          </a:xfrm>
          <a:prstGeom prst="straightConnector1">
            <a:avLst/>
          </a:prstGeom>
          <a:noFill/>
          <a:ln cap="flat" cmpd="sng" w="38100">
            <a:solidFill>
              <a:srgbClr val="3F3F3F"/>
            </a:solidFill>
            <a:prstDash val="solid"/>
            <a:miter lim="800000"/>
            <a:headEnd len="sm" w="sm" type="none"/>
            <a:tailEnd len="med" w="med" type="triangle"/>
          </a:ln>
        </p:spPr>
      </p:cxnSp>
      <p:cxnSp>
        <p:nvCxnSpPr>
          <p:cNvPr id="2496" name="Google Shape;2496;p99"/>
          <p:cNvCxnSpPr/>
          <p:nvPr/>
        </p:nvCxnSpPr>
        <p:spPr>
          <a:xfrm>
            <a:off x="4734417" y="2699386"/>
            <a:ext cx="1855681" cy="495077"/>
          </a:xfrm>
          <a:prstGeom prst="straightConnector1">
            <a:avLst/>
          </a:prstGeom>
          <a:noFill/>
          <a:ln cap="flat" cmpd="sng" w="38100">
            <a:solidFill>
              <a:srgbClr val="3F3F3F"/>
            </a:solidFill>
            <a:prstDash val="solid"/>
            <a:miter lim="800000"/>
            <a:headEnd len="sm" w="sm" type="none"/>
            <a:tailEnd len="med" w="med" type="triangle"/>
          </a:ln>
        </p:spPr>
      </p:cxnSp>
      <p:cxnSp>
        <p:nvCxnSpPr>
          <p:cNvPr id="2497" name="Google Shape;2497;p99"/>
          <p:cNvCxnSpPr/>
          <p:nvPr/>
        </p:nvCxnSpPr>
        <p:spPr>
          <a:xfrm>
            <a:off x="6840014" y="3748382"/>
            <a:ext cx="668751" cy="485587"/>
          </a:xfrm>
          <a:prstGeom prst="straightConnector1">
            <a:avLst/>
          </a:prstGeom>
          <a:noFill/>
          <a:ln cap="flat" cmpd="sng" w="38100">
            <a:solidFill>
              <a:srgbClr val="3F3F3F"/>
            </a:solidFill>
            <a:prstDash val="solid"/>
            <a:miter lim="800000"/>
            <a:headEnd len="sm" w="sm" type="none"/>
            <a:tailEnd len="med" w="med" type="triangle"/>
          </a:ln>
        </p:spPr>
      </p:cxnSp>
      <p:sp>
        <p:nvSpPr>
          <p:cNvPr id="2498" name="Google Shape;2498;p99"/>
          <p:cNvSpPr/>
          <p:nvPr/>
        </p:nvSpPr>
        <p:spPr>
          <a:xfrm rot="2667533">
            <a:off x="7629626" y="3743635"/>
            <a:ext cx="322048" cy="495077"/>
          </a:xfrm>
          <a:prstGeom prst="downArrow">
            <a:avLst>
              <a:gd fmla="val 50000" name="adj1"/>
              <a:gd fmla="val 50000" name="adj2"/>
            </a:avLst>
          </a:prstGeom>
          <a:solidFill>
            <a:schemeClr val="dk1"/>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9" name="Google Shape;2499;p99"/>
          <p:cNvSpPr txBox="1"/>
          <p:nvPr/>
        </p:nvSpPr>
        <p:spPr>
          <a:xfrm>
            <a:off x="4811920" y="4966652"/>
            <a:ext cx="7380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Since our sibling is a 2-node, we need to fuse.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time our parent was also a 2-node, so fusing removed the node.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handle this, let’s follow the rules we know and see if we can fuse or rotate.</a:t>
            </a:r>
            <a:endParaRPr/>
          </a:p>
        </p:txBody>
      </p:sp>
      <p:sp>
        <p:nvSpPr>
          <p:cNvPr id="2500" name="Google Shape;2500;p99"/>
          <p:cNvSpPr/>
          <p:nvPr/>
        </p:nvSpPr>
        <p:spPr>
          <a:xfrm>
            <a:off x="5821960" y="2835479"/>
            <a:ext cx="1406519" cy="1242612"/>
          </a:xfrm>
          <a:prstGeom prst="donut">
            <a:avLst>
              <a:gd fmla="val 11639" name="adj"/>
            </a:avLst>
          </a:prstGeom>
          <a:solidFill>
            <a:srgbClr val="FF0000"/>
          </a:solid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01" name="Google Shape;2501;p99"/>
          <p:cNvSpPr/>
          <p:nvPr/>
        </p:nvSpPr>
        <p:spPr>
          <a:xfrm>
            <a:off x="6215691" y="3203221"/>
            <a:ext cx="615461" cy="553915"/>
          </a:xfrm>
          <a:prstGeom prst="rect">
            <a:avLst/>
          </a:prstGeom>
          <a:solidFill>
            <a:srgbClr val="DDDDDD"/>
          </a:solidFill>
          <a:ln cap="flat" cmpd="sng" w="28575">
            <a:solidFill>
              <a:srgbClr val="3F3F3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hildren Happy">
      <a:dk1>
        <a:srgbClr val="595959"/>
      </a:dk1>
      <a:lt1>
        <a:srgbClr val="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ildren Playing 16x9">
  <a:themeElements>
    <a:clrScheme name="Children Happy">
      <a:dk1>
        <a:srgbClr val="595959"/>
      </a:dk1>
      <a:lt1>
        <a:srgbClr val="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2018-06-14T20:27:13Z</dcterms:created>
  <dc:creator>Joonho Kim</dc:creator>
</cp:coreProperties>
</file>