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274" r:id="rId3"/>
    <p:sldId id="273" r:id="rId4"/>
    <p:sldId id="278" r:id="rId5"/>
    <p:sldId id="279" r:id="rId6"/>
    <p:sldId id="280" r:id="rId7"/>
    <p:sldId id="281" r:id="rId8"/>
    <p:sldId id="282" r:id="rId9"/>
    <p:sldId id="283" r:id="rId10"/>
    <p:sldId id="284" r:id="rId11"/>
    <p:sldId id="285" r:id="rId12"/>
    <p:sldId id="286" r:id="rId13"/>
    <p:sldId id="287"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22" r:id="rId32"/>
    <p:sldId id="290" r:id="rId33"/>
    <p:sldId id="309" r:id="rId34"/>
    <p:sldId id="310" r:id="rId35"/>
    <p:sldId id="311" r:id="rId36"/>
    <p:sldId id="313" r:id="rId37"/>
    <p:sldId id="315" r:id="rId38"/>
    <p:sldId id="314" r:id="rId39"/>
    <p:sldId id="316" r:id="rId40"/>
    <p:sldId id="317" r:id="rId41"/>
    <p:sldId id="318" r:id="rId42"/>
    <p:sldId id="323" r:id="rId43"/>
    <p:sldId id="321" r:id="rId44"/>
    <p:sldId id="326" r:id="rId45"/>
    <p:sldId id="324" r:id="rId46"/>
    <p:sldId id="320" r:id="rId47"/>
    <p:sldId id="289" r:id="rId48"/>
    <p:sldId id="327" r:id="rId49"/>
    <p:sldId id="329" r:id="rId50"/>
    <p:sldId id="328" r:id="rId51"/>
    <p:sldId id="291"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825500-826B-4F5E-B737-830BBB650AE7}">
          <p14:sldIdLst>
            <p14:sldId id="256"/>
            <p14:sldId id="274"/>
            <p14:sldId id="273"/>
            <p14:sldId id="278"/>
            <p14:sldId id="279"/>
          </p14:sldIdLst>
        </p14:section>
        <p14:section name="Fib" id="{F2D0431B-446A-4666-B531-962FD2C9BD78}">
          <p14:sldIdLst>
            <p14:sldId id="280"/>
            <p14:sldId id="281"/>
            <p14:sldId id="282"/>
            <p14:sldId id="283"/>
            <p14:sldId id="284"/>
            <p14:sldId id="285"/>
            <p14:sldId id="286"/>
          </p14:sldIdLst>
        </p14:section>
        <p14:section name="Top Down Fib" id="{50871565-0BA9-49FA-9283-B2E03D035417}">
          <p14:sldIdLst>
            <p14:sldId id="287"/>
            <p14:sldId id="292"/>
            <p14:sldId id="293"/>
            <p14:sldId id="294"/>
            <p14:sldId id="295"/>
            <p14:sldId id="296"/>
            <p14:sldId id="297"/>
            <p14:sldId id="298"/>
            <p14:sldId id="299"/>
            <p14:sldId id="300"/>
            <p14:sldId id="301"/>
            <p14:sldId id="302"/>
            <p14:sldId id="303"/>
            <p14:sldId id="304"/>
            <p14:sldId id="305"/>
            <p14:sldId id="306"/>
            <p14:sldId id="307"/>
            <p14:sldId id="308"/>
          </p14:sldIdLst>
        </p14:section>
        <p14:section name="Bottom Up Fib" id="{03BA7671-EBA4-4555-997A-DEF7610B8012}">
          <p14:sldIdLst>
            <p14:sldId id="322"/>
          </p14:sldIdLst>
        </p14:section>
        <p14:section name="Cut-Rod" id="{B440CF5F-6621-49A5-9A37-0E395DE93F55}">
          <p14:sldIdLst>
            <p14:sldId id="290"/>
            <p14:sldId id="309"/>
            <p14:sldId id="310"/>
            <p14:sldId id="311"/>
            <p14:sldId id="313"/>
            <p14:sldId id="315"/>
            <p14:sldId id="314"/>
            <p14:sldId id="316"/>
            <p14:sldId id="317"/>
            <p14:sldId id="318"/>
            <p14:sldId id="323"/>
            <p14:sldId id="321"/>
            <p14:sldId id="326"/>
            <p14:sldId id="324"/>
            <p14:sldId id="320"/>
          </p14:sldIdLst>
        </p14:section>
        <p14:section name="LCS" id="{4C3F9F1A-F018-4311-8AD9-F91AAC4FD82F}">
          <p14:sldIdLst>
            <p14:sldId id="289"/>
            <p14:sldId id="327"/>
            <p14:sldId id="329"/>
            <p14:sldId id="328"/>
          </p14:sldIdLst>
        </p14:section>
        <p14:section name="Warshall" id="{5A91D9B4-DFEC-4EC1-88FB-11D4F1B1AA41}">
          <p14:sldIdLst>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3C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F7BC71-13A1-4E9C-A4D7-CB0898AA927B}" v="775" dt="2018-07-31T00:02:34.524"/>
  </p1510:revLst>
</p1510:revInfo>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7" d="100"/>
          <a:sy n="87" d="100"/>
        </p:scale>
        <p:origin x="437" y="58"/>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onho Kim" userId="494aa8befea4f3b1" providerId="LiveId" clId="{427C59CC-CF46-4436-BF99-DF76466833A5}"/>
    <pc:docChg chg="undo redo custSel addSld delSld modSld sldOrd modSection">
      <pc:chgData name="Joonho Kim" userId="494aa8befea4f3b1" providerId="LiveId" clId="{427C59CC-CF46-4436-BF99-DF76466833A5}" dt="2018-07-19T02:31:45.040" v="13567" actId="20577"/>
      <pc:docMkLst>
        <pc:docMk/>
      </pc:docMkLst>
      <pc:sldChg chg="delSp">
        <pc:chgData name="Joonho Kim" userId="494aa8befea4f3b1" providerId="LiveId" clId="{427C59CC-CF46-4436-BF99-DF76466833A5}" dt="2018-07-17T04:23:28.230" v="1234"/>
        <pc:sldMkLst>
          <pc:docMk/>
          <pc:sldMk cId="35784225" sldId="256"/>
        </pc:sldMkLst>
        <pc:spChg chg="del">
          <ac:chgData name="Joonho Kim" userId="494aa8befea4f3b1" providerId="LiveId" clId="{427C59CC-CF46-4436-BF99-DF76466833A5}" dt="2018-07-17T04:23:28.230" v="1234"/>
          <ac:spMkLst>
            <pc:docMk/>
            <pc:sldMk cId="35784225" sldId="256"/>
            <ac:spMk id="4" creationId="{8073F9AF-4186-4E7C-BD92-F8FC3963E811}"/>
          </ac:spMkLst>
        </pc:spChg>
      </pc:sldChg>
      <pc:sldChg chg="addSp delSp modSp add">
        <pc:chgData name="Joonho Kim" userId="494aa8befea4f3b1" providerId="LiveId" clId="{427C59CC-CF46-4436-BF99-DF76466833A5}" dt="2018-07-17T04:23:28.230" v="1234"/>
        <pc:sldMkLst>
          <pc:docMk/>
          <pc:sldMk cId="371273714" sldId="273"/>
        </pc:sldMkLst>
        <pc:spChg chg="mod">
          <ac:chgData name="Joonho Kim" userId="494aa8befea4f3b1" providerId="LiveId" clId="{427C59CC-CF46-4436-BF99-DF76466833A5}" dt="2018-07-17T03:55:41.669" v="17" actId="20577"/>
          <ac:spMkLst>
            <pc:docMk/>
            <pc:sldMk cId="371273714" sldId="273"/>
            <ac:spMk id="3" creationId="{00000000-0000-0000-0000-000000000000}"/>
          </ac:spMkLst>
        </pc:spChg>
        <pc:spChg chg="add">
          <ac:chgData name="Joonho Kim" userId="494aa8befea4f3b1" providerId="LiveId" clId="{427C59CC-CF46-4436-BF99-DF76466833A5}" dt="2018-07-17T04:23:28.230" v="1234"/>
          <ac:spMkLst>
            <pc:docMk/>
            <pc:sldMk cId="371273714" sldId="273"/>
            <ac:spMk id="4" creationId="{F317A474-CF82-45CB-AC3E-9ECEB6B8E9AD}"/>
          </ac:spMkLst>
        </pc:spChg>
        <pc:spChg chg="del">
          <ac:chgData name="Joonho Kim" userId="494aa8befea4f3b1" providerId="LiveId" clId="{427C59CC-CF46-4436-BF99-DF76466833A5}" dt="2018-07-17T04:23:28.230" v="1234"/>
          <ac:spMkLst>
            <pc:docMk/>
            <pc:sldMk cId="371273714" sldId="273"/>
            <ac:spMk id="5" creationId="{230E39C0-71F3-4089-9588-BD9F678E2A34}"/>
          </ac:spMkLst>
        </pc:spChg>
      </pc:sldChg>
      <pc:sldChg chg="addSp delSp add">
        <pc:chgData name="Joonho Kim" userId="494aa8befea4f3b1" providerId="LiveId" clId="{427C59CC-CF46-4436-BF99-DF76466833A5}" dt="2018-07-17T04:23:28.230" v="1234"/>
        <pc:sldMkLst>
          <pc:docMk/>
          <pc:sldMk cId="2270294546" sldId="274"/>
        </pc:sldMkLst>
        <pc:spChg chg="add">
          <ac:chgData name="Joonho Kim" userId="494aa8befea4f3b1" providerId="LiveId" clId="{427C59CC-CF46-4436-BF99-DF76466833A5}" dt="2018-07-17T04:23:28.230" v="1234"/>
          <ac:spMkLst>
            <pc:docMk/>
            <pc:sldMk cId="2270294546" sldId="274"/>
            <ac:spMk id="4" creationId="{F317A474-CF82-45CB-AC3E-9ECEB6B8E9AD}"/>
          </ac:spMkLst>
        </pc:spChg>
        <pc:spChg chg="del">
          <ac:chgData name="Joonho Kim" userId="494aa8befea4f3b1" providerId="LiveId" clId="{427C59CC-CF46-4436-BF99-DF76466833A5}" dt="2018-07-17T04:23:28.230" v="1234"/>
          <ac:spMkLst>
            <pc:docMk/>
            <pc:sldMk cId="2270294546" sldId="274"/>
            <ac:spMk id="5" creationId="{AC88D14E-DB16-4246-98BF-6BBBA7DF0FED}"/>
          </ac:spMkLst>
        </pc:spChg>
      </pc:sldChg>
      <pc:sldChg chg="addSp delSp modSp add">
        <pc:chgData name="Joonho Kim" userId="494aa8befea4f3b1" providerId="LiveId" clId="{427C59CC-CF46-4436-BF99-DF76466833A5}" dt="2018-07-17T04:23:28.230" v="1234"/>
        <pc:sldMkLst>
          <pc:docMk/>
          <pc:sldMk cId="1257314836" sldId="278"/>
        </pc:sldMkLst>
        <pc:spChg chg="mod">
          <ac:chgData name="Joonho Kim" userId="494aa8befea4f3b1" providerId="LiveId" clId="{427C59CC-CF46-4436-BF99-DF76466833A5}" dt="2018-07-17T04:01:08.153" v="424" actId="20577"/>
          <ac:spMkLst>
            <pc:docMk/>
            <pc:sldMk cId="1257314836" sldId="278"/>
            <ac:spMk id="3" creationId="{17F12DC8-E901-4A7D-8296-B862F34C3A35}"/>
          </ac:spMkLst>
        </pc:spChg>
        <pc:spChg chg="del">
          <ac:chgData name="Joonho Kim" userId="494aa8befea4f3b1" providerId="LiveId" clId="{427C59CC-CF46-4436-BF99-DF76466833A5}" dt="2018-07-17T03:56:21.051" v="28" actId="478"/>
          <ac:spMkLst>
            <pc:docMk/>
            <pc:sldMk cId="1257314836" sldId="278"/>
            <ac:spMk id="4" creationId="{56BEC230-7E7D-4F69-9DC8-33B233978339}"/>
          </ac:spMkLst>
        </pc:spChg>
        <pc:spChg chg="del">
          <ac:chgData name="Joonho Kim" userId="494aa8befea4f3b1" providerId="LiveId" clId="{427C59CC-CF46-4436-BF99-DF76466833A5}" dt="2018-07-17T03:56:21.051" v="28" actId="478"/>
          <ac:spMkLst>
            <pc:docMk/>
            <pc:sldMk cId="1257314836" sldId="278"/>
            <ac:spMk id="5" creationId="{82B18E0E-C958-48EC-AD05-ECA09884E0AB}"/>
          </ac:spMkLst>
        </pc:spChg>
        <pc:spChg chg="del">
          <ac:chgData name="Joonho Kim" userId="494aa8befea4f3b1" providerId="LiveId" clId="{427C59CC-CF46-4436-BF99-DF76466833A5}" dt="2018-07-17T03:56:21.051" v="28" actId="478"/>
          <ac:spMkLst>
            <pc:docMk/>
            <pc:sldMk cId="1257314836" sldId="278"/>
            <ac:spMk id="7" creationId="{4892A84D-302C-4CF0-A1CF-D21C556BBEA9}"/>
          </ac:spMkLst>
        </pc:spChg>
        <pc:spChg chg="del">
          <ac:chgData name="Joonho Kim" userId="494aa8befea4f3b1" providerId="LiveId" clId="{427C59CC-CF46-4436-BF99-DF76466833A5}" dt="2018-07-17T03:56:21.051" v="28" actId="478"/>
          <ac:spMkLst>
            <pc:docMk/>
            <pc:sldMk cId="1257314836" sldId="278"/>
            <ac:spMk id="8" creationId="{B7EECE51-C9BC-4850-AEBA-F4306DA5E19C}"/>
          </ac:spMkLst>
        </pc:spChg>
        <pc:spChg chg="del">
          <ac:chgData name="Joonho Kim" userId="494aa8befea4f3b1" providerId="LiveId" clId="{427C59CC-CF46-4436-BF99-DF76466833A5}" dt="2018-07-17T03:56:21.051" v="28" actId="478"/>
          <ac:spMkLst>
            <pc:docMk/>
            <pc:sldMk cId="1257314836" sldId="278"/>
            <ac:spMk id="9" creationId="{78136AD5-0576-4019-AAFA-F9C34B5E435A}"/>
          </ac:spMkLst>
        </pc:spChg>
        <pc:spChg chg="del">
          <ac:chgData name="Joonho Kim" userId="494aa8befea4f3b1" providerId="LiveId" clId="{427C59CC-CF46-4436-BF99-DF76466833A5}" dt="2018-07-17T03:56:21.051" v="28" actId="478"/>
          <ac:spMkLst>
            <pc:docMk/>
            <pc:sldMk cId="1257314836" sldId="278"/>
            <ac:spMk id="10" creationId="{E5E32E49-BBC8-4084-AC01-485D5BDB870A}"/>
          </ac:spMkLst>
        </pc:spChg>
        <pc:spChg chg="del">
          <ac:chgData name="Joonho Kim" userId="494aa8befea4f3b1" providerId="LiveId" clId="{427C59CC-CF46-4436-BF99-DF76466833A5}" dt="2018-07-17T03:56:21.051" v="28" actId="478"/>
          <ac:spMkLst>
            <pc:docMk/>
            <pc:sldMk cId="1257314836" sldId="278"/>
            <ac:spMk id="11" creationId="{ADE05A00-D1E2-4F79-AD0A-87DC3A1A53A0}"/>
          </ac:spMkLst>
        </pc:spChg>
        <pc:spChg chg="add del">
          <ac:chgData name="Joonho Kim" userId="494aa8befea4f3b1" providerId="LiveId" clId="{427C59CC-CF46-4436-BF99-DF76466833A5}" dt="2018-07-17T03:56:40.762" v="57" actId="478"/>
          <ac:spMkLst>
            <pc:docMk/>
            <pc:sldMk cId="1257314836" sldId="278"/>
            <ac:spMk id="18" creationId="{0CD9A556-7359-468D-8660-6EF90E5DE578}"/>
          </ac:spMkLst>
        </pc:spChg>
        <pc:spChg chg="add mod">
          <ac:chgData name="Joonho Kim" userId="494aa8befea4f3b1" providerId="LiveId" clId="{427C59CC-CF46-4436-BF99-DF76466833A5}" dt="2018-07-17T03:58:59.024" v="153" actId="1076"/>
          <ac:spMkLst>
            <pc:docMk/>
            <pc:sldMk cId="1257314836" sldId="278"/>
            <ac:spMk id="19" creationId="{9DF32834-5B91-4489-B3FB-05DEFBD0B32A}"/>
          </ac:spMkLst>
        </pc:spChg>
        <pc:spChg chg="add mod">
          <ac:chgData name="Joonho Kim" userId="494aa8befea4f3b1" providerId="LiveId" clId="{427C59CC-CF46-4436-BF99-DF76466833A5}" dt="2018-07-17T03:58:59.024" v="153" actId="1076"/>
          <ac:spMkLst>
            <pc:docMk/>
            <pc:sldMk cId="1257314836" sldId="278"/>
            <ac:spMk id="20" creationId="{20AD88BA-EEB9-4FFF-A422-40708D3A557F}"/>
          </ac:spMkLst>
        </pc:spChg>
        <pc:spChg chg="add mod">
          <ac:chgData name="Joonho Kim" userId="494aa8befea4f3b1" providerId="LiveId" clId="{427C59CC-CF46-4436-BF99-DF76466833A5}" dt="2018-07-17T03:58:59.024" v="153" actId="1076"/>
          <ac:spMkLst>
            <pc:docMk/>
            <pc:sldMk cId="1257314836" sldId="278"/>
            <ac:spMk id="21" creationId="{7836BEAA-4A56-4F58-8D7D-645D9325377C}"/>
          </ac:spMkLst>
        </pc:spChg>
        <pc:spChg chg="add mod">
          <ac:chgData name="Joonho Kim" userId="494aa8befea4f3b1" providerId="LiveId" clId="{427C59CC-CF46-4436-BF99-DF76466833A5}" dt="2018-07-17T03:58:59.024" v="153" actId="1076"/>
          <ac:spMkLst>
            <pc:docMk/>
            <pc:sldMk cId="1257314836" sldId="278"/>
            <ac:spMk id="22" creationId="{A5DAB319-4842-4EBE-ACBD-B372D2333C33}"/>
          </ac:spMkLst>
        </pc:spChg>
        <pc:spChg chg="add mod">
          <ac:chgData name="Joonho Kim" userId="494aa8befea4f3b1" providerId="LiveId" clId="{427C59CC-CF46-4436-BF99-DF76466833A5}" dt="2018-07-17T03:58:59.024" v="153" actId="1076"/>
          <ac:spMkLst>
            <pc:docMk/>
            <pc:sldMk cId="1257314836" sldId="278"/>
            <ac:spMk id="23" creationId="{F5333588-C177-4F97-BAB7-9420F609D35F}"/>
          </ac:spMkLst>
        </pc:spChg>
        <pc:spChg chg="add mod">
          <ac:chgData name="Joonho Kim" userId="494aa8befea4f3b1" providerId="LiveId" clId="{427C59CC-CF46-4436-BF99-DF76466833A5}" dt="2018-07-17T03:58:59.024" v="153" actId="1076"/>
          <ac:spMkLst>
            <pc:docMk/>
            <pc:sldMk cId="1257314836" sldId="278"/>
            <ac:spMk id="35" creationId="{0A5297D5-4D6C-407E-8E52-AAF54E32FD4D}"/>
          </ac:spMkLst>
        </pc:spChg>
        <pc:spChg chg="add del">
          <ac:chgData name="Joonho Kim" userId="494aa8befea4f3b1" providerId="LiveId" clId="{427C59CC-CF46-4436-BF99-DF76466833A5}" dt="2018-07-17T03:56:49.786" v="67" actId="478"/>
          <ac:spMkLst>
            <pc:docMk/>
            <pc:sldMk cId="1257314836" sldId="278"/>
            <ac:spMk id="39" creationId="{17EB201F-4D13-4819-836E-9BBAE033C332}"/>
          </ac:spMkLst>
        </pc:spChg>
        <pc:spChg chg="add del">
          <ac:chgData name="Joonho Kim" userId="494aa8befea4f3b1" providerId="LiveId" clId="{427C59CC-CF46-4436-BF99-DF76466833A5}" dt="2018-07-17T03:56:41.921" v="59" actId="478"/>
          <ac:spMkLst>
            <pc:docMk/>
            <pc:sldMk cId="1257314836" sldId="278"/>
            <ac:spMk id="40" creationId="{6DB64F9A-7A5A-4579-8D3E-4B056718160E}"/>
          </ac:spMkLst>
        </pc:spChg>
        <pc:spChg chg="add del">
          <ac:chgData name="Joonho Kim" userId="494aa8befea4f3b1" providerId="LiveId" clId="{427C59CC-CF46-4436-BF99-DF76466833A5}" dt="2018-07-17T03:56:49.237" v="66" actId="478"/>
          <ac:spMkLst>
            <pc:docMk/>
            <pc:sldMk cId="1257314836" sldId="278"/>
            <ac:spMk id="42" creationId="{AB0956D9-2D65-43B2-ABD6-EED9E812657B}"/>
          </ac:spMkLst>
        </pc:spChg>
        <pc:spChg chg="add del">
          <ac:chgData name="Joonho Kim" userId="494aa8befea4f3b1" providerId="LiveId" clId="{427C59CC-CF46-4436-BF99-DF76466833A5}" dt="2018-07-17T03:56:47.118" v="62" actId="478"/>
          <ac:spMkLst>
            <pc:docMk/>
            <pc:sldMk cId="1257314836" sldId="278"/>
            <ac:spMk id="43" creationId="{E5F17736-A7FB-4229-8D26-4359888778F5}"/>
          </ac:spMkLst>
        </pc:spChg>
        <pc:spChg chg="add del">
          <ac:chgData name="Joonho Kim" userId="494aa8befea4f3b1" providerId="LiveId" clId="{427C59CC-CF46-4436-BF99-DF76466833A5}" dt="2018-07-17T03:56:51.506" v="72" actId="478"/>
          <ac:spMkLst>
            <pc:docMk/>
            <pc:sldMk cId="1257314836" sldId="278"/>
            <ac:spMk id="45" creationId="{87F21A29-72E1-4733-87CF-9EF993F118E6}"/>
          </ac:spMkLst>
        </pc:spChg>
        <pc:spChg chg="add del">
          <ac:chgData name="Joonho Kim" userId="494aa8befea4f3b1" providerId="LiveId" clId="{427C59CC-CF46-4436-BF99-DF76466833A5}" dt="2018-07-17T03:57:13.584" v="87" actId="478"/>
          <ac:spMkLst>
            <pc:docMk/>
            <pc:sldMk cId="1257314836" sldId="278"/>
            <ac:spMk id="46" creationId="{16A9D86C-AEC0-46EB-AF12-7C12FBB5819E}"/>
          </ac:spMkLst>
        </pc:spChg>
        <pc:spChg chg="add del">
          <ac:chgData name="Joonho Kim" userId="494aa8befea4f3b1" providerId="LiveId" clId="{427C59CC-CF46-4436-BF99-DF76466833A5}" dt="2018-07-17T03:57:14.536" v="88" actId="478"/>
          <ac:spMkLst>
            <pc:docMk/>
            <pc:sldMk cId="1257314836" sldId="278"/>
            <ac:spMk id="47" creationId="{15852780-8183-4F0A-8397-F4589010DED9}"/>
          </ac:spMkLst>
        </pc:spChg>
        <pc:spChg chg="add del mod">
          <ac:chgData name="Joonho Kim" userId="494aa8befea4f3b1" providerId="LiveId" clId="{427C59CC-CF46-4436-BF99-DF76466833A5}" dt="2018-07-17T03:57:12.657" v="86" actId="478"/>
          <ac:spMkLst>
            <pc:docMk/>
            <pc:sldMk cId="1257314836" sldId="278"/>
            <ac:spMk id="49" creationId="{0B88186C-16BA-4512-B05A-EF813890E888}"/>
          </ac:spMkLst>
        </pc:spChg>
        <pc:spChg chg="add del">
          <ac:chgData name="Joonho Kim" userId="494aa8befea4f3b1" providerId="LiveId" clId="{427C59CC-CF46-4436-BF99-DF76466833A5}" dt="2018-07-17T03:56:51.774" v="73" actId="478"/>
          <ac:spMkLst>
            <pc:docMk/>
            <pc:sldMk cId="1257314836" sldId="278"/>
            <ac:spMk id="50" creationId="{EB9B6C6B-2218-4A29-BB08-D38AFEAA6027}"/>
          </ac:spMkLst>
        </pc:spChg>
        <pc:spChg chg="add del">
          <ac:chgData name="Joonho Kim" userId="494aa8befea4f3b1" providerId="LiveId" clId="{427C59CC-CF46-4436-BF99-DF76466833A5}" dt="2018-07-17T03:56:41.492" v="58" actId="478"/>
          <ac:spMkLst>
            <pc:docMk/>
            <pc:sldMk cId="1257314836" sldId="278"/>
            <ac:spMk id="51" creationId="{715C64C5-2E76-4D27-9478-E7C15D1045E4}"/>
          </ac:spMkLst>
        </pc:spChg>
        <pc:spChg chg="add mod">
          <ac:chgData name="Joonho Kim" userId="494aa8befea4f3b1" providerId="LiveId" clId="{427C59CC-CF46-4436-BF99-DF76466833A5}" dt="2018-07-17T03:58:59.024" v="153" actId="1076"/>
          <ac:spMkLst>
            <pc:docMk/>
            <pc:sldMk cId="1257314836" sldId="278"/>
            <ac:spMk id="72" creationId="{7DD12BFC-352F-4E41-B5FC-8FAF1DE6CB06}"/>
          </ac:spMkLst>
        </pc:spChg>
        <pc:spChg chg="add mod">
          <ac:chgData name="Joonho Kim" userId="494aa8befea4f3b1" providerId="LiveId" clId="{427C59CC-CF46-4436-BF99-DF76466833A5}" dt="2018-07-17T03:58:59.024" v="153" actId="1076"/>
          <ac:spMkLst>
            <pc:docMk/>
            <pc:sldMk cId="1257314836" sldId="278"/>
            <ac:spMk id="73" creationId="{679A3770-A1B6-4779-BEA6-D620AFCA400A}"/>
          </ac:spMkLst>
        </pc:spChg>
        <pc:spChg chg="add mod">
          <ac:chgData name="Joonho Kim" userId="494aa8befea4f3b1" providerId="LiveId" clId="{427C59CC-CF46-4436-BF99-DF76466833A5}" dt="2018-07-17T03:58:59.024" v="153" actId="1076"/>
          <ac:spMkLst>
            <pc:docMk/>
            <pc:sldMk cId="1257314836" sldId="278"/>
            <ac:spMk id="74" creationId="{7FCDFE30-9FE3-42D0-8F90-4F03A4AA3AD6}"/>
          </ac:spMkLst>
        </pc:spChg>
        <pc:spChg chg="add mod">
          <ac:chgData name="Joonho Kim" userId="494aa8befea4f3b1" providerId="LiveId" clId="{427C59CC-CF46-4436-BF99-DF76466833A5}" dt="2018-07-17T03:58:59.024" v="153" actId="1076"/>
          <ac:spMkLst>
            <pc:docMk/>
            <pc:sldMk cId="1257314836" sldId="278"/>
            <ac:spMk id="75" creationId="{71F067FD-BC3E-478B-9F1F-B028CBD990EB}"/>
          </ac:spMkLst>
        </pc:spChg>
        <pc:spChg chg="add mod">
          <ac:chgData name="Joonho Kim" userId="494aa8befea4f3b1" providerId="LiveId" clId="{427C59CC-CF46-4436-BF99-DF76466833A5}" dt="2018-07-17T03:58:59.024" v="153" actId="1076"/>
          <ac:spMkLst>
            <pc:docMk/>
            <pc:sldMk cId="1257314836" sldId="278"/>
            <ac:spMk id="76" creationId="{1B347149-EC1E-4F7D-AFD6-61A713F4C94A}"/>
          </ac:spMkLst>
        </pc:spChg>
        <pc:spChg chg="add mod">
          <ac:chgData name="Joonho Kim" userId="494aa8befea4f3b1" providerId="LiveId" clId="{427C59CC-CF46-4436-BF99-DF76466833A5}" dt="2018-07-17T03:58:59.024" v="153" actId="1076"/>
          <ac:spMkLst>
            <pc:docMk/>
            <pc:sldMk cId="1257314836" sldId="278"/>
            <ac:spMk id="77" creationId="{21B90473-496A-41BE-B42D-00C5ED9C019A}"/>
          </ac:spMkLst>
        </pc:spChg>
        <pc:spChg chg="add mod">
          <ac:chgData name="Joonho Kim" userId="494aa8befea4f3b1" providerId="LiveId" clId="{427C59CC-CF46-4436-BF99-DF76466833A5}" dt="2018-07-17T03:58:59.024" v="153" actId="1076"/>
          <ac:spMkLst>
            <pc:docMk/>
            <pc:sldMk cId="1257314836" sldId="278"/>
            <ac:spMk id="78" creationId="{F5F54CAB-D6DC-4BB0-980A-B47872B9390E}"/>
          </ac:spMkLst>
        </pc:spChg>
        <pc:spChg chg="add mod">
          <ac:chgData name="Joonho Kim" userId="494aa8befea4f3b1" providerId="LiveId" clId="{427C59CC-CF46-4436-BF99-DF76466833A5}" dt="2018-07-17T03:58:59.024" v="153" actId="1076"/>
          <ac:spMkLst>
            <pc:docMk/>
            <pc:sldMk cId="1257314836" sldId="278"/>
            <ac:spMk id="79" creationId="{D19D5FB6-2C97-48C0-BA76-62DF30144D37}"/>
          </ac:spMkLst>
        </pc:spChg>
        <pc:spChg chg="add mod">
          <ac:chgData name="Joonho Kim" userId="494aa8befea4f3b1" providerId="LiveId" clId="{427C59CC-CF46-4436-BF99-DF76466833A5}" dt="2018-07-17T04:04:20.374" v="484" actId="1076"/>
          <ac:spMkLst>
            <pc:docMk/>
            <pc:sldMk cId="1257314836" sldId="278"/>
            <ac:spMk id="80" creationId="{5E7622C5-F94F-4BCB-85C4-030E65621F5B}"/>
          </ac:spMkLst>
        </pc:spChg>
        <pc:spChg chg="add mod">
          <ac:chgData name="Joonho Kim" userId="494aa8befea4f3b1" providerId="LiveId" clId="{427C59CC-CF46-4436-BF99-DF76466833A5}" dt="2018-07-17T04:04:03.028" v="473" actId="1076"/>
          <ac:spMkLst>
            <pc:docMk/>
            <pc:sldMk cId="1257314836" sldId="278"/>
            <ac:spMk id="81" creationId="{C8369B98-6F69-4949-967A-9E4AD02B1E20}"/>
          </ac:spMkLst>
        </pc:spChg>
        <pc:spChg chg="add mod">
          <ac:chgData name="Joonho Kim" userId="494aa8befea4f3b1" providerId="LiveId" clId="{427C59CC-CF46-4436-BF99-DF76466833A5}" dt="2018-07-17T04:04:02.764" v="465" actId="1076"/>
          <ac:spMkLst>
            <pc:docMk/>
            <pc:sldMk cId="1257314836" sldId="278"/>
            <ac:spMk id="82" creationId="{1F2D7868-6225-49CA-8786-3162BFD4B5C3}"/>
          </ac:spMkLst>
        </pc:spChg>
        <pc:spChg chg="add mod">
          <ac:chgData name="Joonho Kim" userId="494aa8befea4f3b1" providerId="LiveId" clId="{427C59CC-CF46-4436-BF99-DF76466833A5}" dt="2018-07-17T04:04:03.193" v="478" actId="1076"/>
          <ac:spMkLst>
            <pc:docMk/>
            <pc:sldMk cId="1257314836" sldId="278"/>
            <ac:spMk id="83" creationId="{522C2116-4FF9-4495-9151-DC926C810D81}"/>
          </ac:spMkLst>
        </pc:spChg>
        <pc:spChg chg="add mod">
          <ac:chgData name="Joonho Kim" userId="494aa8befea4f3b1" providerId="LiveId" clId="{427C59CC-CF46-4436-BF99-DF76466833A5}" dt="2018-07-17T04:04:02.797" v="466" actId="1076"/>
          <ac:spMkLst>
            <pc:docMk/>
            <pc:sldMk cId="1257314836" sldId="278"/>
            <ac:spMk id="84" creationId="{159E4E9F-737C-4135-B7AC-3511C2EFC17B}"/>
          </ac:spMkLst>
        </pc:spChg>
        <pc:spChg chg="add mod">
          <ac:chgData name="Joonho Kim" userId="494aa8befea4f3b1" providerId="LiveId" clId="{427C59CC-CF46-4436-BF99-DF76466833A5}" dt="2018-07-17T04:01:54.142" v="439" actId="1076"/>
          <ac:spMkLst>
            <pc:docMk/>
            <pc:sldMk cId="1257314836" sldId="278"/>
            <ac:spMk id="85" creationId="{ABC94F90-A779-4750-A3E9-882CB047052A}"/>
          </ac:spMkLst>
        </pc:spChg>
        <pc:spChg chg="add del mod">
          <ac:chgData name="Joonho Kim" userId="494aa8befea4f3b1" providerId="LiveId" clId="{427C59CC-CF46-4436-BF99-DF76466833A5}" dt="2018-07-17T04:01:12.565" v="425" actId="478"/>
          <ac:spMkLst>
            <pc:docMk/>
            <pc:sldMk cId="1257314836" sldId="278"/>
            <ac:spMk id="94" creationId="{FB6C9545-B4C8-4789-996B-CC9DE3796FB7}"/>
          </ac:spMkLst>
        </pc:spChg>
        <pc:spChg chg="add del mod">
          <ac:chgData name="Joonho Kim" userId="494aa8befea4f3b1" providerId="LiveId" clId="{427C59CC-CF46-4436-BF99-DF76466833A5}" dt="2018-07-17T04:01:16.520" v="427" actId="478"/>
          <ac:spMkLst>
            <pc:docMk/>
            <pc:sldMk cId="1257314836" sldId="278"/>
            <ac:spMk id="95" creationId="{E3DB12A2-0E59-4325-9370-F14CA56588E0}"/>
          </ac:spMkLst>
        </pc:spChg>
        <pc:spChg chg="add del mod">
          <ac:chgData name="Joonho Kim" userId="494aa8befea4f3b1" providerId="LiveId" clId="{427C59CC-CF46-4436-BF99-DF76466833A5}" dt="2018-07-17T04:01:16.520" v="427" actId="478"/>
          <ac:spMkLst>
            <pc:docMk/>
            <pc:sldMk cId="1257314836" sldId="278"/>
            <ac:spMk id="96" creationId="{6692DFCB-19A2-45DE-AE7F-23503F5DF948}"/>
          </ac:spMkLst>
        </pc:spChg>
        <pc:spChg chg="add del mod">
          <ac:chgData name="Joonho Kim" userId="494aa8befea4f3b1" providerId="LiveId" clId="{427C59CC-CF46-4436-BF99-DF76466833A5}" dt="2018-07-17T04:01:13.899" v="426" actId="478"/>
          <ac:spMkLst>
            <pc:docMk/>
            <pc:sldMk cId="1257314836" sldId="278"/>
            <ac:spMk id="97" creationId="{B8065673-1DE1-4BB2-95DE-3FBD711C4772}"/>
          </ac:spMkLst>
        </pc:spChg>
        <pc:spChg chg="add del mod">
          <ac:chgData name="Joonho Kim" userId="494aa8befea4f3b1" providerId="LiveId" clId="{427C59CC-CF46-4436-BF99-DF76466833A5}" dt="2018-07-17T04:01:16.520" v="427" actId="478"/>
          <ac:spMkLst>
            <pc:docMk/>
            <pc:sldMk cId="1257314836" sldId="278"/>
            <ac:spMk id="98" creationId="{F5E8606F-54FB-4F56-B4B9-D2738F7750D5}"/>
          </ac:spMkLst>
        </pc:spChg>
        <pc:spChg chg="add del mod">
          <ac:chgData name="Joonho Kim" userId="494aa8befea4f3b1" providerId="LiveId" clId="{427C59CC-CF46-4436-BF99-DF76466833A5}" dt="2018-07-17T04:01:13.899" v="426" actId="478"/>
          <ac:spMkLst>
            <pc:docMk/>
            <pc:sldMk cId="1257314836" sldId="278"/>
            <ac:spMk id="99" creationId="{D625632A-C178-4BF2-92EE-979AF51009CB}"/>
          </ac:spMkLst>
        </pc:spChg>
        <pc:spChg chg="add del mod">
          <ac:chgData name="Joonho Kim" userId="494aa8befea4f3b1" providerId="LiveId" clId="{427C59CC-CF46-4436-BF99-DF76466833A5}" dt="2018-07-17T04:01:20.326" v="428" actId="478"/>
          <ac:spMkLst>
            <pc:docMk/>
            <pc:sldMk cId="1257314836" sldId="278"/>
            <ac:spMk id="100" creationId="{BA864049-8171-4513-9754-990B36D28E5F}"/>
          </ac:spMkLst>
        </pc:spChg>
        <pc:spChg chg="add del mod">
          <ac:chgData name="Joonho Kim" userId="494aa8befea4f3b1" providerId="LiveId" clId="{427C59CC-CF46-4436-BF99-DF76466833A5}" dt="2018-07-17T04:01:20.326" v="428" actId="478"/>
          <ac:spMkLst>
            <pc:docMk/>
            <pc:sldMk cId="1257314836" sldId="278"/>
            <ac:spMk id="101" creationId="{A60463B9-E782-4F3D-9B86-819A7E63D59F}"/>
          </ac:spMkLst>
        </pc:spChg>
        <pc:spChg chg="del">
          <ac:chgData name="Joonho Kim" userId="494aa8befea4f3b1" providerId="LiveId" clId="{427C59CC-CF46-4436-BF99-DF76466833A5}" dt="2018-07-17T04:23:28.230" v="1234"/>
          <ac:spMkLst>
            <pc:docMk/>
            <pc:sldMk cId="1257314836" sldId="278"/>
            <ac:spMk id="115" creationId="{BCC556DA-7383-47B5-BA75-2961061DC4D2}"/>
          </ac:spMkLst>
        </pc:spChg>
        <pc:cxnChg chg="add mod">
          <ac:chgData name="Joonho Kim" userId="494aa8befea4f3b1" providerId="LiveId" clId="{427C59CC-CF46-4436-BF99-DF76466833A5}" dt="2018-07-17T04:04:03.506" v="479" actId="1582"/>
          <ac:cxnSpMkLst>
            <pc:docMk/>
            <pc:sldMk cId="1257314836" sldId="278"/>
            <ac:cxnSpMk id="12" creationId="{5C5CEB22-0A3A-4939-AB40-18F3CBA248CC}"/>
          </ac:cxnSpMkLst>
        </pc:cxnChg>
        <pc:cxnChg chg="del mod">
          <ac:chgData name="Joonho Kim" userId="494aa8befea4f3b1" providerId="LiveId" clId="{427C59CC-CF46-4436-BF99-DF76466833A5}" dt="2018-07-17T03:56:21.051" v="28" actId="478"/>
          <ac:cxnSpMkLst>
            <pc:docMk/>
            <pc:sldMk cId="1257314836" sldId="278"/>
            <ac:cxnSpMk id="24" creationId="{F4D34DEB-9D65-4BB7-A2A9-B1970402717C}"/>
          </ac:cxnSpMkLst>
        </pc:cxnChg>
        <pc:cxnChg chg="del mod">
          <ac:chgData name="Joonho Kim" userId="494aa8befea4f3b1" providerId="LiveId" clId="{427C59CC-CF46-4436-BF99-DF76466833A5}" dt="2018-07-17T03:56:21.051" v="28" actId="478"/>
          <ac:cxnSpMkLst>
            <pc:docMk/>
            <pc:sldMk cId="1257314836" sldId="278"/>
            <ac:cxnSpMk id="25" creationId="{A231A557-3E2B-4DA8-B2AA-EFC492922F37}"/>
          </ac:cxnSpMkLst>
        </pc:cxnChg>
        <pc:cxnChg chg="add del mod">
          <ac:chgData name="Joonho Kim" userId="494aa8befea4f3b1" providerId="LiveId" clId="{427C59CC-CF46-4436-BF99-DF76466833A5}" dt="2018-07-17T03:56:53.440" v="75" actId="478"/>
          <ac:cxnSpMkLst>
            <pc:docMk/>
            <pc:sldMk cId="1257314836" sldId="278"/>
            <ac:cxnSpMk id="26" creationId="{DE9A16AE-DA71-4DD2-8808-F6DD502E536D}"/>
          </ac:cxnSpMkLst>
        </pc:cxnChg>
        <pc:cxnChg chg="add del mod">
          <ac:chgData name="Joonho Kim" userId="494aa8befea4f3b1" providerId="LiveId" clId="{427C59CC-CF46-4436-BF99-DF76466833A5}" dt="2018-07-17T03:56:54.093" v="76" actId="478"/>
          <ac:cxnSpMkLst>
            <pc:docMk/>
            <pc:sldMk cId="1257314836" sldId="278"/>
            <ac:cxnSpMk id="27" creationId="{E9837A69-96DA-4EDF-9D08-9D1DB3E7C6B0}"/>
          </ac:cxnSpMkLst>
        </pc:cxnChg>
        <pc:cxnChg chg="del mod">
          <ac:chgData name="Joonho Kim" userId="494aa8befea4f3b1" providerId="LiveId" clId="{427C59CC-CF46-4436-BF99-DF76466833A5}" dt="2018-07-17T03:56:21.051" v="28" actId="478"/>
          <ac:cxnSpMkLst>
            <pc:docMk/>
            <pc:sldMk cId="1257314836" sldId="278"/>
            <ac:cxnSpMk id="28" creationId="{5F415556-EC61-47E9-80E6-0F61128BA207}"/>
          </ac:cxnSpMkLst>
        </pc:cxnChg>
        <pc:cxnChg chg="add del mod">
          <ac:chgData name="Joonho Kim" userId="494aa8befea4f3b1" providerId="LiveId" clId="{427C59CC-CF46-4436-BF99-DF76466833A5}" dt="2018-07-17T03:56:50.605" v="69" actId="478"/>
          <ac:cxnSpMkLst>
            <pc:docMk/>
            <pc:sldMk cId="1257314836" sldId="278"/>
            <ac:cxnSpMk id="29" creationId="{C0AE81E2-0901-438E-96D7-E2CD79D434D7}"/>
          </ac:cxnSpMkLst>
        </pc:cxnChg>
        <pc:cxnChg chg="add del mod">
          <ac:chgData name="Joonho Kim" userId="494aa8befea4f3b1" providerId="LiveId" clId="{427C59CC-CF46-4436-BF99-DF76466833A5}" dt="2018-07-17T03:56:48.313" v="64" actId="478"/>
          <ac:cxnSpMkLst>
            <pc:docMk/>
            <pc:sldMk cId="1257314836" sldId="278"/>
            <ac:cxnSpMk id="30" creationId="{BC3E5325-E52B-4F9D-80FE-95F939022727}"/>
          </ac:cxnSpMkLst>
        </pc:cxnChg>
        <pc:cxnChg chg="del mod">
          <ac:chgData name="Joonho Kim" userId="494aa8befea4f3b1" providerId="LiveId" clId="{427C59CC-CF46-4436-BF99-DF76466833A5}" dt="2018-07-17T03:56:21.051" v="28" actId="478"/>
          <ac:cxnSpMkLst>
            <pc:docMk/>
            <pc:sldMk cId="1257314836" sldId="278"/>
            <ac:cxnSpMk id="31" creationId="{79964E67-CD06-48A9-AEDC-2C762ABA02A5}"/>
          </ac:cxnSpMkLst>
        </pc:cxnChg>
        <pc:cxnChg chg="add del mod">
          <ac:chgData name="Joonho Kim" userId="494aa8befea4f3b1" providerId="LiveId" clId="{427C59CC-CF46-4436-BF99-DF76466833A5}" dt="2018-07-17T03:56:43.349" v="61" actId="478"/>
          <ac:cxnSpMkLst>
            <pc:docMk/>
            <pc:sldMk cId="1257314836" sldId="278"/>
            <ac:cxnSpMk id="32" creationId="{912EAD45-BC74-455E-8256-C167354AB101}"/>
          </ac:cxnSpMkLst>
        </pc:cxnChg>
        <pc:cxnChg chg="add del mod">
          <ac:chgData name="Joonho Kim" userId="494aa8befea4f3b1" providerId="LiveId" clId="{427C59CC-CF46-4436-BF99-DF76466833A5}" dt="2018-07-17T03:56:42.618" v="60" actId="478"/>
          <ac:cxnSpMkLst>
            <pc:docMk/>
            <pc:sldMk cId="1257314836" sldId="278"/>
            <ac:cxnSpMk id="33" creationId="{D2C61774-467B-43EF-8E4E-6A9B2E73740A}"/>
          </ac:cxnSpMkLst>
        </pc:cxnChg>
        <pc:cxnChg chg="add del mod">
          <ac:chgData name="Joonho Kim" userId="494aa8befea4f3b1" providerId="LiveId" clId="{427C59CC-CF46-4436-BF99-DF76466833A5}" dt="2018-07-17T03:56:48.926" v="65" actId="478"/>
          <ac:cxnSpMkLst>
            <pc:docMk/>
            <pc:sldMk cId="1257314836" sldId="278"/>
            <ac:cxnSpMk id="34" creationId="{69CC01A8-4E32-4383-9746-44AF637DAAA1}"/>
          </ac:cxnSpMkLst>
        </pc:cxnChg>
        <pc:cxnChg chg="add del mod">
          <ac:chgData name="Joonho Kim" userId="494aa8befea4f3b1" providerId="LiveId" clId="{427C59CC-CF46-4436-BF99-DF76466833A5}" dt="2018-07-17T03:56:51.094" v="71" actId="478"/>
          <ac:cxnSpMkLst>
            <pc:docMk/>
            <pc:sldMk cId="1257314836" sldId="278"/>
            <ac:cxnSpMk id="36" creationId="{A044BD13-C79F-4B1D-87CA-6A4766DF4616}"/>
          </ac:cxnSpMkLst>
        </pc:cxnChg>
        <pc:cxnChg chg="add del mod">
          <ac:chgData name="Joonho Kim" userId="494aa8befea4f3b1" providerId="LiveId" clId="{427C59CC-CF46-4436-BF99-DF76466833A5}" dt="2018-07-17T03:56:50.077" v="68" actId="478"/>
          <ac:cxnSpMkLst>
            <pc:docMk/>
            <pc:sldMk cId="1257314836" sldId="278"/>
            <ac:cxnSpMk id="37" creationId="{1C2F1E5F-2006-450D-904C-57E97E2869B6}"/>
          </ac:cxnSpMkLst>
        </pc:cxnChg>
        <pc:cxnChg chg="add del mod">
          <ac:chgData name="Joonho Kim" userId="494aa8befea4f3b1" providerId="LiveId" clId="{427C59CC-CF46-4436-BF99-DF76466833A5}" dt="2018-07-17T03:56:47.883" v="63" actId="478"/>
          <ac:cxnSpMkLst>
            <pc:docMk/>
            <pc:sldMk cId="1257314836" sldId="278"/>
            <ac:cxnSpMk id="38" creationId="{3507A924-91BC-4333-B78D-509B0C847582}"/>
          </ac:cxnSpMkLst>
        </pc:cxnChg>
        <pc:cxnChg chg="del mod">
          <ac:chgData name="Joonho Kim" userId="494aa8befea4f3b1" providerId="LiveId" clId="{427C59CC-CF46-4436-BF99-DF76466833A5}" dt="2018-07-17T03:56:21.051" v="28" actId="478"/>
          <ac:cxnSpMkLst>
            <pc:docMk/>
            <pc:sldMk cId="1257314836" sldId="278"/>
            <ac:cxnSpMk id="41" creationId="{C4EFD11C-723D-4C4A-88C6-A8129A937313}"/>
          </ac:cxnSpMkLst>
        </pc:cxnChg>
        <pc:cxnChg chg="del mod">
          <ac:chgData name="Joonho Kim" userId="494aa8befea4f3b1" providerId="LiveId" clId="{427C59CC-CF46-4436-BF99-DF76466833A5}" dt="2018-07-17T03:56:21.051" v="28" actId="478"/>
          <ac:cxnSpMkLst>
            <pc:docMk/>
            <pc:sldMk cId="1257314836" sldId="278"/>
            <ac:cxnSpMk id="44" creationId="{EF6E5F67-7D48-4AA5-BA02-D52C13827879}"/>
          </ac:cxnSpMkLst>
        </pc:cxnChg>
        <pc:cxnChg chg="del mod">
          <ac:chgData name="Joonho Kim" userId="494aa8befea4f3b1" providerId="LiveId" clId="{427C59CC-CF46-4436-BF99-DF76466833A5}" dt="2018-07-17T03:56:21.051" v="28" actId="478"/>
          <ac:cxnSpMkLst>
            <pc:docMk/>
            <pc:sldMk cId="1257314836" sldId="278"/>
            <ac:cxnSpMk id="48" creationId="{A91CE5BC-4989-4C58-AED6-EBFF1DE6FD8E}"/>
          </ac:cxnSpMkLst>
        </pc:cxnChg>
        <pc:cxnChg chg="add mod">
          <ac:chgData name="Joonho Kim" userId="494aa8befea4f3b1" providerId="LiveId" clId="{427C59CC-CF46-4436-BF99-DF76466833A5}" dt="2018-07-17T04:04:02.863" v="468" actId="1582"/>
          <ac:cxnSpMkLst>
            <pc:docMk/>
            <pc:sldMk cId="1257314836" sldId="278"/>
            <ac:cxnSpMk id="52" creationId="{9830B473-2395-4887-9371-2FB1CAD86497}"/>
          </ac:cxnSpMkLst>
        </pc:cxnChg>
        <pc:cxnChg chg="add mod">
          <ac:chgData name="Joonho Kim" userId="494aa8befea4f3b1" providerId="LiveId" clId="{427C59CC-CF46-4436-BF99-DF76466833A5}" dt="2018-07-17T03:58:59.024" v="153" actId="1076"/>
          <ac:cxnSpMkLst>
            <pc:docMk/>
            <pc:sldMk cId="1257314836" sldId="278"/>
            <ac:cxnSpMk id="53" creationId="{D818E290-A2CA-4740-9EDB-A8F4D73FF0CA}"/>
          </ac:cxnSpMkLst>
        </pc:cxnChg>
        <pc:cxnChg chg="add mod">
          <ac:chgData name="Joonho Kim" userId="494aa8befea4f3b1" providerId="LiveId" clId="{427C59CC-CF46-4436-BF99-DF76466833A5}" dt="2018-07-17T04:04:15.078" v="483" actId="1582"/>
          <ac:cxnSpMkLst>
            <pc:docMk/>
            <pc:sldMk cId="1257314836" sldId="278"/>
            <ac:cxnSpMk id="54" creationId="{17028D15-B3D3-42F2-8CF1-E13B5474C21E}"/>
          </ac:cxnSpMkLst>
        </pc:cxnChg>
        <pc:cxnChg chg="add mod">
          <ac:chgData name="Joonho Kim" userId="494aa8befea4f3b1" providerId="LiveId" clId="{427C59CC-CF46-4436-BF99-DF76466833A5}" dt="2018-07-17T04:04:02.830" v="467" actId="1582"/>
          <ac:cxnSpMkLst>
            <pc:docMk/>
            <pc:sldMk cId="1257314836" sldId="278"/>
            <ac:cxnSpMk id="56" creationId="{DBBC31DE-526D-4D2E-9FDF-C47FCC007C9B}"/>
          </ac:cxnSpMkLst>
        </pc:cxnChg>
        <pc:cxnChg chg="add mod">
          <ac:chgData name="Joonho Kim" userId="494aa8befea4f3b1" providerId="LiveId" clId="{427C59CC-CF46-4436-BF99-DF76466833A5}" dt="2018-07-17T03:58:59.024" v="153" actId="1076"/>
          <ac:cxnSpMkLst>
            <pc:docMk/>
            <pc:sldMk cId="1257314836" sldId="278"/>
            <ac:cxnSpMk id="60" creationId="{92ABF470-1EFA-413F-A0DE-A056FC282860}"/>
          </ac:cxnSpMkLst>
        </pc:cxnChg>
        <pc:cxnChg chg="add mod">
          <ac:chgData name="Joonho Kim" userId="494aa8befea4f3b1" providerId="LiveId" clId="{427C59CC-CF46-4436-BF99-DF76466833A5}" dt="2018-07-17T04:04:03.061" v="474" actId="1582"/>
          <ac:cxnSpMkLst>
            <pc:docMk/>
            <pc:sldMk cId="1257314836" sldId="278"/>
            <ac:cxnSpMk id="66" creationId="{58A65F83-7609-4FEA-AE84-1F2889EA0F41}"/>
          </ac:cxnSpMkLst>
        </pc:cxnChg>
        <pc:cxnChg chg="add mod">
          <ac:chgData name="Joonho Kim" userId="494aa8befea4f3b1" providerId="LiveId" clId="{427C59CC-CF46-4436-BF99-DF76466833A5}" dt="2018-07-17T03:58:59.024" v="153" actId="1076"/>
          <ac:cxnSpMkLst>
            <pc:docMk/>
            <pc:sldMk cId="1257314836" sldId="278"/>
            <ac:cxnSpMk id="69" creationId="{C25C279B-A4F4-47B8-8EDD-44E3380A1581}"/>
          </ac:cxnSpMkLst>
        </pc:cxnChg>
        <pc:cxnChg chg="add del mod">
          <ac:chgData name="Joonho Kim" userId="494aa8befea4f3b1" providerId="LiveId" clId="{427C59CC-CF46-4436-BF99-DF76466833A5}" dt="2018-07-17T04:01:12.565" v="425" actId="478"/>
          <ac:cxnSpMkLst>
            <pc:docMk/>
            <pc:sldMk cId="1257314836" sldId="278"/>
            <ac:cxnSpMk id="86" creationId="{EA928A16-5951-4A1D-B530-D6178F7D0C6D}"/>
          </ac:cxnSpMkLst>
        </pc:cxnChg>
        <pc:cxnChg chg="add del mod">
          <ac:chgData name="Joonho Kim" userId="494aa8befea4f3b1" providerId="LiveId" clId="{427C59CC-CF46-4436-BF99-DF76466833A5}" dt="2018-07-17T04:01:13.899" v="426" actId="478"/>
          <ac:cxnSpMkLst>
            <pc:docMk/>
            <pc:sldMk cId="1257314836" sldId="278"/>
            <ac:cxnSpMk id="87" creationId="{0803B0FE-1492-4AE8-9619-C1B4BBA518A8}"/>
          </ac:cxnSpMkLst>
        </pc:cxnChg>
        <pc:cxnChg chg="add del mod">
          <ac:chgData name="Joonho Kim" userId="494aa8befea4f3b1" providerId="LiveId" clId="{427C59CC-CF46-4436-BF99-DF76466833A5}" dt="2018-07-17T04:01:16.520" v="427" actId="478"/>
          <ac:cxnSpMkLst>
            <pc:docMk/>
            <pc:sldMk cId="1257314836" sldId="278"/>
            <ac:cxnSpMk id="88" creationId="{EB489D7A-154D-4EA8-8624-4661233F5E93}"/>
          </ac:cxnSpMkLst>
        </pc:cxnChg>
        <pc:cxnChg chg="add del mod">
          <ac:chgData name="Joonho Kim" userId="494aa8befea4f3b1" providerId="LiveId" clId="{427C59CC-CF46-4436-BF99-DF76466833A5}" dt="2018-07-17T04:01:16.520" v="427" actId="478"/>
          <ac:cxnSpMkLst>
            <pc:docMk/>
            <pc:sldMk cId="1257314836" sldId="278"/>
            <ac:cxnSpMk id="89" creationId="{4BCCC287-EE81-475A-BDBC-582FCEA59C64}"/>
          </ac:cxnSpMkLst>
        </pc:cxnChg>
        <pc:cxnChg chg="add del mod">
          <ac:chgData name="Joonho Kim" userId="494aa8befea4f3b1" providerId="LiveId" clId="{427C59CC-CF46-4436-BF99-DF76466833A5}" dt="2018-07-17T04:01:20.326" v="428" actId="478"/>
          <ac:cxnSpMkLst>
            <pc:docMk/>
            <pc:sldMk cId="1257314836" sldId="278"/>
            <ac:cxnSpMk id="90" creationId="{424F3518-3427-4606-B21D-D91C8A6CCAFD}"/>
          </ac:cxnSpMkLst>
        </pc:cxnChg>
        <pc:cxnChg chg="add del mod">
          <ac:chgData name="Joonho Kim" userId="494aa8befea4f3b1" providerId="LiveId" clId="{427C59CC-CF46-4436-BF99-DF76466833A5}" dt="2018-07-17T04:01:20.326" v="428" actId="478"/>
          <ac:cxnSpMkLst>
            <pc:docMk/>
            <pc:sldMk cId="1257314836" sldId="278"/>
            <ac:cxnSpMk id="91" creationId="{9894A39D-EE4F-440B-B8C4-6F2105F7607E}"/>
          </ac:cxnSpMkLst>
        </pc:cxnChg>
        <pc:cxnChg chg="add del mod">
          <ac:chgData name="Joonho Kim" userId="494aa8befea4f3b1" providerId="LiveId" clId="{427C59CC-CF46-4436-BF99-DF76466833A5}" dt="2018-07-17T04:01:16.520" v="427" actId="478"/>
          <ac:cxnSpMkLst>
            <pc:docMk/>
            <pc:sldMk cId="1257314836" sldId="278"/>
            <ac:cxnSpMk id="92" creationId="{E2AD7574-C513-405D-AA8C-F89B2D814DA2}"/>
          </ac:cxnSpMkLst>
        </pc:cxnChg>
        <pc:cxnChg chg="add del mod">
          <ac:chgData name="Joonho Kim" userId="494aa8befea4f3b1" providerId="LiveId" clId="{427C59CC-CF46-4436-BF99-DF76466833A5}" dt="2018-07-17T04:01:13.899" v="426" actId="478"/>
          <ac:cxnSpMkLst>
            <pc:docMk/>
            <pc:sldMk cId="1257314836" sldId="278"/>
            <ac:cxnSpMk id="93" creationId="{403AC103-8D69-416D-8F79-4574D2315FEF}"/>
          </ac:cxnSpMkLst>
        </pc:cxnChg>
        <pc:cxnChg chg="add del mod">
          <ac:chgData name="Joonho Kim" userId="494aa8befea4f3b1" providerId="LiveId" clId="{427C59CC-CF46-4436-BF99-DF76466833A5}" dt="2018-07-17T04:04:04.040" v="481" actId="11529"/>
          <ac:cxnSpMkLst>
            <pc:docMk/>
            <pc:sldMk cId="1257314836" sldId="278"/>
            <ac:cxnSpMk id="103" creationId="{207119CA-F021-40D1-B87B-24B120C8C9A4}"/>
          </ac:cxnSpMkLst>
        </pc:cxnChg>
        <pc:cxnChg chg="add del mod">
          <ac:chgData name="Joonho Kim" userId="494aa8befea4f3b1" providerId="LiveId" clId="{427C59CC-CF46-4436-BF99-DF76466833A5}" dt="2018-07-17T04:04:03.161" v="477"/>
          <ac:cxnSpMkLst>
            <pc:docMk/>
            <pc:sldMk cId="1257314836" sldId="278"/>
            <ac:cxnSpMk id="104" creationId="{0BC0370A-3B48-4DB5-87EF-54D3D98C9505}"/>
          </ac:cxnSpMkLst>
        </pc:cxnChg>
        <pc:cxnChg chg="add del mod">
          <ac:chgData name="Joonho Kim" userId="494aa8befea4f3b1" providerId="LiveId" clId="{427C59CC-CF46-4436-BF99-DF76466833A5}" dt="2018-07-17T04:04:02.995" v="472"/>
          <ac:cxnSpMkLst>
            <pc:docMk/>
            <pc:sldMk cId="1257314836" sldId="278"/>
            <ac:cxnSpMk id="107" creationId="{71F1DD04-452B-4D25-AE04-6928CAE5F450}"/>
          </ac:cxnSpMkLst>
        </pc:cxnChg>
        <pc:cxnChg chg="add del mod">
          <ac:chgData name="Joonho Kim" userId="494aa8befea4f3b1" providerId="LiveId" clId="{427C59CC-CF46-4436-BF99-DF76466833A5}" dt="2018-07-17T04:04:02.737" v="464" actId="11529"/>
          <ac:cxnSpMkLst>
            <pc:docMk/>
            <pc:sldMk cId="1257314836" sldId="278"/>
            <ac:cxnSpMk id="114" creationId="{08C88AD6-5FD0-460E-958B-11B38EC69968}"/>
          </ac:cxnSpMkLst>
        </pc:cxnChg>
      </pc:sldChg>
      <pc:sldChg chg="addSp delSp modSp add">
        <pc:chgData name="Joonho Kim" userId="494aa8befea4f3b1" providerId="LiveId" clId="{427C59CC-CF46-4436-BF99-DF76466833A5}" dt="2018-07-17T04:23:28.230" v="1234"/>
        <pc:sldMkLst>
          <pc:docMk/>
          <pc:sldMk cId="1984691547" sldId="279"/>
        </pc:sldMkLst>
        <pc:spChg chg="del">
          <ac:chgData name="Joonho Kim" userId="494aa8befea4f3b1" providerId="LiveId" clId="{427C59CC-CF46-4436-BF99-DF76466833A5}" dt="2018-07-17T04:04:29.677" v="488" actId="478"/>
          <ac:spMkLst>
            <pc:docMk/>
            <pc:sldMk cId="1984691547" sldId="279"/>
            <ac:spMk id="2" creationId="{A1BF7378-5E9C-4382-BC40-13F22F71DCD4}"/>
          </ac:spMkLst>
        </pc:spChg>
        <pc:spChg chg="del">
          <ac:chgData name="Joonho Kim" userId="494aa8befea4f3b1" providerId="LiveId" clId="{427C59CC-CF46-4436-BF99-DF76466833A5}" dt="2018-07-17T04:04:29.677" v="488" actId="478"/>
          <ac:spMkLst>
            <pc:docMk/>
            <pc:sldMk cId="1984691547" sldId="279"/>
            <ac:spMk id="3" creationId="{17F12DC8-E901-4A7D-8296-B862F34C3A35}"/>
          </ac:spMkLst>
        </pc:spChg>
        <pc:spChg chg="add mod">
          <ac:chgData name="Joonho Kim" userId="494aa8befea4f3b1" providerId="LiveId" clId="{427C59CC-CF46-4436-BF99-DF76466833A5}" dt="2018-07-17T04:04:29.677" v="488" actId="478"/>
          <ac:spMkLst>
            <pc:docMk/>
            <pc:sldMk cId="1984691547" sldId="279"/>
            <ac:spMk id="5" creationId="{768F3F77-28F0-4C2B-9981-176DFD7BC329}"/>
          </ac:spMkLst>
        </pc:spChg>
        <pc:spChg chg="add del mod">
          <ac:chgData name="Joonho Kim" userId="494aa8befea4f3b1" providerId="LiveId" clId="{427C59CC-CF46-4436-BF99-DF76466833A5}" dt="2018-07-17T04:04:31.729" v="490" actId="478"/>
          <ac:spMkLst>
            <pc:docMk/>
            <pc:sldMk cId="1984691547" sldId="279"/>
            <ac:spMk id="7" creationId="{2DE3B9C1-E156-45F2-9EE2-25EF94FB83BB}"/>
          </ac:spMkLst>
        </pc:spChg>
        <pc:spChg chg="del">
          <ac:chgData name="Joonho Kim" userId="494aa8befea4f3b1" providerId="LiveId" clId="{427C59CC-CF46-4436-BF99-DF76466833A5}" dt="2018-07-17T04:23:28.230" v="1234"/>
          <ac:spMkLst>
            <pc:docMk/>
            <pc:sldMk cId="1984691547" sldId="279"/>
            <ac:spMk id="8" creationId="{E5E6BBF5-DF48-45AF-8AD7-63C9662584F7}"/>
          </ac:spMkLst>
        </pc:spChg>
        <pc:spChg chg="del">
          <ac:chgData name="Joonho Kim" userId="494aa8befea4f3b1" providerId="LiveId" clId="{427C59CC-CF46-4436-BF99-DF76466833A5}" dt="2018-07-17T04:04:29.677" v="488" actId="478"/>
          <ac:spMkLst>
            <pc:docMk/>
            <pc:sldMk cId="1984691547" sldId="279"/>
            <ac:spMk id="19" creationId="{9DF32834-5B91-4489-B3FB-05DEFBD0B32A}"/>
          </ac:spMkLst>
        </pc:spChg>
        <pc:spChg chg="del">
          <ac:chgData name="Joonho Kim" userId="494aa8befea4f3b1" providerId="LiveId" clId="{427C59CC-CF46-4436-BF99-DF76466833A5}" dt="2018-07-17T04:04:29.677" v="488" actId="478"/>
          <ac:spMkLst>
            <pc:docMk/>
            <pc:sldMk cId="1984691547" sldId="279"/>
            <ac:spMk id="20" creationId="{20AD88BA-EEB9-4FFF-A422-40708D3A557F}"/>
          </ac:spMkLst>
        </pc:spChg>
        <pc:spChg chg="del">
          <ac:chgData name="Joonho Kim" userId="494aa8befea4f3b1" providerId="LiveId" clId="{427C59CC-CF46-4436-BF99-DF76466833A5}" dt="2018-07-17T04:04:29.677" v="488" actId="478"/>
          <ac:spMkLst>
            <pc:docMk/>
            <pc:sldMk cId="1984691547" sldId="279"/>
            <ac:spMk id="21" creationId="{7836BEAA-4A56-4F58-8D7D-645D9325377C}"/>
          </ac:spMkLst>
        </pc:spChg>
        <pc:spChg chg="del">
          <ac:chgData name="Joonho Kim" userId="494aa8befea4f3b1" providerId="LiveId" clId="{427C59CC-CF46-4436-BF99-DF76466833A5}" dt="2018-07-17T04:04:29.677" v="488" actId="478"/>
          <ac:spMkLst>
            <pc:docMk/>
            <pc:sldMk cId="1984691547" sldId="279"/>
            <ac:spMk id="22" creationId="{A5DAB319-4842-4EBE-ACBD-B372D2333C33}"/>
          </ac:spMkLst>
        </pc:spChg>
        <pc:spChg chg="del">
          <ac:chgData name="Joonho Kim" userId="494aa8befea4f3b1" providerId="LiveId" clId="{427C59CC-CF46-4436-BF99-DF76466833A5}" dt="2018-07-17T04:04:29.677" v="488" actId="478"/>
          <ac:spMkLst>
            <pc:docMk/>
            <pc:sldMk cId="1984691547" sldId="279"/>
            <ac:spMk id="23" creationId="{F5333588-C177-4F97-BAB7-9420F609D35F}"/>
          </ac:spMkLst>
        </pc:spChg>
        <pc:spChg chg="add del">
          <ac:chgData name="Joonho Kim" userId="494aa8befea4f3b1" providerId="LiveId" clId="{427C59CC-CF46-4436-BF99-DF76466833A5}" dt="2018-07-17T04:04:27.870" v="487"/>
          <ac:spMkLst>
            <pc:docMk/>
            <pc:sldMk cId="1984691547" sldId="279"/>
            <ac:spMk id="32" creationId="{27DFBBCA-FF41-4B88-AC02-5DF9F5168228}"/>
          </ac:spMkLst>
        </pc:spChg>
        <pc:spChg chg="add del">
          <ac:chgData name="Joonho Kim" userId="494aa8befea4f3b1" providerId="LiveId" clId="{427C59CC-CF46-4436-BF99-DF76466833A5}" dt="2018-07-17T04:04:27.870" v="487"/>
          <ac:spMkLst>
            <pc:docMk/>
            <pc:sldMk cId="1984691547" sldId="279"/>
            <ac:spMk id="33" creationId="{F01B0F6E-09FC-46CA-9A01-135DA2636721}"/>
          </ac:spMkLst>
        </pc:spChg>
        <pc:spChg chg="add del">
          <ac:chgData name="Joonho Kim" userId="494aa8befea4f3b1" providerId="LiveId" clId="{427C59CC-CF46-4436-BF99-DF76466833A5}" dt="2018-07-17T04:04:27.870" v="487"/>
          <ac:spMkLst>
            <pc:docMk/>
            <pc:sldMk cId="1984691547" sldId="279"/>
            <ac:spMk id="34" creationId="{145D97E2-BDD4-4286-B806-6684915BAE71}"/>
          </ac:spMkLst>
        </pc:spChg>
        <pc:spChg chg="del">
          <ac:chgData name="Joonho Kim" userId="494aa8befea4f3b1" providerId="LiveId" clId="{427C59CC-CF46-4436-BF99-DF76466833A5}" dt="2018-07-17T04:04:29.677" v="488" actId="478"/>
          <ac:spMkLst>
            <pc:docMk/>
            <pc:sldMk cId="1984691547" sldId="279"/>
            <ac:spMk id="35" creationId="{0A5297D5-4D6C-407E-8E52-AAF54E32FD4D}"/>
          </ac:spMkLst>
        </pc:spChg>
        <pc:spChg chg="add del">
          <ac:chgData name="Joonho Kim" userId="494aa8befea4f3b1" providerId="LiveId" clId="{427C59CC-CF46-4436-BF99-DF76466833A5}" dt="2018-07-17T04:04:27.870" v="487"/>
          <ac:spMkLst>
            <pc:docMk/>
            <pc:sldMk cId="1984691547" sldId="279"/>
            <ac:spMk id="36" creationId="{C4DB50E1-5398-4991-923B-863FE929F751}"/>
          </ac:spMkLst>
        </pc:spChg>
        <pc:spChg chg="add del">
          <ac:chgData name="Joonho Kim" userId="494aa8befea4f3b1" providerId="LiveId" clId="{427C59CC-CF46-4436-BF99-DF76466833A5}" dt="2018-07-17T04:04:27.870" v="487"/>
          <ac:spMkLst>
            <pc:docMk/>
            <pc:sldMk cId="1984691547" sldId="279"/>
            <ac:spMk id="37" creationId="{FE660D2B-1C10-4748-9EEE-2B48DA93BE7D}"/>
          </ac:spMkLst>
        </pc:spChg>
        <pc:spChg chg="add del">
          <ac:chgData name="Joonho Kim" userId="494aa8befea4f3b1" providerId="LiveId" clId="{427C59CC-CF46-4436-BF99-DF76466833A5}" dt="2018-07-17T04:04:27.870" v="487"/>
          <ac:spMkLst>
            <pc:docMk/>
            <pc:sldMk cId="1984691547" sldId="279"/>
            <ac:spMk id="38" creationId="{1557E53D-3139-45D1-ABF9-3DB8B033BCFE}"/>
          </ac:spMkLst>
        </pc:spChg>
        <pc:spChg chg="add del">
          <ac:chgData name="Joonho Kim" userId="494aa8befea4f3b1" providerId="LiveId" clId="{427C59CC-CF46-4436-BF99-DF76466833A5}" dt="2018-07-17T04:04:27.870" v="487"/>
          <ac:spMkLst>
            <pc:docMk/>
            <pc:sldMk cId="1984691547" sldId="279"/>
            <ac:spMk id="39" creationId="{EA5F6329-1134-48D3-9117-EF40F324A4F8}"/>
          </ac:spMkLst>
        </pc:spChg>
        <pc:spChg chg="add del">
          <ac:chgData name="Joonho Kim" userId="494aa8befea4f3b1" providerId="LiveId" clId="{427C59CC-CF46-4436-BF99-DF76466833A5}" dt="2018-07-17T04:04:27.870" v="487"/>
          <ac:spMkLst>
            <pc:docMk/>
            <pc:sldMk cId="1984691547" sldId="279"/>
            <ac:spMk id="40" creationId="{B2DCB41D-0357-41E1-A00D-0DB3612B3F37}"/>
          </ac:spMkLst>
        </pc:spChg>
        <pc:spChg chg="add del">
          <ac:chgData name="Joonho Kim" userId="494aa8befea4f3b1" providerId="LiveId" clId="{427C59CC-CF46-4436-BF99-DF76466833A5}" dt="2018-07-17T04:04:27.870" v="487"/>
          <ac:spMkLst>
            <pc:docMk/>
            <pc:sldMk cId="1984691547" sldId="279"/>
            <ac:spMk id="49" creationId="{95F6AC2D-9A1B-426F-A262-0CF91CDF5DBB}"/>
          </ac:spMkLst>
        </pc:spChg>
        <pc:spChg chg="add del">
          <ac:chgData name="Joonho Kim" userId="494aa8befea4f3b1" providerId="LiveId" clId="{427C59CC-CF46-4436-BF99-DF76466833A5}" dt="2018-07-17T04:04:27.870" v="487"/>
          <ac:spMkLst>
            <pc:docMk/>
            <pc:sldMk cId="1984691547" sldId="279"/>
            <ac:spMk id="50" creationId="{9B3541BD-1D88-4C91-BAA0-6B41452B2560}"/>
          </ac:spMkLst>
        </pc:spChg>
        <pc:spChg chg="add del">
          <ac:chgData name="Joonho Kim" userId="494aa8befea4f3b1" providerId="LiveId" clId="{427C59CC-CF46-4436-BF99-DF76466833A5}" dt="2018-07-17T04:04:27.870" v="487"/>
          <ac:spMkLst>
            <pc:docMk/>
            <pc:sldMk cId="1984691547" sldId="279"/>
            <ac:spMk id="51" creationId="{AEF00FD1-9BE5-4769-B2A1-BC5BF7E26CA8}"/>
          </ac:spMkLst>
        </pc:spChg>
        <pc:spChg chg="add del">
          <ac:chgData name="Joonho Kim" userId="494aa8befea4f3b1" providerId="LiveId" clId="{427C59CC-CF46-4436-BF99-DF76466833A5}" dt="2018-07-17T04:04:27.870" v="487"/>
          <ac:spMkLst>
            <pc:docMk/>
            <pc:sldMk cId="1984691547" sldId="279"/>
            <ac:spMk id="55" creationId="{80C3DA69-B2A0-45B9-825B-F63C97ECBF5D}"/>
          </ac:spMkLst>
        </pc:spChg>
        <pc:spChg chg="add del">
          <ac:chgData name="Joonho Kim" userId="494aa8befea4f3b1" providerId="LiveId" clId="{427C59CC-CF46-4436-BF99-DF76466833A5}" dt="2018-07-17T04:04:27.870" v="487"/>
          <ac:spMkLst>
            <pc:docMk/>
            <pc:sldMk cId="1984691547" sldId="279"/>
            <ac:spMk id="57" creationId="{23E6BAA3-0BA9-404E-9103-B07D8800094B}"/>
          </ac:spMkLst>
        </pc:spChg>
        <pc:spChg chg="add del">
          <ac:chgData name="Joonho Kim" userId="494aa8befea4f3b1" providerId="LiveId" clId="{427C59CC-CF46-4436-BF99-DF76466833A5}" dt="2018-07-17T04:04:27.870" v="487"/>
          <ac:spMkLst>
            <pc:docMk/>
            <pc:sldMk cId="1984691547" sldId="279"/>
            <ac:spMk id="58" creationId="{BCE74FC9-A3CE-4DB0-9857-5EF0A9D07581}"/>
          </ac:spMkLst>
        </pc:spChg>
        <pc:spChg chg="add del">
          <ac:chgData name="Joonho Kim" userId="494aa8befea4f3b1" providerId="LiveId" clId="{427C59CC-CF46-4436-BF99-DF76466833A5}" dt="2018-07-17T04:04:27.870" v="487"/>
          <ac:spMkLst>
            <pc:docMk/>
            <pc:sldMk cId="1984691547" sldId="279"/>
            <ac:spMk id="59" creationId="{6BBEDBFA-7A64-45FF-A38B-7A6898C35522}"/>
          </ac:spMkLst>
        </pc:spChg>
        <pc:spChg chg="add del">
          <ac:chgData name="Joonho Kim" userId="494aa8befea4f3b1" providerId="LiveId" clId="{427C59CC-CF46-4436-BF99-DF76466833A5}" dt="2018-07-17T04:04:27.870" v="487"/>
          <ac:spMkLst>
            <pc:docMk/>
            <pc:sldMk cId="1984691547" sldId="279"/>
            <ac:spMk id="61" creationId="{38EE89C7-EC66-4708-94A3-809A47A90C79}"/>
          </ac:spMkLst>
        </pc:spChg>
        <pc:spChg chg="add del">
          <ac:chgData name="Joonho Kim" userId="494aa8befea4f3b1" providerId="LiveId" clId="{427C59CC-CF46-4436-BF99-DF76466833A5}" dt="2018-07-17T04:04:27.870" v="487"/>
          <ac:spMkLst>
            <pc:docMk/>
            <pc:sldMk cId="1984691547" sldId="279"/>
            <ac:spMk id="62" creationId="{740EE02D-C9F2-4C8E-B89B-C2AE5A346C6C}"/>
          </ac:spMkLst>
        </pc:spChg>
        <pc:spChg chg="add del">
          <ac:chgData name="Joonho Kim" userId="494aa8befea4f3b1" providerId="LiveId" clId="{427C59CC-CF46-4436-BF99-DF76466833A5}" dt="2018-07-17T04:04:27.870" v="487"/>
          <ac:spMkLst>
            <pc:docMk/>
            <pc:sldMk cId="1984691547" sldId="279"/>
            <ac:spMk id="63" creationId="{B85F2C07-FFC8-4395-87EE-B0CB3AB87ABB}"/>
          </ac:spMkLst>
        </pc:spChg>
        <pc:spChg chg="add del">
          <ac:chgData name="Joonho Kim" userId="494aa8befea4f3b1" providerId="LiveId" clId="{427C59CC-CF46-4436-BF99-DF76466833A5}" dt="2018-07-17T04:04:27.870" v="487"/>
          <ac:spMkLst>
            <pc:docMk/>
            <pc:sldMk cId="1984691547" sldId="279"/>
            <ac:spMk id="64" creationId="{1DF2D4C6-7017-4980-B0E0-EC01BDB21E82}"/>
          </ac:spMkLst>
        </pc:spChg>
        <pc:spChg chg="add del">
          <ac:chgData name="Joonho Kim" userId="494aa8befea4f3b1" providerId="LiveId" clId="{427C59CC-CF46-4436-BF99-DF76466833A5}" dt="2018-07-17T04:04:27.870" v="487"/>
          <ac:spMkLst>
            <pc:docMk/>
            <pc:sldMk cId="1984691547" sldId="279"/>
            <ac:spMk id="65" creationId="{9590E6A3-3565-4D5D-A7EC-C2F7BE9CA193}"/>
          </ac:spMkLst>
        </pc:spChg>
        <pc:spChg chg="add del">
          <ac:chgData name="Joonho Kim" userId="494aa8befea4f3b1" providerId="LiveId" clId="{427C59CC-CF46-4436-BF99-DF76466833A5}" dt="2018-07-17T04:04:27.870" v="487"/>
          <ac:spMkLst>
            <pc:docMk/>
            <pc:sldMk cId="1984691547" sldId="279"/>
            <ac:spMk id="67" creationId="{964B1E07-9940-43F1-99D6-4F0166B26D38}"/>
          </ac:spMkLst>
        </pc:spChg>
        <pc:spChg chg="add del">
          <ac:chgData name="Joonho Kim" userId="494aa8befea4f3b1" providerId="LiveId" clId="{427C59CC-CF46-4436-BF99-DF76466833A5}" dt="2018-07-17T04:04:27.870" v="487"/>
          <ac:spMkLst>
            <pc:docMk/>
            <pc:sldMk cId="1984691547" sldId="279"/>
            <ac:spMk id="68" creationId="{75B46FC7-2F27-491C-801C-F0BA6971A18F}"/>
          </ac:spMkLst>
        </pc:spChg>
        <pc:spChg chg="del">
          <ac:chgData name="Joonho Kim" userId="494aa8befea4f3b1" providerId="LiveId" clId="{427C59CC-CF46-4436-BF99-DF76466833A5}" dt="2018-07-17T04:04:29.677" v="488" actId="478"/>
          <ac:spMkLst>
            <pc:docMk/>
            <pc:sldMk cId="1984691547" sldId="279"/>
            <ac:spMk id="72" creationId="{7DD12BFC-352F-4E41-B5FC-8FAF1DE6CB06}"/>
          </ac:spMkLst>
        </pc:spChg>
        <pc:spChg chg="del">
          <ac:chgData name="Joonho Kim" userId="494aa8befea4f3b1" providerId="LiveId" clId="{427C59CC-CF46-4436-BF99-DF76466833A5}" dt="2018-07-17T04:04:29.677" v="488" actId="478"/>
          <ac:spMkLst>
            <pc:docMk/>
            <pc:sldMk cId="1984691547" sldId="279"/>
            <ac:spMk id="73" creationId="{679A3770-A1B6-4779-BEA6-D620AFCA400A}"/>
          </ac:spMkLst>
        </pc:spChg>
        <pc:spChg chg="del">
          <ac:chgData name="Joonho Kim" userId="494aa8befea4f3b1" providerId="LiveId" clId="{427C59CC-CF46-4436-BF99-DF76466833A5}" dt="2018-07-17T04:04:29.677" v="488" actId="478"/>
          <ac:spMkLst>
            <pc:docMk/>
            <pc:sldMk cId="1984691547" sldId="279"/>
            <ac:spMk id="74" creationId="{7FCDFE30-9FE3-42D0-8F90-4F03A4AA3AD6}"/>
          </ac:spMkLst>
        </pc:spChg>
        <pc:spChg chg="del">
          <ac:chgData name="Joonho Kim" userId="494aa8befea4f3b1" providerId="LiveId" clId="{427C59CC-CF46-4436-BF99-DF76466833A5}" dt="2018-07-17T04:04:29.677" v="488" actId="478"/>
          <ac:spMkLst>
            <pc:docMk/>
            <pc:sldMk cId="1984691547" sldId="279"/>
            <ac:spMk id="75" creationId="{71F067FD-BC3E-478B-9F1F-B028CBD990EB}"/>
          </ac:spMkLst>
        </pc:spChg>
        <pc:spChg chg="del">
          <ac:chgData name="Joonho Kim" userId="494aa8befea4f3b1" providerId="LiveId" clId="{427C59CC-CF46-4436-BF99-DF76466833A5}" dt="2018-07-17T04:04:29.677" v="488" actId="478"/>
          <ac:spMkLst>
            <pc:docMk/>
            <pc:sldMk cId="1984691547" sldId="279"/>
            <ac:spMk id="76" creationId="{1B347149-EC1E-4F7D-AFD6-61A713F4C94A}"/>
          </ac:spMkLst>
        </pc:spChg>
        <pc:spChg chg="del">
          <ac:chgData name="Joonho Kim" userId="494aa8befea4f3b1" providerId="LiveId" clId="{427C59CC-CF46-4436-BF99-DF76466833A5}" dt="2018-07-17T04:04:29.677" v="488" actId="478"/>
          <ac:spMkLst>
            <pc:docMk/>
            <pc:sldMk cId="1984691547" sldId="279"/>
            <ac:spMk id="77" creationId="{21B90473-496A-41BE-B42D-00C5ED9C019A}"/>
          </ac:spMkLst>
        </pc:spChg>
        <pc:spChg chg="del">
          <ac:chgData name="Joonho Kim" userId="494aa8befea4f3b1" providerId="LiveId" clId="{427C59CC-CF46-4436-BF99-DF76466833A5}" dt="2018-07-17T04:04:29.677" v="488" actId="478"/>
          <ac:spMkLst>
            <pc:docMk/>
            <pc:sldMk cId="1984691547" sldId="279"/>
            <ac:spMk id="78" creationId="{F5F54CAB-D6DC-4BB0-980A-B47872B9390E}"/>
          </ac:spMkLst>
        </pc:spChg>
        <pc:spChg chg="del">
          <ac:chgData name="Joonho Kim" userId="494aa8befea4f3b1" providerId="LiveId" clId="{427C59CC-CF46-4436-BF99-DF76466833A5}" dt="2018-07-17T04:04:29.677" v="488" actId="478"/>
          <ac:spMkLst>
            <pc:docMk/>
            <pc:sldMk cId="1984691547" sldId="279"/>
            <ac:spMk id="79" creationId="{D19D5FB6-2C97-48C0-BA76-62DF30144D37}"/>
          </ac:spMkLst>
        </pc:spChg>
        <pc:spChg chg="del">
          <ac:chgData name="Joonho Kim" userId="494aa8befea4f3b1" providerId="LiveId" clId="{427C59CC-CF46-4436-BF99-DF76466833A5}" dt="2018-07-17T04:04:29.677" v="488" actId="478"/>
          <ac:spMkLst>
            <pc:docMk/>
            <pc:sldMk cId="1984691547" sldId="279"/>
            <ac:spMk id="80" creationId="{5E7622C5-F94F-4BCB-85C4-030E65621F5B}"/>
          </ac:spMkLst>
        </pc:spChg>
        <pc:spChg chg="del">
          <ac:chgData name="Joonho Kim" userId="494aa8befea4f3b1" providerId="LiveId" clId="{427C59CC-CF46-4436-BF99-DF76466833A5}" dt="2018-07-17T04:04:29.677" v="488" actId="478"/>
          <ac:spMkLst>
            <pc:docMk/>
            <pc:sldMk cId="1984691547" sldId="279"/>
            <ac:spMk id="81" creationId="{C8369B98-6F69-4949-967A-9E4AD02B1E20}"/>
          </ac:spMkLst>
        </pc:spChg>
        <pc:spChg chg="del">
          <ac:chgData name="Joonho Kim" userId="494aa8befea4f3b1" providerId="LiveId" clId="{427C59CC-CF46-4436-BF99-DF76466833A5}" dt="2018-07-17T04:04:29.677" v="488" actId="478"/>
          <ac:spMkLst>
            <pc:docMk/>
            <pc:sldMk cId="1984691547" sldId="279"/>
            <ac:spMk id="82" creationId="{1F2D7868-6225-49CA-8786-3162BFD4B5C3}"/>
          </ac:spMkLst>
        </pc:spChg>
        <pc:spChg chg="del">
          <ac:chgData name="Joonho Kim" userId="494aa8befea4f3b1" providerId="LiveId" clId="{427C59CC-CF46-4436-BF99-DF76466833A5}" dt="2018-07-17T04:04:29.677" v="488" actId="478"/>
          <ac:spMkLst>
            <pc:docMk/>
            <pc:sldMk cId="1984691547" sldId="279"/>
            <ac:spMk id="83" creationId="{522C2116-4FF9-4495-9151-DC926C810D81}"/>
          </ac:spMkLst>
        </pc:spChg>
        <pc:spChg chg="del">
          <ac:chgData name="Joonho Kim" userId="494aa8befea4f3b1" providerId="LiveId" clId="{427C59CC-CF46-4436-BF99-DF76466833A5}" dt="2018-07-17T04:04:29.677" v="488" actId="478"/>
          <ac:spMkLst>
            <pc:docMk/>
            <pc:sldMk cId="1984691547" sldId="279"/>
            <ac:spMk id="84" creationId="{159E4E9F-737C-4135-B7AC-3511C2EFC17B}"/>
          </ac:spMkLst>
        </pc:spChg>
        <pc:spChg chg="del">
          <ac:chgData name="Joonho Kim" userId="494aa8befea4f3b1" providerId="LiveId" clId="{427C59CC-CF46-4436-BF99-DF76466833A5}" dt="2018-07-17T04:04:29.677" v="488" actId="478"/>
          <ac:spMkLst>
            <pc:docMk/>
            <pc:sldMk cId="1984691547" sldId="279"/>
            <ac:spMk id="85" creationId="{ABC94F90-A779-4750-A3E9-882CB047052A}"/>
          </ac:spMkLst>
        </pc:spChg>
        <pc:spChg chg="add del">
          <ac:chgData name="Joonho Kim" userId="494aa8befea4f3b1" providerId="LiveId" clId="{427C59CC-CF46-4436-BF99-DF76466833A5}" dt="2018-07-17T04:04:33.488" v="491" actId="478"/>
          <ac:spMkLst>
            <pc:docMk/>
            <pc:sldMk cId="1984691547" sldId="279"/>
            <ac:spMk id="88" creationId="{016BC98F-7875-466A-9300-707D1BEC54F3}"/>
          </ac:spMkLst>
        </pc:spChg>
        <pc:spChg chg="add">
          <ac:chgData name="Joonho Kim" userId="494aa8befea4f3b1" providerId="LiveId" clId="{427C59CC-CF46-4436-BF99-DF76466833A5}" dt="2018-07-17T04:04:29.933" v="489"/>
          <ac:spMkLst>
            <pc:docMk/>
            <pc:sldMk cId="1984691547" sldId="279"/>
            <ac:spMk id="89" creationId="{E4375630-1BA4-46A0-9B9B-009CA1651297}"/>
          </ac:spMkLst>
        </pc:spChg>
        <pc:spChg chg="add">
          <ac:chgData name="Joonho Kim" userId="494aa8befea4f3b1" providerId="LiveId" clId="{427C59CC-CF46-4436-BF99-DF76466833A5}" dt="2018-07-17T04:04:29.933" v="489"/>
          <ac:spMkLst>
            <pc:docMk/>
            <pc:sldMk cId="1984691547" sldId="279"/>
            <ac:spMk id="90" creationId="{083FDF15-04F5-42E0-9523-6C5B0B7461FF}"/>
          </ac:spMkLst>
        </pc:spChg>
        <pc:spChg chg="add">
          <ac:chgData name="Joonho Kim" userId="494aa8befea4f3b1" providerId="LiveId" clId="{427C59CC-CF46-4436-BF99-DF76466833A5}" dt="2018-07-17T04:04:29.933" v="489"/>
          <ac:spMkLst>
            <pc:docMk/>
            <pc:sldMk cId="1984691547" sldId="279"/>
            <ac:spMk id="91" creationId="{7321D48D-4571-419F-9158-108BB2D334C2}"/>
          </ac:spMkLst>
        </pc:spChg>
        <pc:spChg chg="add">
          <ac:chgData name="Joonho Kim" userId="494aa8befea4f3b1" providerId="LiveId" clId="{427C59CC-CF46-4436-BF99-DF76466833A5}" dt="2018-07-17T04:04:29.933" v="489"/>
          <ac:spMkLst>
            <pc:docMk/>
            <pc:sldMk cId="1984691547" sldId="279"/>
            <ac:spMk id="92" creationId="{5292F4E9-2BF2-4171-8282-ABCB556B9012}"/>
          </ac:spMkLst>
        </pc:spChg>
        <pc:spChg chg="add">
          <ac:chgData name="Joonho Kim" userId="494aa8befea4f3b1" providerId="LiveId" clId="{427C59CC-CF46-4436-BF99-DF76466833A5}" dt="2018-07-17T04:04:29.933" v="489"/>
          <ac:spMkLst>
            <pc:docMk/>
            <pc:sldMk cId="1984691547" sldId="279"/>
            <ac:spMk id="93" creationId="{6C10F733-FD1F-473A-B3C7-9C761A980F71}"/>
          </ac:spMkLst>
        </pc:spChg>
        <pc:spChg chg="add">
          <ac:chgData name="Joonho Kim" userId="494aa8befea4f3b1" providerId="LiveId" clId="{427C59CC-CF46-4436-BF99-DF76466833A5}" dt="2018-07-17T04:04:29.933" v="489"/>
          <ac:spMkLst>
            <pc:docMk/>
            <pc:sldMk cId="1984691547" sldId="279"/>
            <ac:spMk id="94" creationId="{02FB309E-B0A0-48EA-A96D-A535EABAC9CE}"/>
          </ac:spMkLst>
        </pc:spChg>
        <pc:spChg chg="add">
          <ac:chgData name="Joonho Kim" userId="494aa8befea4f3b1" providerId="LiveId" clId="{427C59CC-CF46-4436-BF99-DF76466833A5}" dt="2018-07-17T04:04:29.933" v="489"/>
          <ac:spMkLst>
            <pc:docMk/>
            <pc:sldMk cId="1984691547" sldId="279"/>
            <ac:spMk id="95" creationId="{AF94D0EF-2DD5-4B91-AA73-4E7D36A8B26C}"/>
          </ac:spMkLst>
        </pc:spChg>
        <pc:spChg chg="add">
          <ac:chgData name="Joonho Kim" userId="494aa8befea4f3b1" providerId="LiveId" clId="{427C59CC-CF46-4436-BF99-DF76466833A5}" dt="2018-07-17T04:04:29.933" v="489"/>
          <ac:spMkLst>
            <pc:docMk/>
            <pc:sldMk cId="1984691547" sldId="279"/>
            <ac:spMk id="104" creationId="{F3716CB3-BF0A-493E-8398-2A68212054E3}"/>
          </ac:spMkLst>
        </pc:spChg>
        <pc:spChg chg="add">
          <ac:chgData name="Joonho Kim" userId="494aa8befea4f3b1" providerId="LiveId" clId="{427C59CC-CF46-4436-BF99-DF76466833A5}" dt="2018-07-17T04:04:29.933" v="489"/>
          <ac:spMkLst>
            <pc:docMk/>
            <pc:sldMk cId="1984691547" sldId="279"/>
            <ac:spMk id="105" creationId="{D0C2FDEC-0C4B-4878-A963-EFD7531B9D40}"/>
          </ac:spMkLst>
        </pc:spChg>
        <pc:spChg chg="add">
          <ac:chgData name="Joonho Kim" userId="494aa8befea4f3b1" providerId="LiveId" clId="{427C59CC-CF46-4436-BF99-DF76466833A5}" dt="2018-07-17T04:04:29.933" v="489"/>
          <ac:spMkLst>
            <pc:docMk/>
            <pc:sldMk cId="1984691547" sldId="279"/>
            <ac:spMk id="106" creationId="{8344C7B4-6A04-43E7-BD69-06F9880AC9EB}"/>
          </ac:spMkLst>
        </pc:spChg>
        <pc:spChg chg="add">
          <ac:chgData name="Joonho Kim" userId="494aa8befea4f3b1" providerId="LiveId" clId="{427C59CC-CF46-4436-BF99-DF76466833A5}" dt="2018-07-17T04:04:29.933" v="489"/>
          <ac:spMkLst>
            <pc:docMk/>
            <pc:sldMk cId="1984691547" sldId="279"/>
            <ac:spMk id="107" creationId="{F060FE4D-27D1-4B62-8BCF-59B6015A35AD}"/>
          </ac:spMkLst>
        </pc:spChg>
        <pc:spChg chg="add">
          <ac:chgData name="Joonho Kim" userId="494aa8befea4f3b1" providerId="LiveId" clId="{427C59CC-CF46-4436-BF99-DF76466833A5}" dt="2018-07-17T04:04:29.933" v="489"/>
          <ac:spMkLst>
            <pc:docMk/>
            <pc:sldMk cId="1984691547" sldId="279"/>
            <ac:spMk id="108" creationId="{B05285BF-8654-4AAD-8375-076BE7F68B89}"/>
          </ac:spMkLst>
        </pc:spChg>
        <pc:spChg chg="add">
          <ac:chgData name="Joonho Kim" userId="494aa8befea4f3b1" providerId="LiveId" clId="{427C59CC-CF46-4436-BF99-DF76466833A5}" dt="2018-07-17T04:04:29.933" v="489"/>
          <ac:spMkLst>
            <pc:docMk/>
            <pc:sldMk cId="1984691547" sldId="279"/>
            <ac:spMk id="109" creationId="{F0A85803-26A0-4265-AF07-F6CEBAC8EEF1}"/>
          </ac:spMkLst>
        </pc:spChg>
        <pc:spChg chg="add">
          <ac:chgData name="Joonho Kim" userId="494aa8befea4f3b1" providerId="LiveId" clId="{427C59CC-CF46-4436-BF99-DF76466833A5}" dt="2018-07-17T04:04:29.933" v="489"/>
          <ac:spMkLst>
            <pc:docMk/>
            <pc:sldMk cId="1984691547" sldId="279"/>
            <ac:spMk id="110" creationId="{547CF7A2-D9CC-49F0-8A05-4E75EBE395BD}"/>
          </ac:spMkLst>
        </pc:spChg>
        <pc:spChg chg="add">
          <ac:chgData name="Joonho Kim" userId="494aa8befea4f3b1" providerId="LiveId" clId="{427C59CC-CF46-4436-BF99-DF76466833A5}" dt="2018-07-17T04:04:29.933" v="489"/>
          <ac:spMkLst>
            <pc:docMk/>
            <pc:sldMk cId="1984691547" sldId="279"/>
            <ac:spMk id="111" creationId="{953D2374-C82E-428F-A927-E0B09857D941}"/>
          </ac:spMkLst>
        </pc:spChg>
        <pc:spChg chg="add">
          <ac:chgData name="Joonho Kim" userId="494aa8befea4f3b1" providerId="LiveId" clId="{427C59CC-CF46-4436-BF99-DF76466833A5}" dt="2018-07-17T04:04:29.933" v="489"/>
          <ac:spMkLst>
            <pc:docMk/>
            <pc:sldMk cId="1984691547" sldId="279"/>
            <ac:spMk id="112" creationId="{91C19628-C456-4C6D-84CE-3002CC08B1F7}"/>
          </ac:spMkLst>
        </pc:spChg>
        <pc:spChg chg="add">
          <ac:chgData name="Joonho Kim" userId="494aa8befea4f3b1" providerId="LiveId" clId="{427C59CC-CF46-4436-BF99-DF76466833A5}" dt="2018-07-17T04:04:29.933" v="489"/>
          <ac:spMkLst>
            <pc:docMk/>
            <pc:sldMk cId="1984691547" sldId="279"/>
            <ac:spMk id="113" creationId="{B18FAF10-A561-4329-8C4A-54997DC425D5}"/>
          </ac:spMkLst>
        </pc:spChg>
        <pc:spChg chg="add">
          <ac:chgData name="Joonho Kim" userId="494aa8befea4f3b1" providerId="LiveId" clId="{427C59CC-CF46-4436-BF99-DF76466833A5}" dt="2018-07-17T04:04:29.933" v="489"/>
          <ac:spMkLst>
            <pc:docMk/>
            <pc:sldMk cId="1984691547" sldId="279"/>
            <ac:spMk id="114" creationId="{28EF276E-3D2A-42B6-AFA3-973ED9BF7A77}"/>
          </ac:spMkLst>
        </pc:spChg>
        <pc:spChg chg="add">
          <ac:chgData name="Joonho Kim" userId="494aa8befea4f3b1" providerId="LiveId" clId="{427C59CC-CF46-4436-BF99-DF76466833A5}" dt="2018-07-17T04:04:29.933" v="489"/>
          <ac:spMkLst>
            <pc:docMk/>
            <pc:sldMk cId="1984691547" sldId="279"/>
            <ac:spMk id="115" creationId="{C757D7F8-3621-4886-9A16-6EB2BF67C158}"/>
          </ac:spMkLst>
        </pc:spChg>
        <pc:spChg chg="add">
          <ac:chgData name="Joonho Kim" userId="494aa8befea4f3b1" providerId="LiveId" clId="{427C59CC-CF46-4436-BF99-DF76466833A5}" dt="2018-07-17T04:04:29.933" v="489"/>
          <ac:spMkLst>
            <pc:docMk/>
            <pc:sldMk cId="1984691547" sldId="279"/>
            <ac:spMk id="116" creationId="{7DC76FFB-DD70-447D-9DF5-6D7909D20095}"/>
          </ac:spMkLst>
        </pc:spChg>
        <pc:spChg chg="add">
          <ac:chgData name="Joonho Kim" userId="494aa8befea4f3b1" providerId="LiveId" clId="{427C59CC-CF46-4436-BF99-DF76466833A5}" dt="2018-07-17T04:04:29.933" v="489"/>
          <ac:spMkLst>
            <pc:docMk/>
            <pc:sldMk cId="1984691547" sldId="279"/>
            <ac:spMk id="117" creationId="{91437909-042D-4749-BFD1-26397BA7AD07}"/>
          </ac:spMkLst>
        </pc:spChg>
        <pc:cxnChg chg="del mod">
          <ac:chgData name="Joonho Kim" userId="494aa8befea4f3b1" providerId="LiveId" clId="{427C59CC-CF46-4436-BF99-DF76466833A5}" dt="2018-07-17T04:04:29.677" v="488" actId="478"/>
          <ac:cxnSpMkLst>
            <pc:docMk/>
            <pc:sldMk cId="1984691547" sldId="279"/>
            <ac:cxnSpMk id="12" creationId="{5C5CEB22-0A3A-4939-AB40-18F3CBA248CC}"/>
          </ac:cxnSpMkLst>
        </pc:cxnChg>
        <pc:cxnChg chg="add del">
          <ac:chgData name="Joonho Kim" userId="494aa8befea4f3b1" providerId="LiveId" clId="{427C59CC-CF46-4436-BF99-DF76466833A5}" dt="2018-07-17T04:04:27.870" v="487"/>
          <ac:cxnSpMkLst>
            <pc:docMk/>
            <pc:sldMk cId="1984691547" sldId="279"/>
            <ac:cxnSpMk id="41" creationId="{9C9AD827-A35E-4CE9-B2CA-DD8D86F0916D}"/>
          </ac:cxnSpMkLst>
        </pc:cxnChg>
        <pc:cxnChg chg="add del">
          <ac:chgData name="Joonho Kim" userId="494aa8befea4f3b1" providerId="LiveId" clId="{427C59CC-CF46-4436-BF99-DF76466833A5}" dt="2018-07-17T04:04:27.870" v="487"/>
          <ac:cxnSpMkLst>
            <pc:docMk/>
            <pc:sldMk cId="1984691547" sldId="279"/>
            <ac:cxnSpMk id="42" creationId="{5FAB92ED-C44C-4F25-AB67-6710782AF11E}"/>
          </ac:cxnSpMkLst>
        </pc:cxnChg>
        <pc:cxnChg chg="add del">
          <ac:chgData name="Joonho Kim" userId="494aa8befea4f3b1" providerId="LiveId" clId="{427C59CC-CF46-4436-BF99-DF76466833A5}" dt="2018-07-17T04:04:27.870" v="487"/>
          <ac:cxnSpMkLst>
            <pc:docMk/>
            <pc:sldMk cId="1984691547" sldId="279"/>
            <ac:cxnSpMk id="43" creationId="{5BCF3C81-51B3-47D0-8A22-BECE0B259477}"/>
          </ac:cxnSpMkLst>
        </pc:cxnChg>
        <pc:cxnChg chg="add del">
          <ac:chgData name="Joonho Kim" userId="494aa8befea4f3b1" providerId="LiveId" clId="{427C59CC-CF46-4436-BF99-DF76466833A5}" dt="2018-07-17T04:04:27.870" v="487"/>
          <ac:cxnSpMkLst>
            <pc:docMk/>
            <pc:sldMk cId="1984691547" sldId="279"/>
            <ac:cxnSpMk id="44" creationId="{0E7EEED7-96E1-4D84-9C15-3BA989F0774A}"/>
          </ac:cxnSpMkLst>
        </pc:cxnChg>
        <pc:cxnChg chg="add del">
          <ac:chgData name="Joonho Kim" userId="494aa8befea4f3b1" providerId="LiveId" clId="{427C59CC-CF46-4436-BF99-DF76466833A5}" dt="2018-07-17T04:04:27.870" v="487"/>
          <ac:cxnSpMkLst>
            <pc:docMk/>
            <pc:sldMk cId="1984691547" sldId="279"/>
            <ac:cxnSpMk id="45" creationId="{716BC040-79ED-4693-8B9B-4B08A6D5ADD7}"/>
          </ac:cxnSpMkLst>
        </pc:cxnChg>
        <pc:cxnChg chg="add del">
          <ac:chgData name="Joonho Kim" userId="494aa8befea4f3b1" providerId="LiveId" clId="{427C59CC-CF46-4436-BF99-DF76466833A5}" dt="2018-07-17T04:04:27.870" v="487"/>
          <ac:cxnSpMkLst>
            <pc:docMk/>
            <pc:sldMk cId="1984691547" sldId="279"/>
            <ac:cxnSpMk id="46" creationId="{6B238012-F335-4FB2-AD21-8BAA244413FE}"/>
          </ac:cxnSpMkLst>
        </pc:cxnChg>
        <pc:cxnChg chg="add del">
          <ac:chgData name="Joonho Kim" userId="494aa8befea4f3b1" providerId="LiveId" clId="{427C59CC-CF46-4436-BF99-DF76466833A5}" dt="2018-07-17T04:04:27.870" v="487"/>
          <ac:cxnSpMkLst>
            <pc:docMk/>
            <pc:sldMk cId="1984691547" sldId="279"/>
            <ac:cxnSpMk id="47" creationId="{AD63D2CA-1A3F-4BCB-A7B0-CCB5EAD4FC91}"/>
          </ac:cxnSpMkLst>
        </pc:cxnChg>
        <pc:cxnChg chg="add del">
          <ac:chgData name="Joonho Kim" userId="494aa8befea4f3b1" providerId="LiveId" clId="{427C59CC-CF46-4436-BF99-DF76466833A5}" dt="2018-07-17T04:04:27.870" v="487"/>
          <ac:cxnSpMkLst>
            <pc:docMk/>
            <pc:sldMk cId="1984691547" sldId="279"/>
            <ac:cxnSpMk id="48" creationId="{0B232A36-E58A-4EDF-88AC-DEBFB047DB11}"/>
          </ac:cxnSpMkLst>
        </pc:cxnChg>
        <pc:cxnChg chg="del mod">
          <ac:chgData name="Joonho Kim" userId="494aa8befea4f3b1" providerId="LiveId" clId="{427C59CC-CF46-4436-BF99-DF76466833A5}" dt="2018-07-17T04:04:29.677" v="488" actId="478"/>
          <ac:cxnSpMkLst>
            <pc:docMk/>
            <pc:sldMk cId="1984691547" sldId="279"/>
            <ac:cxnSpMk id="52" creationId="{9830B473-2395-4887-9371-2FB1CAD86497}"/>
          </ac:cxnSpMkLst>
        </pc:cxnChg>
        <pc:cxnChg chg="del mod">
          <ac:chgData name="Joonho Kim" userId="494aa8befea4f3b1" providerId="LiveId" clId="{427C59CC-CF46-4436-BF99-DF76466833A5}" dt="2018-07-17T04:04:29.677" v="488" actId="478"/>
          <ac:cxnSpMkLst>
            <pc:docMk/>
            <pc:sldMk cId="1984691547" sldId="279"/>
            <ac:cxnSpMk id="53" creationId="{D818E290-A2CA-4740-9EDB-A8F4D73FF0CA}"/>
          </ac:cxnSpMkLst>
        </pc:cxnChg>
        <pc:cxnChg chg="del mod">
          <ac:chgData name="Joonho Kim" userId="494aa8befea4f3b1" providerId="LiveId" clId="{427C59CC-CF46-4436-BF99-DF76466833A5}" dt="2018-07-17T04:04:29.677" v="488" actId="478"/>
          <ac:cxnSpMkLst>
            <pc:docMk/>
            <pc:sldMk cId="1984691547" sldId="279"/>
            <ac:cxnSpMk id="54" creationId="{17028D15-B3D3-42F2-8CF1-E13B5474C21E}"/>
          </ac:cxnSpMkLst>
        </pc:cxnChg>
        <pc:cxnChg chg="del mod">
          <ac:chgData name="Joonho Kim" userId="494aa8befea4f3b1" providerId="LiveId" clId="{427C59CC-CF46-4436-BF99-DF76466833A5}" dt="2018-07-17T04:04:29.677" v="488" actId="478"/>
          <ac:cxnSpMkLst>
            <pc:docMk/>
            <pc:sldMk cId="1984691547" sldId="279"/>
            <ac:cxnSpMk id="56" creationId="{DBBC31DE-526D-4D2E-9FDF-C47FCC007C9B}"/>
          </ac:cxnSpMkLst>
        </pc:cxnChg>
        <pc:cxnChg chg="del mod">
          <ac:chgData name="Joonho Kim" userId="494aa8befea4f3b1" providerId="LiveId" clId="{427C59CC-CF46-4436-BF99-DF76466833A5}" dt="2018-07-17T04:04:29.677" v="488" actId="478"/>
          <ac:cxnSpMkLst>
            <pc:docMk/>
            <pc:sldMk cId="1984691547" sldId="279"/>
            <ac:cxnSpMk id="60" creationId="{92ABF470-1EFA-413F-A0DE-A056FC282860}"/>
          </ac:cxnSpMkLst>
        </pc:cxnChg>
        <pc:cxnChg chg="del mod">
          <ac:chgData name="Joonho Kim" userId="494aa8befea4f3b1" providerId="LiveId" clId="{427C59CC-CF46-4436-BF99-DF76466833A5}" dt="2018-07-17T04:04:29.677" v="488" actId="478"/>
          <ac:cxnSpMkLst>
            <pc:docMk/>
            <pc:sldMk cId="1984691547" sldId="279"/>
            <ac:cxnSpMk id="66" creationId="{58A65F83-7609-4FEA-AE84-1F2889EA0F41}"/>
          </ac:cxnSpMkLst>
        </pc:cxnChg>
        <pc:cxnChg chg="del mod">
          <ac:chgData name="Joonho Kim" userId="494aa8befea4f3b1" providerId="LiveId" clId="{427C59CC-CF46-4436-BF99-DF76466833A5}" dt="2018-07-17T04:04:29.677" v="488" actId="478"/>
          <ac:cxnSpMkLst>
            <pc:docMk/>
            <pc:sldMk cId="1984691547" sldId="279"/>
            <ac:cxnSpMk id="69" creationId="{C25C279B-A4F4-47B8-8EDD-44E3380A1581}"/>
          </ac:cxnSpMkLst>
        </pc:cxnChg>
        <pc:cxnChg chg="add del">
          <ac:chgData name="Joonho Kim" userId="494aa8befea4f3b1" providerId="LiveId" clId="{427C59CC-CF46-4436-BF99-DF76466833A5}" dt="2018-07-17T04:04:27.870" v="487"/>
          <ac:cxnSpMkLst>
            <pc:docMk/>
            <pc:sldMk cId="1984691547" sldId="279"/>
            <ac:cxnSpMk id="70" creationId="{E3443ACF-73A4-4EE4-899B-03460C6FAAB7}"/>
          </ac:cxnSpMkLst>
        </pc:cxnChg>
        <pc:cxnChg chg="add del">
          <ac:chgData name="Joonho Kim" userId="494aa8befea4f3b1" providerId="LiveId" clId="{427C59CC-CF46-4436-BF99-DF76466833A5}" dt="2018-07-17T04:04:27.870" v="487"/>
          <ac:cxnSpMkLst>
            <pc:docMk/>
            <pc:sldMk cId="1984691547" sldId="279"/>
            <ac:cxnSpMk id="71" creationId="{EE2F8183-AA20-4251-8B58-01D90083014A}"/>
          </ac:cxnSpMkLst>
        </pc:cxnChg>
        <pc:cxnChg chg="add del">
          <ac:chgData name="Joonho Kim" userId="494aa8befea4f3b1" providerId="LiveId" clId="{427C59CC-CF46-4436-BF99-DF76466833A5}" dt="2018-07-17T04:04:27.870" v="487"/>
          <ac:cxnSpMkLst>
            <pc:docMk/>
            <pc:sldMk cId="1984691547" sldId="279"/>
            <ac:cxnSpMk id="86" creationId="{86AA2FFE-EF9A-40A8-A47E-0024FBEAF0A2}"/>
          </ac:cxnSpMkLst>
        </pc:cxnChg>
        <pc:cxnChg chg="add del">
          <ac:chgData name="Joonho Kim" userId="494aa8befea4f3b1" providerId="LiveId" clId="{427C59CC-CF46-4436-BF99-DF76466833A5}" dt="2018-07-17T04:04:27.870" v="487"/>
          <ac:cxnSpMkLst>
            <pc:docMk/>
            <pc:sldMk cId="1984691547" sldId="279"/>
            <ac:cxnSpMk id="87" creationId="{CECDD19A-BF49-4810-8079-E379310C325E}"/>
          </ac:cxnSpMkLst>
        </pc:cxnChg>
        <pc:cxnChg chg="add">
          <ac:chgData name="Joonho Kim" userId="494aa8befea4f3b1" providerId="LiveId" clId="{427C59CC-CF46-4436-BF99-DF76466833A5}" dt="2018-07-17T04:04:29.933" v="489"/>
          <ac:cxnSpMkLst>
            <pc:docMk/>
            <pc:sldMk cId="1984691547" sldId="279"/>
            <ac:cxnSpMk id="96" creationId="{9355B19C-492F-4899-A1DA-830C3110C500}"/>
          </ac:cxnSpMkLst>
        </pc:cxnChg>
        <pc:cxnChg chg="add">
          <ac:chgData name="Joonho Kim" userId="494aa8befea4f3b1" providerId="LiveId" clId="{427C59CC-CF46-4436-BF99-DF76466833A5}" dt="2018-07-17T04:04:29.933" v="489"/>
          <ac:cxnSpMkLst>
            <pc:docMk/>
            <pc:sldMk cId="1984691547" sldId="279"/>
            <ac:cxnSpMk id="97" creationId="{717A6366-9F72-44A2-A1CD-D9FDE21BD466}"/>
          </ac:cxnSpMkLst>
        </pc:cxnChg>
        <pc:cxnChg chg="add">
          <ac:chgData name="Joonho Kim" userId="494aa8befea4f3b1" providerId="LiveId" clId="{427C59CC-CF46-4436-BF99-DF76466833A5}" dt="2018-07-17T04:04:29.933" v="489"/>
          <ac:cxnSpMkLst>
            <pc:docMk/>
            <pc:sldMk cId="1984691547" sldId="279"/>
            <ac:cxnSpMk id="98" creationId="{B4256A4A-2F0C-44F4-8AED-B347190D736D}"/>
          </ac:cxnSpMkLst>
        </pc:cxnChg>
        <pc:cxnChg chg="add">
          <ac:chgData name="Joonho Kim" userId="494aa8befea4f3b1" providerId="LiveId" clId="{427C59CC-CF46-4436-BF99-DF76466833A5}" dt="2018-07-17T04:04:29.933" v="489"/>
          <ac:cxnSpMkLst>
            <pc:docMk/>
            <pc:sldMk cId="1984691547" sldId="279"/>
            <ac:cxnSpMk id="99" creationId="{CF479A29-1233-4E08-B89B-04E2F5B76C82}"/>
          </ac:cxnSpMkLst>
        </pc:cxnChg>
        <pc:cxnChg chg="add">
          <ac:chgData name="Joonho Kim" userId="494aa8befea4f3b1" providerId="LiveId" clId="{427C59CC-CF46-4436-BF99-DF76466833A5}" dt="2018-07-17T04:04:29.933" v="489"/>
          <ac:cxnSpMkLst>
            <pc:docMk/>
            <pc:sldMk cId="1984691547" sldId="279"/>
            <ac:cxnSpMk id="100" creationId="{9545403C-0573-420A-8CC7-247BF6C657F4}"/>
          </ac:cxnSpMkLst>
        </pc:cxnChg>
        <pc:cxnChg chg="add">
          <ac:chgData name="Joonho Kim" userId="494aa8befea4f3b1" providerId="LiveId" clId="{427C59CC-CF46-4436-BF99-DF76466833A5}" dt="2018-07-17T04:04:29.933" v="489"/>
          <ac:cxnSpMkLst>
            <pc:docMk/>
            <pc:sldMk cId="1984691547" sldId="279"/>
            <ac:cxnSpMk id="101" creationId="{FF2DD6CB-C628-4C04-AB7A-DAA74E8C78EE}"/>
          </ac:cxnSpMkLst>
        </pc:cxnChg>
        <pc:cxnChg chg="add">
          <ac:chgData name="Joonho Kim" userId="494aa8befea4f3b1" providerId="LiveId" clId="{427C59CC-CF46-4436-BF99-DF76466833A5}" dt="2018-07-17T04:04:29.933" v="489"/>
          <ac:cxnSpMkLst>
            <pc:docMk/>
            <pc:sldMk cId="1984691547" sldId="279"/>
            <ac:cxnSpMk id="102" creationId="{AC5874C1-6474-4BF8-84C1-313C338CA5D2}"/>
          </ac:cxnSpMkLst>
        </pc:cxnChg>
        <pc:cxnChg chg="add">
          <ac:chgData name="Joonho Kim" userId="494aa8befea4f3b1" providerId="LiveId" clId="{427C59CC-CF46-4436-BF99-DF76466833A5}" dt="2018-07-17T04:04:29.933" v="489"/>
          <ac:cxnSpMkLst>
            <pc:docMk/>
            <pc:sldMk cId="1984691547" sldId="279"/>
            <ac:cxnSpMk id="103" creationId="{7CFAEB08-C50E-49EA-A566-8B551ECAA4B2}"/>
          </ac:cxnSpMkLst>
        </pc:cxnChg>
        <pc:cxnChg chg="add">
          <ac:chgData name="Joonho Kim" userId="494aa8befea4f3b1" providerId="LiveId" clId="{427C59CC-CF46-4436-BF99-DF76466833A5}" dt="2018-07-17T04:04:29.933" v="489"/>
          <ac:cxnSpMkLst>
            <pc:docMk/>
            <pc:sldMk cId="1984691547" sldId="279"/>
            <ac:cxnSpMk id="118" creationId="{0349B62C-647A-470D-97D6-BDFC2C46DD02}"/>
          </ac:cxnSpMkLst>
        </pc:cxnChg>
        <pc:cxnChg chg="add">
          <ac:chgData name="Joonho Kim" userId="494aa8befea4f3b1" providerId="LiveId" clId="{427C59CC-CF46-4436-BF99-DF76466833A5}" dt="2018-07-17T04:04:29.933" v="489"/>
          <ac:cxnSpMkLst>
            <pc:docMk/>
            <pc:sldMk cId="1984691547" sldId="279"/>
            <ac:cxnSpMk id="119" creationId="{C3FF844F-117F-466C-92B2-4688B4C974E3}"/>
          </ac:cxnSpMkLst>
        </pc:cxnChg>
        <pc:cxnChg chg="add">
          <ac:chgData name="Joonho Kim" userId="494aa8befea4f3b1" providerId="LiveId" clId="{427C59CC-CF46-4436-BF99-DF76466833A5}" dt="2018-07-17T04:04:29.933" v="489"/>
          <ac:cxnSpMkLst>
            <pc:docMk/>
            <pc:sldMk cId="1984691547" sldId="279"/>
            <ac:cxnSpMk id="120" creationId="{2CE0546A-45CD-4405-BDD5-C95A831F99BF}"/>
          </ac:cxnSpMkLst>
        </pc:cxnChg>
        <pc:cxnChg chg="add">
          <ac:chgData name="Joonho Kim" userId="494aa8befea4f3b1" providerId="LiveId" clId="{427C59CC-CF46-4436-BF99-DF76466833A5}" dt="2018-07-17T04:04:29.933" v="489"/>
          <ac:cxnSpMkLst>
            <pc:docMk/>
            <pc:sldMk cId="1984691547" sldId="279"/>
            <ac:cxnSpMk id="121" creationId="{A8C6A563-E404-4C44-A186-C164E2FB06CB}"/>
          </ac:cxnSpMkLst>
        </pc:cxnChg>
      </pc:sldChg>
      <pc:sldChg chg="delSp modSp add ord">
        <pc:chgData name="Joonho Kim" userId="494aa8befea4f3b1" providerId="LiveId" clId="{427C59CC-CF46-4436-BF99-DF76466833A5}" dt="2018-07-17T07:49:49.054" v="11009"/>
        <pc:sldMkLst>
          <pc:docMk/>
          <pc:sldMk cId="3577037757" sldId="280"/>
        </pc:sldMkLst>
        <pc:spChg chg="mod">
          <ac:chgData name="Joonho Kim" userId="494aa8befea4f3b1" providerId="LiveId" clId="{427C59CC-CF46-4436-BF99-DF76466833A5}" dt="2018-07-17T04:06:29.857" v="508" actId="313"/>
          <ac:spMkLst>
            <pc:docMk/>
            <pc:sldMk cId="3577037757" sldId="280"/>
            <ac:spMk id="2" creationId="{5A1252E6-0641-4F23-8ABE-3E7AE1CA9B28}"/>
          </ac:spMkLst>
        </pc:spChg>
        <pc:spChg chg="mod">
          <ac:chgData name="Joonho Kim" userId="494aa8befea4f3b1" providerId="LiveId" clId="{427C59CC-CF46-4436-BF99-DF76466833A5}" dt="2018-07-17T04:09:49.637" v="832" actId="20577"/>
          <ac:spMkLst>
            <pc:docMk/>
            <pc:sldMk cId="3577037757" sldId="280"/>
            <ac:spMk id="3" creationId="{6911CFC1-0ED1-4AA1-84D1-7777654C0B66}"/>
          </ac:spMkLst>
        </pc:spChg>
        <pc:spChg chg="del">
          <ac:chgData name="Joonho Kim" userId="494aa8befea4f3b1" providerId="LiveId" clId="{427C59CC-CF46-4436-BF99-DF76466833A5}" dt="2018-07-17T04:23:28.230" v="1234"/>
          <ac:spMkLst>
            <pc:docMk/>
            <pc:sldMk cId="3577037757" sldId="280"/>
            <ac:spMk id="4" creationId="{7C344919-24F7-45AD-AC5E-E636C5B723E0}"/>
          </ac:spMkLst>
        </pc:spChg>
      </pc:sldChg>
      <pc:sldChg chg="addSp delSp modSp add ord">
        <pc:chgData name="Joonho Kim" userId="494aa8befea4f3b1" providerId="LiveId" clId="{427C59CC-CF46-4436-BF99-DF76466833A5}" dt="2018-07-17T07:49:49.054" v="11009"/>
        <pc:sldMkLst>
          <pc:docMk/>
          <pc:sldMk cId="776499398" sldId="281"/>
        </pc:sldMkLst>
        <pc:spChg chg="mod">
          <ac:chgData name="Joonho Kim" userId="494aa8befea4f3b1" providerId="LiveId" clId="{427C59CC-CF46-4436-BF99-DF76466833A5}" dt="2018-07-17T04:11:58.112" v="843" actId="20577"/>
          <ac:spMkLst>
            <pc:docMk/>
            <pc:sldMk cId="776499398" sldId="281"/>
            <ac:spMk id="2" creationId="{5A1252E6-0641-4F23-8ABE-3E7AE1CA9B28}"/>
          </ac:spMkLst>
        </pc:spChg>
        <pc:spChg chg="mod">
          <ac:chgData name="Joonho Kim" userId="494aa8befea4f3b1" providerId="LiveId" clId="{427C59CC-CF46-4436-BF99-DF76466833A5}" dt="2018-07-17T04:12:35.583" v="857" actId="14100"/>
          <ac:spMkLst>
            <pc:docMk/>
            <pc:sldMk cId="776499398" sldId="281"/>
            <ac:spMk id="3" creationId="{6911CFC1-0ED1-4AA1-84D1-7777654C0B66}"/>
          </ac:spMkLst>
        </pc:spChg>
        <pc:spChg chg="add mod">
          <ac:chgData name="Joonho Kim" userId="494aa8befea4f3b1" providerId="LiveId" clId="{427C59CC-CF46-4436-BF99-DF76466833A5}" dt="2018-07-17T04:15:24.990" v="928" actId="1076"/>
          <ac:spMkLst>
            <pc:docMk/>
            <pc:sldMk cId="776499398" sldId="281"/>
            <ac:spMk id="4" creationId="{29569033-3DD2-4DAF-BAB2-D3E82772E21B}"/>
          </ac:spMkLst>
        </pc:spChg>
        <pc:spChg chg="add del mod">
          <ac:chgData name="Joonho Kim" userId="494aa8befea4f3b1" providerId="LiveId" clId="{427C59CC-CF46-4436-BF99-DF76466833A5}" dt="2018-07-17T04:13:06.915" v="880"/>
          <ac:spMkLst>
            <pc:docMk/>
            <pc:sldMk cId="776499398" sldId="281"/>
            <ac:spMk id="5" creationId="{8FA8072E-AE52-4BD2-B2A6-A1FEE4FC59E7}"/>
          </ac:spMkLst>
        </pc:spChg>
        <pc:spChg chg="add del mod">
          <ac:chgData name="Joonho Kim" userId="494aa8befea4f3b1" providerId="LiveId" clId="{427C59CC-CF46-4436-BF99-DF76466833A5}" dt="2018-07-17T04:13:02.725" v="876"/>
          <ac:spMkLst>
            <pc:docMk/>
            <pc:sldMk cId="776499398" sldId="281"/>
            <ac:spMk id="6" creationId="{B3618278-7D1D-4FDD-B307-5D5EB20572B5}"/>
          </ac:spMkLst>
        </pc:spChg>
        <pc:spChg chg="add mod">
          <ac:chgData name="Joonho Kim" userId="494aa8befea4f3b1" providerId="LiveId" clId="{427C59CC-CF46-4436-BF99-DF76466833A5}" dt="2018-07-17T04:16:19.357" v="947" actId="1076"/>
          <ac:spMkLst>
            <pc:docMk/>
            <pc:sldMk cId="776499398" sldId="281"/>
            <ac:spMk id="7" creationId="{9EED54BA-F300-4CDF-974C-5C9C3708114F}"/>
          </ac:spMkLst>
        </pc:spChg>
        <pc:spChg chg="add del mod">
          <ac:chgData name="Joonho Kim" userId="494aa8befea4f3b1" providerId="LiveId" clId="{427C59CC-CF46-4436-BF99-DF76466833A5}" dt="2018-07-17T04:15:47.557" v="935" actId="478"/>
          <ac:spMkLst>
            <pc:docMk/>
            <pc:sldMk cId="776499398" sldId="281"/>
            <ac:spMk id="8" creationId="{4BC35554-41A2-4B8D-9B90-8ACC527871DD}"/>
          </ac:spMkLst>
        </pc:spChg>
        <pc:spChg chg="add mod">
          <ac:chgData name="Joonho Kim" userId="494aa8befea4f3b1" providerId="LiveId" clId="{427C59CC-CF46-4436-BF99-DF76466833A5}" dt="2018-07-17T04:16:40.354" v="951" actId="1076"/>
          <ac:spMkLst>
            <pc:docMk/>
            <pc:sldMk cId="776499398" sldId="281"/>
            <ac:spMk id="9" creationId="{4185CFBD-0085-46FE-92B7-6A65A9A27D1B}"/>
          </ac:spMkLst>
        </pc:spChg>
        <pc:spChg chg="add mod">
          <ac:chgData name="Joonho Kim" userId="494aa8befea4f3b1" providerId="LiveId" clId="{427C59CC-CF46-4436-BF99-DF76466833A5}" dt="2018-07-17T04:16:40.354" v="951" actId="1076"/>
          <ac:spMkLst>
            <pc:docMk/>
            <pc:sldMk cId="776499398" sldId="281"/>
            <ac:spMk id="10" creationId="{00889BCF-76ED-47FA-93B0-99FD1A42C700}"/>
          </ac:spMkLst>
        </pc:spChg>
        <pc:spChg chg="add mod">
          <ac:chgData name="Joonho Kim" userId="494aa8befea4f3b1" providerId="LiveId" clId="{427C59CC-CF46-4436-BF99-DF76466833A5}" dt="2018-07-17T04:16:40.354" v="951" actId="1076"/>
          <ac:spMkLst>
            <pc:docMk/>
            <pc:sldMk cId="776499398" sldId="281"/>
            <ac:spMk id="11" creationId="{BF0349F4-A4EB-46E3-BDA9-535306EB74AD}"/>
          </ac:spMkLst>
        </pc:spChg>
        <pc:spChg chg="add mod">
          <ac:chgData name="Joonho Kim" userId="494aa8befea4f3b1" providerId="LiveId" clId="{427C59CC-CF46-4436-BF99-DF76466833A5}" dt="2018-07-17T04:16:40.354" v="951" actId="1076"/>
          <ac:spMkLst>
            <pc:docMk/>
            <pc:sldMk cId="776499398" sldId="281"/>
            <ac:spMk id="12" creationId="{6690A5D0-87D8-49BB-B83C-6F0AF32E0A01}"/>
          </ac:spMkLst>
        </pc:spChg>
        <pc:spChg chg="add del mod">
          <ac:chgData name="Joonho Kim" userId="494aa8befea4f3b1" providerId="LiveId" clId="{427C59CC-CF46-4436-BF99-DF76466833A5}" dt="2018-07-17T04:15:46.642" v="934" actId="478"/>
          <ac:spMkLst>
            <pc:docMk/>
            <pc:sldMk cId="776499398" sldId="281"/>
            <ac:spMk id="33" creationId="{5615D029-826A-49AA-89E8-F4B32E4C33BF}"/>
          </ac:spMkLst>
        </pc:spChg>
        <pc:spChg chg="add del mod">
          <ac:chgData name="Joonho Kim" userId="494aa8befea4f3b1" providerId="LiveId" clId="{427C59CC-CF46-4436-BF99-DF76466833A5}" dt="2018-07-17T04:15:46.642" v="934" actId="478"/>
          <ac:spMkLst>
            <pc:docMk/>
            <pc:sldMk cId="776499398" sldId="281"/>
            <ac:spMk id="34" creationId="{F5FD0CD6-7988-4FDA-B144-39660419FCD1}"/>
          </ac:spMkLst>
        </pc:spChg>
        <pc:spChg chg="add del mod">
          <ac:chgData name="Joonho Kim" userId="494aa8befea4f3b1" providerId="LiveId" clId="{427C59CC-CF46-4436-BF99-DF76466833A5}" dt="2018-07-17T04:15:46.642" v="934" actId="478"/>
          <ac:spMkLst>
            <pc:docMk/>
            <pc:sldMk cId="776499398" sldId="281"/>
            <ac:spMk id="35" creationId="{B3CA9471-414A-4622-8DEA-0F1B5023F370}"/>
          </ac:spMkLst>
        </pc:spChg>
        <pc:spChg chg="add mod">
          <ac:chgData name="Joonho Kim" userId="494aa8befea4f3b1" providerId="LiveId" clId="{427C59CC-CF46-4436-BF99-DF76466833A5}" dt="2018-07-17T04:16:44.288" v="953" actId="1076"/>
          <ac:spMkLst>
            <pc:docMk/>
            <pc:sldMk cId="776499398" sldId="281"/>
            <ac:spMk id="44" creationId="{FFC178AD-2548-4F82-B404-EF6DE323D782}"/>
          </ac:spMkLst>
        </pc:spChg>
        <pc:spChg chg="add mod">
          <ac:chgData name="Joonho Kim" userId="494aa8befea4f3b1" providerId="LiveId" clId="{427C59CC-CF46-4436-BF99-DF76466833A5}" dt="2018-07-17T04:16:51.276" v="954" actId="1076"/>
          <ac:spMkLst>
            <pc:docMk/>
            <pc:sldMk cId="776499398" sldId="281"/>
            <ac:spMk id="49" creationId="{706EC071-7BB9-496B-8E2C-472266E5C227}"/>
          </ac:spMkLst>
        </pc:spChg>
        <pc:spChg chg="add mod">
          <ac:chgData name="Joonho Kim" userId="494aa8befea4f3b1" providerId="LiveId" clId="{427C59CC-CF46-4436-BF99-DF76466833A5}" dt="2018-07-17T04:16:51.276" v="954" actId="1076"/>
          <ac:spMkLst>
            <pc:docMk/>
            <pc:sldMk cId="776499398" sldId="281"/>
            <ac:spMk id="50" creationId="{4443B995-91BD-4B96-A6C7-B188938FA0C4}"/>
          </ac:spMkLst>
        </pc:spChg>
        <pc:spChg chg="add mod">
          <ac:chgData name="Joonho Kim" userId="494aa8befea4f3b1" providerId="LiveId" clId="{427C59CC-CF46-4436-BF99-DF76466833A5}" dt="2018-07-17T04:16:51.276" v="954" actId="1076"/>
          <ac:spMkLst>
            <pc:docMk/>
            <pc:sldMk cId="776499398" sldId="281"/>
            <ac:spMk id="51" creationId="{75F5A6BE-4AF8-4B36-9EEB-9DC2820D969C}"/>
          </ac:spMkLst>
        </pc:spChg>
        <pc:spChg chg="add mod">
          <ac:chgData name="Joonho Kim" userId="494aa8befea4f3b1" providerId="LiveId" clId="{427C59CC-CF46-4436-BF99-DF76466833A5}" dt="2018-07-17T04:16:51.276" v="954" actId="1076"/>
          <ac:spMkLst>
            <pc:docMk/>
            <pc:sldMk cId="776499398" sldId="281"/>
            <ac:spMk id="52" creationId="{FD9BC590-0D1D-4710-AA00-5CF196EFE9BE}"/>
          </ac:spMkLst>
        </pc:spChg>
        <pc:spChg chg="add mod">
          <ac:chgData name="Joonho Kim" userId="494aa8befea4f3b1" providerId="LiveId" clId="{427C59CC-CF46-4436-BF99-DF76466833A5}" dt="2018-07-17T04:16:51.276" v="954" actId="1076"/>
          <ac:spMkLst>
            <pc:docMk/>
            <pc:sldMk cId="776499398" sldId="281"/>
            <ac:spMk id="56" creationId="{DDDC2E7C-76C1-42F0-A28D-068EB2CC883D}"/>
          </ac:spMkLst>
        </pc:spChg>
        <pc:spChg chg="add mod">
          <ac:chgData name="Joonho Kim" userId="494aa8befea4f3b1" providerId="LiveId" clId="{427C59CC-CF46-4436-BF99-DF76466833A5}" dt="2018-07-17T04:16:29.322" v="949" actId="1076"/>
          <ac:spMkLst>
            <pc:docMk/>
            <pc:sldMk cId="776499398" sldId="281"/>
            <ac:spMk id="59" creationId="{1D998980-1971-48AB-BE5A-9BAF4A635368}"/>
          </ac:spMkLst>
        </pc:spChg>
        <pc:spChg chg="add mod">
          <ac:chgData name="Joonho Kim" userId="494aa8befea4f3b1" providerId="LiveId" clId="{427C59CC-CF46-4436-BF99-DF76466833A5}" dt="2018-07-17T04:16:29.322" v="949" actId="1076"/>
          <ac:spMkLst>
            <pc:docMk/>
            <pc:sldMk cId="776499398" sldId="281"/>
            <ac:spMk id="60" creationId="{582AD2F4-70DE-4647-A178-941B8DF4C5B8}"/>
          </ac:spMkLst>
        </pc:spChg>
        <pc:spChg chg="add mod">
          <ac:chgData name="Joonho Kim" userId="494aa8befea4f3b1" providerId="LiveId" clId="{427C59CC-CF46-4436-BF99-DF76466833A5}" dt="2018-07-17T04:16:29.322" v="949" actId="1076"/>
          <ac:spMkLst>
            <pc:docMk/>
            <pc:sldMk cId="776499398" sldId="281"/>
            <ac:spMk id="61" creationId="{C37FF40E-C080-45F9-A3F1-BF5038542899}"/>
          </ac:spMkLst>
        </pc:spChg>
        <pc:spChg chg="del">
          <ac:chgData name="Joonho Kim" userId="494aa8befea4f3b1" providerId="LiveId" clId="{427C59CC-CF46-4436-BF99-DF76466833A5}" dt="2018-07-17T04:23:28.230" v="1234"/>
          <ac:spMkLst>
            <pc:docMk/>
            <pc:sldMk cId="776499398" sldId="281"/>
            <ac:spMk id="79" creationId="{D3FFEBCA-B335-4520-A644-00D925FFE64A}"/>
          </ac:spMkLst>
        </pc:spChg>
        <pc:cxnChg chg="add mod">
          <ac:chgData name="Joonho Kim" userId="494aa8befea4f3b1" providerId="LiveId" clId="{427C59CC-CF46-4436-BF99-DF76466833A5}" dt="2018-07-17T04:16:19.357" v="947" actId="1076"/>
          <ac:cxnSpMkLst>
            <pc:docMk/>
            <pc:sldMk cId="776499398" sldId="281"/>
            <ac:cxnSpMk id="14" creationId="{422E26EF-F147-480E-8ED5-5394FCF07BD5}"/>
          </ac:cxnSpMkLst>
        </pc:cxnChg>
        <pc:cxnChg chg="add mod">
          <ac:chgData name="Joonho Kim" userId="494aa8befea4f3b1" providerId="LiveId" clId="{427C59CC-CF46-4436-BF99-DF76466833A5}" dt="2018-07-17T04:16:51.276" v="954" actId="1076"/>
          <ac:cxnSpMkLst>
            <pc:docMk/>
            <pc:sldMk cId="776499398" sldId="281"/>
            <ac:cxnSpMk id="15" creationId="{46969CB0-A16C-46C2-9E1E-7FCAC5AA522D}"/>
          </ac:cxnSpMkLst>
        </pc:cxnChg>
        <pc:cxnChg chg="add mod">
          <ac:chgData name="Joonho Kim" userId="494aa8befea4f3b1" providerId="LiveId" clId="{427C59CC-CF46-4436-BF99-DF76466833A5}" dt="2018-07-17T04:16:42.018" v="952" actId="14100"/>
          <ac:cxnSpMkLst>
            <pc:docMk/>
            <pc:sldMk cId="776499398" sldId="281"/>
            <ac:cxnSpMk id="18" creationId="{ABF95D79-3BEF-427A-9802-96D19223FE93}"/>
          </ac:cxnSpMkLst>
        </pc:cxnChg>
        <pc:cxnChg chg="add mod">
          <ac:chgData name="Joonho Kim" userId="494aa8befea4f3b1" providerId="LiveId" clId="{427C59CC-CF46-4436-BF99-DF76466833A5}" dt="2018-07-17T04:16:40.354" v="951" actId="1076"/>
          <ac:cxnSpMkLst>
            <pc:docMk/>
            <pc:sldMk cId="776499398" sldId="281"/>
            <ac:cxnSpMk id="21" creationId="{2A29DA2D-5722-452D-88D4-93D983E72C60}"/>
          </ac:cxnSpMkLst>
        </pc:cxnChg>
        <pc:cxnChg chg="add mod">
          <ac:chgData name="Joonho Kim" userId="494aa8befea4f3b1" providerId="LiveId" clId="{427C59CC-CF46-4436-BF99-DF76466833A5}" dt="2018-07-17T04:16:40.354" v="951" actId="1076"/>
          <ac:cxnSpMkLst>
            <pc:docMk/>
            <pc:sldMk cId="776499398" sldId="281"/>
            <ac:cxnSpMk id="26" creationId="{E5BE8053-54FF-48AC-B706-555404E3C79E}"/>
          </ac:cxnSpMkLst>
        </pc:cxnChg>
        <pc:cxnChg chg="add mod">
          <ac:chgData name="Joonho Kim" userId="494aa8befea4f3b1" providerId="LiveId" clId="{427C59CC-CF46-4436-BF99-DF76466833A5}" dt="2018-07-17T04:16:40.354" v="951" actId="1076"/>
          <ac:cxnSpMkLst>
            <pc:docMk/>
            <pc:sldMk cId="776499398" sldId="281"/>
            <ac:cxnSpMk id="29" creationId="{6DFE06A2-1301-45EE-A57E-62B64FDAD71F}"/>
          </ac:cxnSpMkLst>
        </pc:cxnChg>
        <pc:cxnChg chg="add del mod">
          <ac:chgData name="Joonho Kim" userId="494aa8befea4f3b1" providerId="LiveId" clId="{427C59CC-CF46-4436-BF99-DF76466833A5}" dt="2018-07-17T04:15:46.642" v="934" actId="478"/>
          <ac:cxnSpMkLst>
            <pc:docMk/>
            <pc:sldMk cId="776499398" sldId="281"/>
            <ac:cxnSpMk id="36" creationId="{D8DEF106-B0E4-4375-A8B3-C1B88AF6352A}"/>
          </ac:cxnSpMkLst>
        </pc:cxnChg>
        <pc:cxnChg chg="add del mod">
          <ac:chgData name="Joonho Kim" userId="494aa8befea4f3b1" providerId="LiveId" clId="{427C59CC-CF46-4436-BF99-DF76466833A5}" dt="2018-07-17T04:15:46.642" v="934" actId="478"/>
          <ac:cxnSpMkLst>
            <pc:docMk/>
            <pc:sldMk cId="776499398" sldId="281"/>
            <ac:cxnSpMk id="37" creationId="{CA8E1957-6A01-4060-BA0A-4138BCD46550}"/>
          </ac:cxnSpMkLst>
        </pc:cxnChg>
        <pc:cxnChg chg="add del mod">
          <ac:chgData name="Joonho Kim" userId="494aa8befea4f3b1" providerId="LiveId" clId="{427C59CC-CF46-4436-BF99-DF76466833A5}" dt="2018-07-17T04:15:46.642" v="934" actId="478"/>
          <ac:cxnSpMkLst>
            <pc:docMk/>
            <pc:sldMk cId="776499398" sldId="281"/>
            <ac:cxnSpMk id="38" creationId="{F40C384F-01B6-4C0A-97DC-51DF486DFF0A}"/>
          </ac:cxnSpMkLst>
        </pc:cxnChg>
        <pc:cxnChg chg="add mod">
          <ac:chgData name="Joonho Kim" userId="494aa8befea4f3b1" providerId="LiveId" clId="{427C59CC-CF46-4436-BF99-DF76466833A5}" dt="2018-07-17T04:16:44.288" v="953" actId="1076"/>
          <ac:cxnSpMkLst>
            <pc:docMk/>
            <pc:sldMk cId="776499398" sldId="281"/>
            <ac:cxnSpMk id="45" creationId="{7329AE30-170A-43F9-8F86-3EF8115CD6E4}"/>
          </ac:cxnSpMkLst>
        </pc:cxnChg>
        <pc:cxnChg chg="add mod">
          <ac:chgData name="Joonho Kim" userId="494aa8befea4f3b1" providerId="LiveId" clId="{427C59CC-CF46-4436-BF99-DF76466833A5}" dt="2018-07-17T04:16:51.276" v="954" actId="1076"/>
          <ac:cxnSpMkLst>
            <pc:docMk/>
            <pc:sldMk cId="776499398" sldId="281"/>
            <ac:cxnSpMk id="53" creationId="{D51A26B0-8E20-4569-B3A0-92EA0B2A2C3D}"/>
          </ac:cxnSpMkLst>
        </pc:cxnChg>
        <pc:cxnChg chg="add mod">
          <ac:chgData name="Joonho Kim" userId="494aa8befea4f3b1" providerId="LiveId" clId="{427C59CC-CF46-4436-BF99-DF76466833A5}" dt="2018-07-17T04:16:51.276" v="954" actId="1076"/>
          <ac:cxnSpMkLst>
            <pc:docMk/>
            <pc:sldMk cId="776499398" sldId="281"/>
            <ac:cxnSpMk id="54" creationId="{64FF0133-6353-4126-A8AB-6A155825D055}"/>
          </ac:cxnSpMkLst>
        </pc:cxnChg>
        <pc:cxnChg chg="add mod">
          <ac:chgData name="Joonho Kim" userId="494aa8befea4f3b1" providerId="LiveId" clId="{427C59CC-CF46-4436-BF99-DF76466833A5}" dt="2018-07-17T04:16:51.276" v="954" actId="1076"/>
          <ac:cxnSpMkLst>
            <pc:docMk/>
            <pc:sldMk cId="776499398" sldId="281"/>
            <ac:cxnSpMk id="55" creationId="{0ADE5BB8-B72A-4CB7-8007-D6CCCBC02C44}"/>
          </ac:cxnSpMkLst>
        </pc:cxnChg>
        <pc:cxnChg chg="add mod">
          <ac:chgData name="Joonho Kim" userId="494aa8befea4f3b1" providerId="LiveId" clId="{427C59CC-CF46-4436-BF99-DF76466833A5}" dt="2018-07-17T04:16:51.276" v="954" actId="1076"/>
          <ac:cxnSpMkLst>
            <pc:docMk/>
            <pc:sldMk cId="776499398" sldId="281"/>
            <ac:cxnSpMk id="57" creationId="{F20E8DF0-96AA-45ED-B000-BC3E4D4991C1}"/>
          </ac:cxnSpMkLst>
        </pc:cxnChg>
        <pc:cxnChg chg="add mod">
          <ac:chgData name="Joonho Kim" userId="494aa8befea4f3b1" providerId="LiveId" clId="{427C59CC-CF46-4436-BF99-DF76466833A5}" dt="2018-07-17T04:16:29.322" v="949" actId="1076"/>
          <ac:cxnSpMkLst>
            <pc:docMk/>
            <pc:sldMk cId="776499398" sldId="281"/>
            <ac:cxnSpMk id="62" creationId="{6021B925-A2C2-4632-8AF1-E03CC0BAC229}"/>
          </ac:cxnSpMkLst>
        </pc:cxnChg>
        <pc:cxnChg chg="add mod">
          <ac:chgData name="Joonho Kim" userId="494aa8befea4f3b1" providerId="LiveId" clId="{427C59CC-CF46-4436-BF99-DF76466833A5}" dt="2018-07-17T04:16:29.322" v="949" actId="1076"/>
          <ac:cxnSpMkLst>
            <pc:docMk/>
            <pc:sldMk cId="776499398" sldId="281"/>
            <ac:cxnSpMk id="63" creationId="{01D7F985-D8F6-481B-B6B4-C7DA99B3415C}"/>
          </ac:cxnSpMkLst>
        </pc:cxnChg>
        <pc:cxnChg chg="add mod">
          <ac:chgData name="Joonho Kim" userId="494aa8befea4f3b1" providerId="LiveId" clId="{427C59CC-CF46-4436-BF99-DF76466833A5}" dt="2018-07-17T04:16:29.322" v="949" actId="1076"/>
          <ac:cxnSpMkLst>
            <pc:docMk/>
            <pc:sldMk cId="776499398" sldId="281"/>
            <ac:cxnSpMk id="64" creationId="{6910EEBC-6AC2-42AB-A283-84C8CBD98DDD}"/>
          </ac:cxnSpMkLst>
        </pc:cxnChg>
      </pc:sldChg>
      <pc:sldChg chg="addSp delSp modSp add ord">
        <pc:chgData name="Joonho Kim" userId="494aa8befea4f3b1" providerId="LiveId" clId="{427C59CC-CF46-4436-BF99-DF76466833A5}" dt="2018-07-17T07:49:49.054" v="11009"/>
        <pc:sldMkLst>
          <pc:docMk/>
          <pc:sldMk cId="840205563" sldId="282"/>
        </pc:sldMkLst>
        <pc:spChg chg="mod">
          <ac:chgData name="Joonho Kim" userId="494aa8befea4f3b1" providerId="LiveId" clId="{427C59CC-CF46-4436-BF99-DF76466833A5}" dt="2018-07-17T04:23:53.226" v="1238" actId="14100"/>
          <ac:spMkLst>
            <pc:docMk/>
            <pc:sldMk cId="840205563" sldId="282"/>
            <ac:spMk id="2" creationId="{5A1252E6-0641-4F23-8ABE-3E7AE1CA9B28}"/>
          </ac:spMkLst>
        </pc:spChg>
        <pc:spChg chg="mod">
          <ac:chgData name="Joonho Kim" userId="494aa8befea4f3b1" providerId="LiveId" clId="{427C59CC-CF46-4436-BF99-DF76466833A5}" dt="2018-07-17T04:23:53.226" v="1238" actId="14100"/>
          <ac:spMkLst>
            <pc:docMk/>
            <pc:sldMk cId="840205563" sldId="282"/>
            <ac:spMk id="3" creationId="{6911CFC1-0ED1-4AA1-84D1-7777654C0B66}"/>
          </ac:spMkLst>
        </pc:spChg>
        <pc:spChg chg="mod">
          <ac:chgData name="Joonho Kim" userId="494aa8befea4f3b1" providerId="LiveId" clId="{427C59CC-CF46-4436-BF99-DF76466833A5}" dt="2018-07-17T04:23:53.226" v="1238" actId="14100"/>
          <ac:spMkLst>
            <pc:docMk/>
            <pc:sldMk cId="840205563" sldId="282"/>
            <ac:spMk id="4" creationId="{29569033-3DD2-4DAF-BAB2-D3E82772E21B}"/>
          </ac:spMkLst>
        </pc:spChg>
        <pc:spChg chg="add del mod">
          <ac:chgData name="Joonho Kim" userId="494aa8befea4f3b1" providerId="LiveId" clId="{427C59CC-CF46-4436-BF99-DF76466833A5}" dt="2018-07-17T04:18:12.423" v="1084" actId="478"/>
          <ac:spMkLst>
            <pc:docMk/>
            <pc:sldMk cId="840205563" sldId="282"/>
            <ac:spMk id="5" creationId="{AC8B160F-990E-40BC-9B54-5333D55A9A6A}"/>
          </ac:spMkLst>
        </pc:spChg>
        <pc:spChg chg="mod">
          <ac:chgData name="Joonho Kim" userId="494aa8befea4f3b1" providerId="LiveId" clId="{427C59CC-CF46-4436-BF99-DF76466833A5}" dt="2018-07-17T04:23:53.226" v="1238" actId="14100"/>
          <ac:spMkLst>
            <pc:docMk/>
            <pc:sldMk cId="840205563" sldId="282"/>
            <ac:spMk id="7" creationId="{9EED54BA-F300-4CDF-974C-5C9C3708114F}"/>
          </ac:spMkLst>
        </pc:spChg>
        <pc:spChg chg="mod">
          <ac:chgData name="Joonho Kim" userId="494aa8befea4f3b1" providerId="LiveId" clId="{427C59CC-CF46-4436-BF99-DF76466833A5}" dt="2018-07-17T04:23:53.226" v="1238" actId="14100"/>
          <ac:spMkLst>
            <pc:docMk/>
            <pc:sldMk cId="840205563" sldId="282"/>
            <ac:spMk id="9" creationId="{4185CFBD-0085-46FE-92B7-6A65A9A27D1B}"/>
          </ac:spMkLst>
        </pc:spChg>
        <pc:spChg chg="mod">
          <ac:chgData name="Joonho Kim" userId="494aa8befea4f3b1" providerId="LiveId" clId="{427C59CC-CF46-4436-BF99-DF76466833A5}" dt="2018-07-17T04:23:53.226" v="1238" actId="14100"/>
          <ac:spMkLst>
            <pc:docMk/>
            <pc:sldMk cId="840205563" sldId="282"/>
            <ac:spMk id="10" creationId="{00889BCF-76ED-47FA-93B0-99FD1A42C700}"/>
          </ac:spMkLst>
        </pc:spChg>
        <pc:spChg chg="mod">
          <ac:chgData name="Joonho Kim" userId="494aa8befea4f3b1" providerId="LiveId" clId="{427C59CC-CF46-4436-BF99-DF76466833A5}" dt="2018-07-17T04:23:53.226" v="1238" actId="14100"/>
          <ac:spMkLst>
            <pc:docMk/>
            <pc:sldMk cId="840205563" sldId="282"/>
            <ac:spMk id="11" creationId="{BF0349F4-A4EB-46E3-BDA9-535306EB74AD}"/>
          </ac:spMkLst>
        </pc:spChg>
        <pc:spChg chg="mod">
          <ac:chgData name="Joonho Kim" userId="494aa8befea4f3b1" providerId="LiveId" clId="{427C59CC-CF46-4436-BF99-DF76466833A5}" dt="2018-07-17T04:23:53.226" v="1238" actId="14100"/>
          <ac:spMkLst>
            <pc:docMk/>
            <pc:sldMk cId="840205563" sldId="282"/>
            <ac:spMk id="12" creationId="{6690A5D0-87D8-49BB-B83C-6F0AF32E0A01}"/>
          </ac:spMkLst>
        </pc:spChg>
        <pc:spChg chg="add mod">
          <ac:chgData name="Joonho Kim" userId="494aa8befea4f3b1" providerId="LiveId" clId="{427C59CC-CF46-4436-BF99-DF76466833A5}" dt="2018-07-17T04:28:40.114" v="1256" actId="20577"/>
          <ac:spMkLst>
            <pc:docMk/>
            <pc:sldMk cId="840205563" sldId="282"/>
            <ac:spMk id="16" creationId="{74F8EF4D-F1FB-48BB-88D8-53005AB9DD9A}"/>
          </ac:spMkLst>
        </pc:spChg>
        <pc:spChg chg="add del">
          <ac:chgData name="Joonho Kim" userId="494aa8befea4f3b1" providerId="LiveId" clId="{427C59CC-CF46-4436-BF99-DF76466833A5}" dt="2018-07-17T04:23:04.896" v="1233"/>
          <ac:spMkLst>
            <pc:docMk/>
            <pc:sldMk cId="840205563" sldId="282"/>
            <ac:spMk id="17" creationId="{AF0A5ADD-C770-45A1-B411-D2734833E7EC}"/>
          </ac:spMkLst>
        </pc:spChg>
        <pc:spChg chg="del">
          <ac:chgData name="Joonho Kim" userId="494aa8befea4f3b1" providerId="LiveId" clId="{427C59CC-CF46-4436-BF99-DF76466833A5}" dt="2018-07-17T04:23:28.230" v="1234"/>
          <ac:spMkLst>
            <pc:docMk/>
            <pc:sldMk cId="840205563" sldId="282"/>
            <ac:spMk id="19" creationId="{30045516-A0D7-46F6-BFDB-905FCE0CF842}"/>
          </ac:spMkLst>
        </pc:spChg>
        <pc:spChg chg="mod">
          <ac:chgData name="Joonho Kim" userId="494aa8befea4f3b1" providerId="LiveId" clId="{427C59CC-CF46-4436-BF99-DF76466833A5}" dt="2018-07-17T04:23:53.226" v="1238" actId="14100"/>
          <ac:spMkLst>
            <pc:docMk/>
            <pc:sldMk cId="840205563" sldId="282"/>
            <ac:spMk id="20" creationId="{86155EDF-D5CE-4C3A-A9D3-B34B5C90C225}"/>
          </ac:spMkLst>
        </pc:spChg>
        <pc:spChg chg="mod">
          <ac:chgData name="Joonho Kim" userId="494aa8befea4f3b1" providerId="LiveId" clId="{427C59CC-CF46-4436-BF99-DF76466833A5}" dt="2018-07-17T04:23:53.226" v="1238" actId="14100"/>
          <ac:spMkLst>
            <pc:docMk/>
            <pc:sldMk cId="840205563" sldId="282"/>
            <ac:spMk id="44" creationId="{FFC178AD-2548-4F82-B404-EF6DE323D782}"/>
          </ac:spMkLst>
        </pc:spChg>
        <pc:spChg chg="mod">
          <ac:chgData name="Joonho Kim" userId="494aa8befea4f3b1" providerId="LiveId" clId="{427C59CC-CF46-4436-BF99-DF76466833A5}" dt="2018-07-17T04:23:53.226" v="1238" actId="14100"/>
          <ac:spMkLst>
            <pc:docMk/>
            <pc:sldMk cId="840205563" sldId="282"/>
            <ac:spMk id="49" creationId="{706EC071-7BB9-496B-8E2C-472266E5C227}"/>
          </ac:spMkLst>
        </pc:spChg>
        <pc:spChg chg="mod">
          <ac:chgData name="Joonho Kim" userId="494aa8befea4f3b1" providerId="LiveId" clId="{427C59CC-CF46-4436-BF99-DF76466833A5}" dt="2018-07-17T04:23:53.226" v="1238" actId="14100"/>
          <ac:spMkLst>
            <pc:docMk/>
            <pc:sldMk cId="840205563" sldId="282"/>
            <ac:spMk id="50" creationId="{4443B995-91BD-4B96-A6C7-B188938FA0C4}"/>
          </ac:spMkLst>
        </pc:spChg>
        <pc:spChg chg="mod">
          <ac:chgData name="Joonho Kim" userId="494aa8befea4f3b1" providerId="LiveId" clId="{427C59CC-CF46-4436-BF99-DF76466833A5}" dt="2018-07-17T04:23:53.226" v="1238" actId="14100"/>
          <ac:spMkLst>
            <pc:docMk/>
            <pc:sldMk cId="840205563" sldId="282"/>
            <ac:spMk id="51" creationId="{75F5A6BE-4AF8-4B36-9EEB-9DC2820D969C}"/>
          </ac:spMkLst>
        </pc:spChg>
        <pc:spChg chg="mod">
          <ac:chgData name="Joonho Kim" userId="494aa8befea4f3b1" providerId="LiveId" clId="{427C59CC-CF46-4436-BF99-DF76466833A5}" dt="2018-07-17T04:23:53.226" v="1238" actId="14100"/>
          <ac:spMkLst>
            <pc:docMk/>
            <pc:sldMk cId="840205563" sldId="282"/>
            <ac:spMk id="52" creationId="{FD9BC590-0D1D-4710-AA00-5CF196EFE9BE}"/>
          </ac:spMkLst>
        </pc:spChg>
        <pc:spChg chg="mod">
          <ac:chgData name="Joonho Kim" userId="494aa8befea4f3b1" providerId="LiveId" clId="{427C59CC-CF46-4436-BF99-DF76466833A5}" dt="2018-07-17T04:23:53.226" v="1238" actId="14100"/>
          <ac:spMkLst>
            <pc:docMk/>
            <pc:sldMk cId="840205563" sldId="282"/>
            <ac:spMk id="56" creationId="{DDDC2E7C-76C1-42F0-A28D-068EB2CC883D}"/>
          </ac:spMkLst>
        </pc:spChg>
        <pc:spChg chg="mod">
          <ac:chgData name="Joonho Kim" userId="494aa8befea4f3b1" providerId="LiveId" clId="{427C59CC-CF46-4436-BF99-DF76466833A5}" dt="2018-07-17T04:23:53.226" v="1238" actId="14100"/>
          <ac:spMkLst>
            <pc:docMk/>
            <pc:sldMk cId="840205563" sldId="282"/>
            <ac:spMk id="59" creationId="{1D998980-1971-48AB-BE5A-9BAF4A635368}"/>
          </ac:spMkLst>
        </pc:spChg>
        <pc:spChg chg="mod">
          <ac:chgData name="Joonho Kim" userId="494aa8befea4f3b1" providerId="LiveId" clId="{427C59CC-CF46-4436-BF99-DF76466833A5}" dt="2018-07-17T04:23:53.226" v="1238" actId="14100"/>
          <ac:spMkLst>
            <pc:docMk/>
            <pc:sldMk cId="840205563" sldId="282"/>
            <ac:spMk id="60" creationId="{582AD2F4-70DE-4647-A178-941B8DF4C5B8}"/>
          </ac:spMkLst>
        </pc:spChg>
        <pc:spChg chg="mod">
          <ac:chgData name="Joonho Kim" userId="494aa8befea4f3b1" providerId="LiveId" clId="{427C59CC-CF46-4436-BF99-DF76466833A5}" dt="2018-07-17T04:23:53.226" v="1238" actId="14100"/>
          <ac:spMkLst>
            <pc:docMk/>
            <pc:sldMk cId="840205563" sldId="282"/>
            <ac:spMk id="61" creationId="{C37FF40E-C080-45F9-A3F1-BF5038542899}"/>
          </ac:spMkLst>
        </pc:spChg>
        <pc:cxnChg chg="mod">
          <ac:chgData name="Joonho Kim" userId="494aa8befea4f3b1" providerId="LiveId" clId="{427C59CC-CF46-4436-BF99-DF76466833A5}" dt="2018-07-17T04:23:53.226" v="1238" actId="14100"/>
          <ac:cxnSpMkLst>
            <pc:docMk/>
            <pc:sldMk cId="840205563" sldId="282"/>
            <ac:cxnSpMk id="14" creationId="{422E26EF-F147-480E-8ED5-5394FCF07BD5}"/>
          </ac:cxnSpMkLst>
        </pc:cxnChg>
        <pc:cxnChg chg="mod">
          <ac:chgData name="Joonho Kim" userId="494aa8befea4f3b1" providerId="LiveId" clId="{427C59CC-CF46-4436-BF99-DF76466833A5}" dt="2018-07-17T04:23:53.226" v="1238" actId="14100"/>
          <ac:cxnSpMkLst>
            <pc:docMk/>
            <pc:sldMk cId="840205563" sldId="282"/>
            <ac:cxnSpMk id="15" creationId="{46969CB0-A16C-46C2-9E1E-7FCAC5AA522D}"/>
          </ac:cxnSpMkLst>
        </pc:cxnChg>
        <pc:cxnChg chg="mod">
          <ac:chgData name="Joonho Kim" userId="494aa8befea4f3b1" providerId="LiveId" clId="{427C59CC-CF46-4436-BF99-DF76466833A5}" dt="2018-07-17T04:23:53.226" v="1238" actId="14100"/>
          <ac:cxnSpMkLst>
            <pc:docMk/>
            <pc:sldMk cId="840205563" sldId="282"/>
            <ac:cxnSpMk id="18" creationId="{ABF95D79-3BEF-427A-9802-96D19223FE93}"/>
          </ac:cxnSpMkLst>
        </pc:cxnChg>
        <pc:cxnChg chg="mod">
          <ac:chgData name="Joonho Kim" userId="494aa8befea4f3b1" providerId="LiveId" clId="{427C59CC-CF46-4436-BF99-DF76466833A5}" dt="2018-07-17T04:23:53.226" v="1238" actId="14100"/>
          <ac:cxnSpMkLst>
            <pc:docMk/>
            <pc:sldMk cId="840205563" sldId="282"/>
            <ac:cxnSpMk id="21" creationId="{2A29DA2D-5722-452D-88D4-93D983E72C60}"/>
          </ac:cxnSpMkLst>
        </pc:cxnChg>
        <pc:cxnChg chg="mod">
          <ac:chgData name="Joonho Kim" userId="494aa8befea4f3b1" providerId="LiveId" clId="{427C59CC-CF46-4436-BF99-DF76466833A5}" dt="2018-07-17T04:23:53.226" v="1238" actId="14100"/>
          <ac:cxnSpMkLst>
            <pc:docMk/>
            <pc:sldMk cId="840205563" sldId="282"/>
            <ac:cxnSpMk id="26" creationId="{E5BE8053-54FF-48AC-B706-555404E3C79E}"/>
          </ac:cxnSpMkLst>
        </pc:cxnChg>
        <pc:cxnChg chg="mod">
          <ac:chgData name="Joonho Kim" userId="494aa8befea4f3b1" providerId="LiveId" clId="{427C59CC-CF46-4436-BF99-DF76466833A5}" dt="2018-07-17T04:23:53.226" v="1238" actId="14100"/>
          <ac:cxnSpMkLst>
            <pc:docMk/>
            <pc:sldMk cId="840205563" sldId="282"/>
            <ac:cxnSpMk id="29" creationId="{6DFE06A2-1301-45EE-A57E-62B64FDAD71F}"/>
          </ac:cxnSpMkLst>
        </pc:cxnChg>
        <pc:cxnChg chg="mod">
          <ac:chgData name="Joonho Kim" userId="494aa8befea4f3b1" providerId="LiveId" clId="{427C59CC-CF46-4436-BF99-DF76466833A5}" dt="2018-07-17T04:23:53.226" v="1238" actId="14100"/>
          <ac:cxnSpMkLst>
            <pc:docMk/>
            <pc:sldMk cId="840205563" sldId="282"/>
            <ac:cxnSpMk id="45" creationId="{7329AE30-170A-43F9-8F86-3EF8115CD6E4}"/>
          </ac:cxnSpMkLst>
        </pc:cxnChg>
        <pc:cxnChg chg="mod">
          <ac:chgData name="Joonho Kim" userId="494aa8befea4f3b1" providerId="LiveId" clId="{427C59CC-CF46-4436-BF99-DF76466833A5}" dt="2018-07-17T04:23:53.226" v="1238" actId="14100"/>
          <ac:cxnSpMkLst>
            <pc:docMk/>
            <pc:sldMk cId="840205563" sldId="282"/>
            <ac:cxnSpMk id="53" creationId="{D51A26B0-8E20-4569-B3A0-92EA0B2A2C3D}"/>
          </ac:cxnSpMkLst>
        </pc:cxnChg>
        <pc:cxnChg chg="mod">
          <ac:chgData name="Joonho Kim" userId="494aa8befea4f3b1" providerId="LiveId" clId="{427C59CC-CF46-4436-BF99-DF76466833A5}" dt="2018-07-17T04:23:53.226" v="1238" actId="14100"/>
          <ac:cxnSpMkLst>
            <pc:docMk/>
            <pc:sldMk cId="840205563" sldId="282"/>
            <ac:cxnSpMk id="54" creationId="{64FF0133-6353-4126-A8AB-6A155825D055}"/>
          </ac:cxnSpMkLst>
        </pc:cxnChg>
        <pc:cxnChg chg="mod">
          <ac:chgData name="Joonho Kim" userId="494aa8befea4f3b1" providerId="LiveId" clId="{427C59CC-CF46-4436-BF99-DF76466833A5}" dt="2018-07-17T04:23:53.226" v="1238" actId="14100"/>
          <ac:cxnSpMkLst>
            <pc:docMk/>
            <pc:sldMk cId="840205563" sldId="282"/>
            <ac:cxnSpMk id="55" creationId="{0ADE5BB8-B72A-4CB7-8007-D6CCCBC02C44}"/>
          </ac:cxnSpMkLst>
        </pc:cxnChg>
        <pc:cxnChg chg="mod">
          <ac:chgData name="Joonho Kim" userId="494aa8befea4f3b1" providerId="LiveId" clId="{427C59CC-CF46-4436-BF99-DF76466833A5}" dt="2018-07-17T04:23:53.226" v="1238" actId="14100"/>
          <ac:cxnSpMkLst>
            <pc:docMk/>
            <pc:sldMk cId="840205563" sldId="282"/>
            <ac:cxnSpMk id="57" creationId="{F20E8DF0-96AA-45ED-B000-BC3E4D4991C1}"/>
          </ac:cxnSpMkLst>
        </pc:cxnChg>
        <pc:cxnChg chg="mod">
          <ac:chgData name="Joonho Kim" userId="494aa8befea4f3b1" providerId="LiveId" clId="{427C59CC-CF46-4436-BF99-DF76466833A5}" dt="2018-07-17T04:23:53.226" v="1238" actId="14100"/>
          <ac:cxnSpMkLst>
            <pc:docMk/>
            <pc:sldMk cId="840205563" sldId="282"/>
            <ac:cxnSpMk id="62" creationId="{6021B925-A2C2-4632-8AF1-E03CC0BAC229}"/>
          </ac:cxnSpMkLst>
        </pc:cxnChg>
        <pc:cxnChg chg="mod">
          <ac:chgData name="Joonho Kim" userId="494aa8befea4f3b1" providerId="LiveId" clId="{427C59CC-CF46-4436-BF99-DF76466833A5}" dt="2018-07-17T04:23:53.226" v="1238" actId="14100"/>
          <ac:cxnSpMkLst>
            <pc:docMk/>
            <pc:sldMk cId="840205563" sldId="282"/>
            <ac:cxnSpMk id="63" creationId="{01D7F985-D8F6-481B-B6B4-C7DA99B3415C}"/>
          </ac:cxnSpMkLst>
        </pc:cxnChg>
        <pc:cxnChg chg="mod">
          <ac:chgData name="Joonho Kim" userId="494aa8befea4f3b1" providerId="LiveId" clId="{427C59CC-CF46-4436-BF99-DF76466833A5}" dt="2018-07-17T04:23:53.226" v="1238" actId="14100"/>
          <ac:cxnSpMkLst>
            <pc:docMk/>
            <pc:sldMk cId="840205563" sldId="282"/>
            <ac:cxnSpMk id="64" creationId="{6910EEBC-6AC2-42AB-A283-84C8CBD98DDD}"/>
          </ac:cxnSpMkLst>
        </pc:cxnChg>
      </pc:sldChg>
      <pc:sldChg chg="modSp add ord">
        <pc:chgData name="Joonho Kim" userId="494aa8befea4f3b1" providerId="LiveId" clId="{427C59CC-CF46-4436-BF99-DF76466833A5}" dt="2018-07-17T07:49:49.054" v="11009"/>
        <pc:sldMkLst>
          <pc:docMk/>
          <pc:sldMk cId="1418960245" sldId="283"/>
        </pc:sldMkLst>
        <pc:spChg chg="mod">
          <ac:chgData name="Joonho Kim" userId="494aa8befea4f3b1" providerId="LiveId" clId="{427C59CC-CF46-4436-BF99-DF76466833A5}" dt="2018-07-17T04:29:30.302" v="1292"/>
          <ac:spMkLst>
            <pc:docMk/>
            <pc:sldMk cId="1418960245" sldId="283"/>
            <ac:spMk id="3" creationId="{6911CFC1-0ED1-4AA1-84D1-7777654C0B66}"/>
          </ac:spMkLst>
        </pc:spChg>
        <pc:spChg chg="mod">
          <ac:chgData name="Joonho Kim" userId="494aa8befea4f3b1" providerId="LiveId" clId="{427C59CC-CF46-4436-BF99-DF76466833A5}" dt="2018-07-17T04:29:56.972" v="1311" actId="255"/>
          <ac:spMkLst>
            <pc:docMk/>
            <pc:sldMk cId="1418960245" sldId="283"/>
            <ac:spMk id="16" creationId="{74F8EF4D-F1FB-48BB-88D8-53005AB9DD9A}"/>
          </ac:spMkLst>
        </pc:spChg>
      </pc:sldChg>
      <pc:sldChg chg="add ord">
        <pc:chgData name="Joonho Kim" userId="494aa8befea4f3b1" providerId="LiveId" clId="{427C59CC-CF46-4436-BF99-DF76466833A5}" dt="2018-07-17T07:49:49.054" v="11009"/>
        <pc:sldMkLst>
          <pc:docMk/>
          <pc:sldMk cId="3551713908" sldId="284"/>
        </pc:sldMkLst>
      </pc:sldChg>
      <pc:sldChg chg="modSp add ord">
        <pc:chgData name="Joonho Kim" userId="494aa8befea4f3b1" providerId="LiveId" clId="{427C59CC-CF46-4436-BF99-DF76466833A5}" dt="2018-07-17T07:49:49.054" v="11009"/>
        <pc:sldMkLst>
          <pc:docMk/>
          <pc:sldMk cId="3045747064" sldId="285"/>
        </pc:sldMkLst>
        <pc:spChg chg="mod">
          <ac:chgData name="Joonho Kim" userId="494aa8befea4f3b1" providerId="LiveId" clId="{427C59CC-CF46-4436-BF99-DF76466833A5}" dt="2018-07-17T04:39:50.452" v="1332" actId="20577"/>
          <ac:spMkLst>
            <pc:docMk/>
            <pc:sldMk cId="3045747064" sldId="285"/>
            <ac:spMk id="2" creationId="{01608F91-580B-45DB-B8DF-DAD00116E960}"/>
          </ac:spMkLst>
        </pc:spChg>
        <pc:spChg chg="mod">
          <ac:chgData name="Joonho Kim" userId="494aa8befea4f3b1" providerId="LiveId" clId="{427C59CC-CF46-4436-BF99-DF76466833A5}" dt="2018-07-17T05:09:15.871" v="3505" actId="20577"/>
          <ac:spMkLst>
            <pc:docMk/>
            <pc:sldMk cId="3045747064" sldId="285"/>
            <ac:spMk id="3" creationId="{F773122F-91BE-4501-94F3-6BD47E0136F6}"/>
          </ac:spMkLst>
        </pc:spChg>
      </pc:sldChg>
      <pc:sldChg chg="modSp add ord">
        <pc:chgData name="Joonho Kim" userId="494aa8befea4f3b1" providerId="LiveId" clId="{427C59CC-CF46-4436-BF99-DF76466833A5}" dt="2018-07-17T07:49:49.054" v="11009"/>
        <pc:sldMkLst>
          <pc:docMk/>
          <pc:sldMk cId="4221783607" sldId="286"/>
        </pc:sldMkLst>
        <pc:spChg chg="mod">
          <ac:chgData name="Joonho Kim" userId="494aa8befea4f3b1" providerId="LiveId" clId="{427C59CC-CF46-4436-BF99-DF76466833A5}" dt="2018-07-17T04:56:40.803" v="2320" actId="20577"/>
          <ac:spMkLst>
            <pc:docMk/>
            <pc:sldMk cId="4221783607" sldId="286"/>
            <ac:spMk id="2" creationId="{93E9AF06-9E87-4F57-91AA-FBE58F40D491}"/>
          </ac:spMkLst>
        </pc:spChg>
        <pc:spChg chg="mod">
          <ac:chgData name="Joonho Kim" userId="494aa8befea4f3b1" providerId="LiveId" clId="{427C59CC-CF46-4436-BF99-DF76466833A5}" dt="2018-07-17T05:04:53.548" v="3255" actId="20577"/>
          <ac:spMkLst>
            <pc:docMk/>
            <pc:sldMk cId="4221783607" sldId="286"/>
            <ac:spMk id="3" creationId="{9C8B1031-2376-41F9-9575-2AC40005DDAC}"/>
          </ac:spMkLst>
        </pc:spChg>
      </pc:sldChg>
      <pc:sldChg chg="modSp add ord">
        <pc:chgData name="Joonho Kim" userId="494aa8befea4f3b1" providerId="LiveId" clId="{427C59CC-CF46-4436-BF99-DF76466833A5}" dt="2018-07-17T07:49:49.054" v="11009"/>
        <pc:sldMkLst>
          <pc:docMk/>
          <pc:sldMk cId="1473704384" sldId="287"/>
        </pc:sldMkLst>
        <pc:spChg chg="mod">
          <ac:chgData name="Joonho Kim" userId="494aa8befea4f3b1" providerId="LiveId" clId="{427C59CC-CF46-4436-BF99-DF76466833A5}" dt="2018-07-17T05:20:32.027" v="3895" actId="20577"/>
          <ac:spMkLst>
            <pc:docMk/>
            <pc:sldMk cId="1473704384" sldId="287"/>
            <ac:spMk id="2" creationId="{6DB2BF70-FB05-4A6F-B965-B3439EE98C23}"/>
          </ac:spMkLst>
        </pc:spChg>
        <pc:spChg chg="mod">
          <ac:chgData name="Joonho Kim" userId="494aa8befea4f3b1" providerId="LiveId" clId="{427C59CC-CF46-4436-BF99-DF76466833A5}" dt="2018-07-17T05:26:51.422" v="4111" actId="20577"/>
          <ac:spMkLst>
            <pc:docMk/>
            <pc:sldMk cId="1473704384" sldId="287"/>
            <ac:spMk id="3" creationId="{32361177-C54C-4673-BAAD-6AA047D36E25}"/>
          </ac:spMkLst>
        </pc:spChg>
      </pc:sldChg>
      <pc:sldChg chg="delSp modSp">
        <pc:chgData name="Joonho Kim" userId="494aa8befea4f3b1" providerId="LiveId" clId="{427C59CC-CF46-4436-BF99-DF76466833A5}" dt="2018-07-19T01:51:11.279" v="12041" actId="20577"/>
        <pc:sldMkLst>
          <pc:docMk/>
          <pc:sldMk cId="2157133554" sldId="289"/>
        </pc:sldMkLst>
        <pc:spChg chg="mod">
          <ac:chgData name="Joonho Kim" userId="494aa8befea4f3b1" providerId="LiveId" clId="{427C59CC-CF46-4436-BF99-DF76466833A5}" dt="2018-07-19T01:51:11.279" v="12041" actId="20577"/>
          <ac:spMkLst>
            <pc:docMk/>
            <pc:sldMk cId="2157133554" sldId="289"/>
            <ac:spMk id="3" creationId="{CEBFC6C3-4A05-43D2-9C80-055096027AC5}"/>
          </ac:spMkLst>
        </pc:spChg>
        <pc:inkChg chg="del">
          <ac:chgData name="Joonho Kim" userId="494aa8befea4f3b1" providerId="LiveId" clId="{427C59CC-CF46-4436-BF99-DF76466833A5}" dt="2018-07-19T01:50:22.834" v="12003" actId="478"/>
          <ac:inkMkLst>
            <pc:docMk/>
            <pc:sldMk cId="2157133554" sldId="289"/>
            <ac:inkMk id="5" creationId="{92A231B8-2203-4BD1-AE75-5F8877B5D979}"/>
          </ac:inkMkLst>
        </pc:inkChg>
      </pc:sldChg>
      <pc:sldChg chg="addSp modSp add ord">
        <pc:chgData name="Joonho Kim" userId="494aa8befea4f3b1" providerId="LiveId" clId="{427C59CC-CF46-4436-BF99-DF76466833A5}" dt="2018-07-17T07:55:48.821" v="11023" actId="20577"/>
        <pc:sldMkLst>
          <pc:docMk/>
          <pc:sldMk cId="3839513729" sldId="290"/>
        </pc:sldMkLst>
        <pc:spChg chg="mod">
          <ac:chgData name="Joonho Kim" userId="494aa8befea4f3b1" providerId="LiveId" clId="{427C59CC-CF46-4436-BF99-DF76466833A5}" dt="2018-07-17T07:55:48.821" v="11023" actId="20577"/>
          <ac:spMkLst>
            <pc:docMk/>
            <pc:sldMk cId="3839513729" sldId="290"/>
            <ac:spMk id="2" creationId="{E1843047-A978-4500-83CA-E657DCA29FF7}"/>
          </ac:spMkLst>
        </pc:spChg>
        <pc:spChg chg="mod">
          <ac:chgData name="Joonho Kim" userId="494aa8befea4f3b1" providerId="LiveId" clId="{427C59CC-CF46-4436-BF99-DF76466833A5}" dt="2018-07-17T06:44:20.560" v="6808" actId="20577"/>
          <ac:spMkLst>
            <pc:docMk/>
            <pc:sldMk cId="3839513729" sldId="290"/>
            <ac:spMk id="3" creationId="{B9AADCBF-1B1F-47DE-A513-2141C28A860F}"/>
          </ac:spMkLst>
        </pc:spChg>
        <pc:graphicFrameChg chg="add mod modGraphic">
          <ac:chgData name="Joonho Kim" userId="494aa8befea4f3b1" providerId="LiveId" clId="{427C59CC-CF46-4436-BF99-DF76466833A5}" dt="2018-07-17T06:38:08.484" v="6279" actId="1076"/>
          <ac:graphicFrameMkLst>
            <pc:docMk/>
            <pc:sldMk cId="3839513729" sldId="290"/>
            <ac:graphicFrameMk id="14" creationId="{557C5BA7-FA13-4F87-85D2-C2EA421266ED}"/>
          </ac:graphicFrameMkLst>
        </pc:graphicFrameChg>
        <pc:cxnChg chg="add mod">
          <ac:chgData name="Joonho Kim" userId="494aa8befea4f3b1" providerId="LiveId" clId="{427C59CC-CF46-4436-BF99-DF76466833A5}" dt="2018-07-17T06:27:04.708" v="4851" actId="14100"/>
          <ac:cxnSpMkLst>
            <pc:docMk/>
            <pc:sldMk cId="3839513729" sldId="290"/>
            <ac:cxnSpMk id="6" creationId="{7059D0AE-13A5-433A-B84F-6880C3B91DB6}"/>
          </ac:cxnSpMkLst>
        </pc:cxnChg>
        <pc:cxnChg chg="add mod">
          <ac:chgData name="Joonho Kim" userId="494aa8befea4f3b1" providerId="LiveId" clId="{427C59CC-CF46-4436-BF99-DF76466833A5}" dt="2018-07-17T06:27:09.600" v="4854" actId="1076"/>
          <ac:cxnSpMkLst>
            <pc:docMk/>
            <pc:sldMk cId="3839513729" sldId="290"/>
            <ac:cxnSpMk id="8" creationId="{440D0FF4-89D6-464D-A7AA-77E611E1C9EE}"/>
          </ac:cxnSpMkLst>
        </pc:cxnChg>
        <pc:cxnChg chg="add mod">
          <ac:chgData name="Joonho Kim" userId="494aa8befea4f3b1" providerId="LiveId" clId="{427C59CC-CF46-4436-BF99-DF76466833A5}" dt="2018-07-17T06:27:17.845" v="4862" actId="1076"/>
          <ac:cxnSpMkLst>
            <pc:docMk/>
            <pc:sldMk cId="3839513729" sldId="290"/>
            <ac:cxnSpMk id="9" creationId="{EE47950A-1F20-460A-8B23-CAE315683B98}"/>
          </ac:cxnSpMkLst>
        </pc:cxnChg>
      </pc:sldChg>
      <pc:sldChg chg="modSp add ord">
        <pc:chgData name="Joonho Kim" userId="494aa8befea4f3b1" providerId="LiveId" clId="{427C59CC-CF46-4436-BF99-DF76466833A5}" dt="2018-07-18T16:44:30.952" v="11884" actId="20577"/>
        <pc:sldMkLst>
          <pc:docMk/>
          <pc:sldMk cId="4217230474" sldId="291"/>
        </pc:sldMkLst>
        <pc:spChg chg="mod">
          <ac:chgData name="Joonho Kim" userId="494aa8befea4f3b1" providerId="LiveId" clId="{427C59CC-CF46-4436-BF99-DF76466833A5}" dt="2018-07-18T16:44:30.952" v="11884" actId="20577"/>
          <ac:spMkLst>
            <pc:docMk/>
            <pc:sldMk cId="4217230474" sldId="291"/>
            <ac:spMk id="2" creationId="{96E9A186-99C1-41DA-BB59-E3BF2AA2DADC}"/>
          </ac:spMkLst>
        </pc:spChg>
      </pc:sldChg>
      <pc:sldChg chg="addSp modSp add ord">
        <pc:chgData name="Joonho Kim" userId="494aa8befea4f3b1" providerId="LiveId" clId="{427C59CC-CF46-4436-BF99-DF76466833A5}" dt="2018-07-17T07:49:49.054" v="11009"/>
        <pc:sldMkLst>
          <pc:docMk/>
          <pc:sldMk cId="3634160969" sldId="292"/>
        </pc:sldMkLst>
        <pc:spChg chg="mod">
          <ac:chgData name="Joonho Kim" userId="494aa8befea4f3b1" providerId="LiveId" clId="{427C59CC-CF46-4436-BF99-DF76466833A5}" dt="2018-07-17T05:27:12.855" v="4114" actId="6549"/>
          <ac:spMkLst>
            <pc:docMk/>
            <pc:sldMk cId="3634160969" sldId="292"/>
            <ac:spMk id="3" creationId="{32361177-C54C-4673-BAAD-6AA047D36E25}"/>
          </ac:spMkLst>
        </pc:spChg>
        <pc:spChg chg="add mod">
          <ac:chgData name="Joonho Kim" userId="494aa8befea4f3b1" providerId="LiveId" clId="{427C59CC-CF46-4436-BF99-DF76466833A5}" dt="2018-07-17T05:27:16.255" v="4115" actId="1076"/>
          <ac:spMkLst>
            <pc:docMk/>
            <pc:sldMk cId="3634160969" sldId="292"/>
            <ac:spMk id="5" creationId="{15A38E9D-2239-47FE-BABE-6FEA91DF4784}"/>
          </ac:spMkLst>
        </pc:spChg>
      </pc:sldChg>
      <pc:sldChg chg="addSp modSp add ord">
        <pc:chgData name="Joonho Kim" userId="494aa8befea4f3b1" providerId="LiveId" clId="{427C59CC-CF46-4436-BF99-DF76466833A5}" dt="2018-07-17T07:49:49.054" v="11009"/>
        <pc:sldMkLst>
          <pc:docMk/>
          <pc:sldMk cId="2073480983" sldId="293"/>
        </pc:sldMkLst>
        <pc:spChg chg="add mod">
          <ac:chgData name="Joonho Kim" userId="494aa8befea4f3b1" providerId="LiveId" clId="{427C59CC-CF46-4436-BF99-DF76466833A5}" dt="2018-07-17T05:27:27.446" v="4121" actId="20577"/>
          <ac:spMkLst>
            <pc:docMk/>
            <pc:sldMk cId="2073480983" sldId="293"/>
            <ac:spMk id="8" creationId="{996DC685-0BC2-4FD6-835A-1106BC79D839}"/>
          </ac:spMkLst>
        </pc:spChg>
        <pc:cxnChg chg="add mod">
          <ac:chgData name="Joonho Kim" userId="494aa8befea4f3b1" providerId="LiveId" clId="{427C59CC-CF46-4436-BF99-DF76466833A5}" dt="2018-07-17T05:27:25.275" v="4120" actId="14100"/>
          <ac:cxnSpMkLst>
            <pc:docMk/>
            <pc:sldMk cId="2073480983" sldId="293"/>
            <ac:cxnSpMk id="7" creationId="{DD2088A8-A0FC-4D9D-8A7F-5A8DD0B061DB}"/>
          </ac:cxnSpMkLst>
        </pc:cxnChg>
      </pc:sldChg>
      <pc:sldChg chg="addSp modSp add ord">
        <pc:chgData name="Joonho Kim" userId="494aa8befea4f3b1" providerId="LiveId" clId="{427C59CC-CF46-4436-BF99-DF76466833A5}" dt="2018-07-17T07:49:49.054" v="11009"/>
        <pc:sldMkLst>
          <pc:docMk/>
          <pc:sldMk cId="335982762" sldId="294"/>
        </pc:sldMkLst>
        <pc:spChg chg="add mod">
          <ac:chgData name="Joonho Kim" userId="494aa8befea4f3b1" providerId="LiveId" clId="{427C59CC-CF46-4436-BF99-DF76466833A5}" dt="2018-07-17T05:27:40.335" v="4128" actId="20577"/>
          <ac:spMkLst>
            <pc:docMk/>
            <pc:sldMk cId="335982762" sldId="294"/>
            <ac:spMk id="10" creationId="{E02A54BF-C8D7-4E70-9DA7-BA747CB1AB6D}"/>
          </ac:spMkLst>
        </pc:spChg>
        <pc:cxnChg chg="add mod">
          <ac:chgData name="Joonho Kim" userId="494aa8befea4f3b1" providerId="LiveId" clId="{427C59CC-CF46-4436-BF99-DF76466833A5}" dt="2018-07-17T05:27:39.048" v="4127" actId="14100"/>
          <ac:cxnSpMkLst>
            <pc:docMk/>
            <pc:sldMk cId="335982762" sldId="294"/>
            <ac:cxnSpMk id="9" creationId="{42D147F3-5863-4BF0-B2F9-39BD9B26F35E}"/>
          </ac:cxnSpMkLst>
        </pc:cxnChg>
      </pc:sldChg>
      <pc:sldChg chg="addSp modSp add ord">
        <pc:chgData name="Joonho Kim" userId="494aa8befea4f3b1" providerId="LiveId" clId="{427C59CC-CF46-4436-BF99-DF76466833A5}" dt="2018-07-17T07:49:49.054" v="11009"/>
        <pc:sldMkLst>
          <pc:docMk/>
          <pc:sldMk cId="1667666049" sldId="295"/>
        </pc:sldMkLst>
        <pc:spChg chg="add mod">
          <ac:chgData name="Joonho Kim" userId="494aa8befea4f3b1" providerId="LiveId" clId="{427C59CC-CF46-4436-BF99-DF76466833A5}" dt="2018-07-17T05:27:51.446" v="4135" actId="20577"/>
          <ac:spMkLst>
            <pc:docMk/>
            <pc:sldMk cId="1667666049" sldId="295"/>
            <ac:spMk id="12" creationId="{5A510173-8709-4C1E-9865-91BB2B9CAF22}"/>
          </ac:spMkLst>
        </pc:spChg>
        <pc:cxnChg chg="add mod">
          <ac:chgData name="Joonho Kim" userId="494aa8befea4f3b1" providerId="LiveId" clId="{427C59CC-CF46-4436-BF99-DF76466833A5}" dt="2018-07-17T05:27:49.990" v="4134" actId="14100"/>
          <ac:cxnSpMkLst>
            <pc:docMk/>
            <pc:sldMk cId="1667666049" sldId="295"/>
            <ac:cxnSpMk id="11" creationId="{B1C7AA59-42DD-44CC-80EC-85117195F299}"/>
          </ac:cxnSpMkLst>
        </pc:cxnChg>
      </pc:sldChg>
      <pc:sldChg chg="addSp modSp add ord">
        <pc:chgData name="Joonho Kim" userId="494aa8befea4f3b1" providerId="LiveId" clId="{427C59CC-CF46-4436-BF99-DF76466833A5}" dt="2018-07-17T07:49:49.054" v="11009"/>
        <pc:sldMkLst>
          <pc:docMk/>
          <pc:sldMk cId="3221340631" sldId="296"/>
        </pc:sldMkLst>
        <pc:spChg chg="mod">
          <ac:chgData name="Joonho Kim" userId="494aa8befea4f3b1" providerId="LiveId" clId="{427C59CC-CF46-4436-BF99-DF76466833A5}" dt="2018-07-17T05:29:11.932" v="4212" actId="20577"/>
          <ac:spMkLst>
            <pc:docMk/>
            <pc:sldMk cId="3221340631" sldId="296"/>
            <ac:spMk id="3" creationId="{32361177-C54C-4673-BAAD-6AA047D36E25}"/>
          </ac:spMkLst>
        </pc:spChg>
        <pc:spChg chg="add mod">
          <ac:chgData name="Joonho Kim" userId="494aa8befea4f3b1" providerId="LiveId" clId="{427C59CC-CF46-4436-BF99-DF76466833A5}" dt="2018-07-17T05:28:36.311" v="4154" actId="207"/>
          <ac:spMkLst>
            <pc:docMk/>
            <pc:sldMk cId="3221340631" sldId="296"/>
            <ac:spMk id="13" creationId="{F3B41FFE-30F3-4132-8EF1-B0BBEB9FE841}"/>
          </ac:spMkLst>
        </pc:spChg>
        <pc:cxnChg chg="add mod">
          <ac:chgData name="Joonho Kim" userId="494aa8befea4f3b1" providerId="LiveId" clId="{427C59CC-CF46-4436-BF99-DF76466833A5}" dt="2018-07-17T05:28:00.822" v="4141" actId="14100"/>
          <ac:cxnSpMkLst>
            <pc:docMk/>
            <pc:sldMk cId="3221340631" sldId="296"/>
            <ac:cxnSpMk id="14" creationId="{0DC4BBDF-0FA3-43BA-A7C6-2584DFE1BD04}"/>
          </ac:cxnSpMkLst>
        </pc:cxnChg>
      </pc:sldChg>
      <pc:sldChg chg="addSp modSp add ord">
        <pc:chgData name="Joonho Kim" userId="494aa8befea4f3b1" providerId="LiveId" clId="{427C59CC-CF46-4436-BF99-DF76466833A5}" dt="2018-07-17T07:49:49.054" v="11009"/>
        <pc:sldMkLst>
          <pc:docMk/>
          <pc:sldMk cId="1543642210" sldId="297"/>
        </pc:sldMkLst>
        <pc:spChg chg="mod">
          <ac:chgData name="Joonho Kim" userId="494aa8befea4f3b1" providerId="LiveId" clId="{427C59CC-CF46-4436-BF99-DF76466833A5}" dt="2018-07-17T05:28:41.048" v="4155" actId="207"/>
          <ac:spMkLst>
            <pc:docMk/>
            <pc:sldMk cId="1543642210" sldId="297"/>
            <ac:spMk id="13" creationId="{F3B41FFE-30F3-4132-8EF1-B0BBEB9FE841}"/>
          </ac:spMkLst>
        </pc:spChg>
        <pc:spChg chg="add mod">
          <ac:chgData name="Joonho Kim" userId="494aa8befea4f3b1" providerId="LiveId" clId="{427C59CC-CF46-4436-BF99-DF76466833A5}" dt="2018-07-17T05:28:41.048" v="4155" actId="207"/>
          <ac:spMkLst>
            <pc:docMk/>
            <pc:sldMk cId="1543642210" sldId="297"/>
            <ac:spMk id="15" creationId="{4050BB9D-FCC1-4616-9EA2-03114C1FAB68}"/>
          </ac:spMkLst>
        </pc:spChg>
        <pc:cxnChg chg="mod">
          <ac:chgData name="Joonho Kim" userId="494aa8befea4f3b1" providerId="LiveId" clId="{427C59CC-CF46-4436-BF99-DF76466833A5}" dt="2018-07-17T05:28:27.204" v="4153" actId="1076"/>
          <ac:cxnSpMkLst>
            <pc:docMk/>
            <pc:sldMk cId="1543642210" sldId="297"/>
            <ac:cxnSpMk id="14" creationId="{0DC4BBDF-0FA3-43BA-A7C6-2584DFE1BD04}"/>
          </ac:cxnSpMkLst>
        </pc:cxnChg>
        <pc:cxnChg chg="add mod">
          <ac:chgData name="Joonho Kim" userId="494aa8befea4f3b1" providerId="LiveId" clId="{427C59CC-CF46-4436-BF99-DF76466833A5}" dt="2018-07-17T05:28:23.839" v="4150" actId="14100"/>
          <ac:cxnSpMkLst>
            <pc:docMk/>
            <pc:sldMk cId="1543642210" sldId="297"/>
            <ac:cxnSpMk id="16" creationId="{23E13A45-34F3-4092-8938-4910AEC4BAE8}"/>
          </ac:cxnSpMkLst>
        </pc:cxnChg>
      </pc:sldChg>
      <pc:sldChg chg="modSp add ord">
        <pc:chgData name="Joonho Kim" userId="494aa8befea4f3b1" providerId="LiveId" clId="{427C59CC-CF46-4436-BF99-DF76466833A5}" dt="2018-07-17T07:49:49.054" v="11009"/>
        <pc:sldMkLst>
          <pc:docMk/>
          <pc:sldMk cId="2338100799" sldId="298"/>
        </pc:sldMkLst>
        <pc:spChg chg="mod">
          <ac:chgData name="Joonho Kim" userId="494aa8befea4f3b1" providerId="LiveId" clId="{427C59CC-CF46-4436-BF99-DF76466833A5}" dt="2018-07-17T05:29:52.589" v="4263" actId="20577"/>
          <ac:spMkLst>
            <pc:docMk/>
            <pc:sldMk cId="2338100799" sldId="298"/>
            <ac:spMk id="3" creationId="{32361177-C54C-4673-BAAD-6AA047D36E25}"/>
          </ac:spMkLst>
        </pc:spChg>
        <pc:spChg chg="mod">
          <ac:chgData name="Joonho Kim" userId="494aa8befea4f3b1" providerId="LiveId" clId="{427C59CC-CF46-4436-BF99-DF76466833A5}" dt="2018-07-17T05:29:25.909" v="4214" actId="207"/>
          <ac:spMkLst>
            <pc:docMk/>
            <pc:sldMk cId="2338100799" sldId="298"/>
            <ac:spMk id="12" creationId="{5A510173-8709-4C1E-9865-91BB2B9CAF22}"/>
          </ac:spMkLst>
        </pc:spChg>
      </pc:sldChg>
      <pc:sldChg chg="addSp modSp add ord">
        <pc:chgData name="Joonho Kim" userId="494aa8befea4f3b1" providerId="LiveId" clId="{427C59CC-CF46-4436-BF99-DF76466833A5}" dt="2018-07-17T07:49:49.054" v="11009"/>
        <pc:sldMkLst>
          <pc:docMk/>
          <pc:sldMk cId="8634356" sldId="299"/>
        </pc:sldMkLst>
        <pc:spChg chg="mod">
          <ac:chgData name="Joonho Kim" userId="494aa8befea4f3b1" providerId="LiveId" clId="{427C59CC-CF46-4436-BF99-DF76466833A5}" dt="2018-07-17T05:30:08.451" v="4265" actId="6549"/>
          <ac:spMkLst>
            <pc:docMk/>
            <pc:sldMk cId="8634356" sldId="299"/>
            <ac:spMk id="3" creationId="{32361177-C54C-4673-BAAD-6AA047D36E25}"/>
          </ac:spMkLst>
        </pc:spChg>
        <pc:spChg chg="add mod">
          <ac:chgData name="Joonho Kim" userId="494aa8befea4f3b1" providerId="LiveId" clId="{427C59CC-CF46-4436-BF99-DF76466833A5}" dt="2018-07-17T05:30:19.245" v="4273" actId="207"/>
          <ac:spMkLst>
            <pc:docMk/>
            <pc:sldMk cId="8634356" sldId="299"/>
            <ac:spMk id="17" creationId="{F46B3E11-911C-42FA-94C3-7B8686F59DEA}"/>
          </ac:spMkLst>
        </pc:spChg>
        <pc:cxnChg chg="add mod">
          <ac:chgData name="Joonho Kim" userId="494aa8befea4f3b1" providerId="LiveId" clId="{427C59CC-CF46-4436-BF99-DF76466833A5}" dt="2018-07-17T05:30:17.801" v="4272" actId="14100"/>
          <ac:cxnSpMkLst>
            <pc:docMk/>
            <pc:sldMk cId="8634356" sldId="299"/>
            <ac:cxnSpMk id="18" creationId="{C45C7898-FAA4-476D-98DD-4E60D365E445}"/>
          </ac:cxnSpMkLst>
        </pc:cxnChg>
      </pc:sldChg>
      <pc:sldChg chg="modSp add ord">
        <pc:chgData name="Joonho Kim" userId="494aa8befea4f3b1" providerId="LiveId" clId="{427C59CC-CF46-4436-BF99-DF76466833A5}" dt="2018-07-17T07:49:49.054" v="11009"/>
        <pc:sldMkLst>
          <pc:docMk/>
          <pc:sldMk cId="4240463087" sldId="300"/>
        </pc:sldMkLst>
        <pc:spChg chg="mod">
          <ac:chgData name="Joonho Kim" userId="494aa8befea4f3b1" providerId="LiveId" clId="{427C59CC-CF46-4436-BF99-DF76466833A5}" dt="2018-07-17T05:30:40.697" v="4313" actId="20577"/>
          <ac:spMkLst>
            <pc:docMk/>
            <pc:sldMk cId="4240463087" sldId="300"/>
            <ac:spMk id="3" creationId="{32361177-C54C-4673-BAAD-6AA047D36E25}"/>
          </ac:spMkLst>
        </pc:spChg>
        <pc:spChg chg="mod">
          <ac:chgData name="Joonho Kim" userId="494aa8befea4f3b1" providerId="LiveId" clId="{427C59CC-CF46-4436-BF99-DF76466833A5}" dt="2018-07-17T05:30:27.236" v="4275" actId="207"/>
          <ac:spMkLst>
            <pc:docMk/>
            <pc:sldMk cId="4240463087" sldId="300"/>
            <ac:spMk id="10" creationId="{E02A54BF-C8D7-4E70-9DA7-BA747CB1AB6D}"/>
          </ac:spMkLst>
        </pc:spChg>
      </pc:sldChg>
      <pc:sldChg chg="addSp modSp add ord">
        <pc:chgData name="Joonho Kim" userId="494aa8befea4f3b1" providerId="LiveId" clId="{427C59CC-CF46-4436-BF99-DF76466833A5}" dt="2018-07-17T07:49:49.054" v="11009"/>
        <pc:sldMkLst>
          <pc:docMk/>
          <pc:sldMk cId="3012050540" sldId="301"/>
        </pc:sldMkLst>
        <pc:spChg chg="mod">
          <ac:chgData name="Joonho Kim" userId="494aa8befea4f3b1" providerId="LiveId" clId="{427C59CC-CF46-4436-BF99-DF76466833A5}" dt="2018-07-17T05:31:37.948" v="4450" actId="6549"/>
          <ac:spMkLst>
            <pc:docMk/>
            <pc:sldMk cId="3012050540" sldId="301"/>
            <ac:spMk id="3" creationId="{32361177-C54C-4673-BAAD-6AA047D36E25}"/>
          </ac:spMkLst>
        </pc:spChg>
        <pc:spChg chg="mod">
          <ac:chgData name="Joonho Kim" userId="494aa8befea4f3b1" providerId="LiveId" clId="{427C59CC-CF46-4436-BF99-DF76466833A5}" dt="2018-07-17T05:30:45.634" v="4315" actId="207"/>
          <ac:spMkLst>
            <pc:docMk/>
            <pc:sldMk cId="3012050540" sldId="301"/>
            <ac:spMk id="8" creationId="{996DC685-0BC2-4FD6-835A-1106BC79D839}"/>
          </ac:spMkLst>
        </pc:spChg>
        <pc:spChg chg="add mod">
          <ac:chgData name="Joonho Kim" userId="494aa8befea4f3b1" providerId="LiveId" clId="{427C59CC-CF46-4436-BF99-DF76466833A5}" dt="2018-07-17T05:31:54.641" v="4451" actId="207"/>
          <ac:spMkLst>
            <pc:docMk/>
            <pc:sldMk cId="3012050540" sldId="301"/>
            <ac:spMk id="19" creationId="{235C25E1-0F7A-49AF-8B9A-6BD10650236C}"/>
          </ac:spMkLst>
        </pc:spChg>
        <pc:cxnChg chg="add mod">
          <ac:chgData name="Joonho Kim" userId="494aa8befea4f3b1" providerId="LiveId" clId="{427C59CC-CF46-4436-BF99-DF76466833A5}" dt="2018-07-17T05:30:53.757" v="4319" actId="11529"/>
          <ac:cxnSpMkLst>
            <pc:docMk/>
            <pc:sldMk cId="3012050540" sldId="301"/>
            <ac:cxnSpMk id="20" creationId="{6DD8AD64-FE21-4404-B015-7D5B2D6E429E}"/>
          </ac:cxnSpMkLst>
        </pc:cxnChg>
      </pc:sldChg>
      <pc:sldChg chg="addSp modSp add ord">
        <pc:chgData name="Joonho Kim" userId="494aa8befea4f3b1" providerId="LiveId" clId="{427C59CC-CF46-4436-BF99-DF76466833A5}" dt="2018-07-17T07:49:49.054" v="11009"/>
        <pc:sldMkLst>
          <pc:docMk/>
          <pc:sldMk cId="844283408" sldId="302"/>
        </pc:sldMkLst>
        <pc:spChg chg="add mod ord">
          <ac:chgData name="Joonho Kim" userId="494aa8befea4f3b1" providerId="LiveId" clId="{427C59CC-CF46-4436-BF99-DF76466833A5}" dt="2018-07-17T05:32:14.493" v="4453" actId="167"/>
          <ac:spMkLst>
            <pc:docMk/>
            <pc:sldMk cId="844283408" sldId="302"/>
            <ac:spMk id="6" creationId="{588C513A-8D58-40CB-99DB-0111A42891C1}"/>
          </ac:spMkLst>
        </pc:spChg>
      </pc:sldChg>
      <pc:sldChg chg="delSp modSp add ord">
        <pc:chgData name="Joonho Kim" userId="494aa8befea4f3b1" providerId="LiveId" clId="{427C59CC-CF46-4436-BF99-DF76466833A5}" dt="2018-07-17T07:49:49.054" v="11009"/>
        <pc:sldMkLst>
          <pc:docMk/>
          <pc:sldMk cId="178868618" sldId="303"/>
        </pc:sldMkLst>
        <pc:spChg chg="mod">
          <ac:chgData name="Joonho Kim" userId="494aa8befea4f3b1" providerId="LiveId" clId="{427C59CC-CF46-4436-BF99-DF76466833A5}" dt="2018-07-17T05:32:37.605" v="4494" actId="20577"/>
          <ac:spMkLst>
            <pc:docMk/>
            <pc:sldMk cId="178868618" sldId="303"/>
            <ac:spMk id="3" creationId="{32361177-C54C-4673-BAAD-6AA047D36E25}"/>
          </ac:spMkLst>
        </pc:spChg>
        <pc:spChg chg="del">
          <ac:chgData name="Joonho Kim" userId="494aa8befea4f3b1" providerId="LiveId" clId="{427C59CC-CF46-4436-BF99-DF76466833A5}" dt="2018-07-17T05:32:22.530" v="4455" actId="478"/>
          <ac:spMkLst>
            <pc:docMk/>
            <pc:sldMk cId="178868618" sldId="303"/>
            <ac:spMk id="6" creationId="{588C513A-8D58-40CB-99DB-0111A42891C1}"/>
          </ac:spMkLst>
        </pc:spChg>
        <pc:spChg chg="mod">
          <ac:chgData name="Joonho Kim" userId="494aa8befea4f3b1" providerId="LiveId" clId="{427C59CC-CF46-4436-BF99-DF76466833A5}" dt="2018-07-17T05:32:28.032" v="4456" actId="207"/>
          <ac:spMkLst>
            <pc:docMk/>
            <pc:sldMk cId="178868618" sldId="303"/>
            <ac:spMk id="8" creationId="{996DC685-0BC2-4FD6-835A-1106BC79D839}"/>
          </ac:spMkLst>
        </pc:spChg>
      </pc:sldChg>
      <pc:sldChg chg="addSp modSp add ord">
        <pc:chgData name="Joonho Kim" userId="494aa8befea4f3b1" providerId="LiveId" clId="{427C59CC-CF46-4436-BF99-DF76466833A5}" dt="2018-07-17T07:49:49.054" v="11009"/>
        <pc:sldMkLst>
          <pc:docMk/>
          <pc:sldMk cId="1378846886" sldId="304"/>
        </pc:sldMkLst>
        <pc:spChg chg="mod">
          <ac:chgData name="Joonho Kim" userId="494aa8befea4f3b1" providerId="LiveId" clId="{427C59CC-CF46-4436-BF99-DF76466833A5}" dt="2018-07-17T05:33:01.731" v="4501" actId="6549"/>
          <ac:spMkLst>
            <pc:docMk/>
            <pc:sldMk cId="1378846886" sldId="304"/>
            <ac:spMk id="3" creationId="{32361177-C54C-4673-BAAD-6AA047D36E25}"/>
          </ac:spMkLst>
        </pc:spChg>
        <pc:spChg chg="add mod">
          <ac:chgData name="Joonho Kim" userId="494aa8befea4f3b1" providerId="LiveId" clId="{427C59CC-CF46-4436-BF99-DF76466833A5}" dt="2018-07-17T05:32:56.309" v="4500" actId="20577"/>
          <ac:spMkLst>
            <pc:docMk/>
            <pc:sldMk cId="1378846886" sldId="304"/>
            <ac:spMk id="21" creationId="{BCDD8D7A-9446-43B5-93F5-3368C481E59D}"/>
          </ac:spMkLst>
        </pc:spChg>
        <pc:cxnChg chg="add mod">
          <ac:chgData name="Joonho Kim" userId="494aa8befea4f3b1" providerId="LiveId" clId="{427C59CC-CF46-4436-BF99-DF76466833A5}" dt="2018-07-17T05:32:54.222" v="4499" actId="14100"/>
          <ac:cxnSpMkLst>
            <pc:docMk/>
            <pc:sldMk cId="1378846886" sldId="304"/>
            <ac:cxnSpMk id="22" creationId="{00FF3114-07DE-491C-926E-CCC3E598E621}"/>
          </ac:cxnSpMkLst>
        </pc:cxnChg>
      </pc:sldChg>
      <pc:sldChg chg="addSp modSp add del ord">
        <pc:chgData name="Joonho Kim" userId="494aa8befea4f3b1" providerId="LiveId" clId="{427C59CC-CF46-4436-BF99-DF76466833A5}" dt="2018-07-17T07:49:49.054" v="11009"/>
        <pc:sldMkLst>
          <pc:docMk/>
          <pc:sldMk cId="3674225311" sldId="305"/>
        </pc:sldMkLst>
        <pc:spChg chg="mod">
          <ac:chgData name="Joonho Kim" userId="494aa8befea4f3b1" providerId="LiveId" clId="{427C59CC-CF46-4436-BF99-DF76466833A5}" dt="2018-07-17T05:33:41.084" v="4651" actId="20577"/>
          <ac:spMkLst>
            <pc:docMk/>
            <pc:sldMk cId="3674225311" sldId="305"/>
            <ac:spMk id="3" creationId="{32361177-C54C-4673-BAAD-6AA047D36E25}"/>
          </ac:spMkLst>
        </pc:spChg>
        <pc:spChg chg="add mod ord">
          <ac:chgData name="Joonho Kim" userId="494aa8befea4f3b1" providerId="LiveId" clId="{427C59CC-CF46-4436-BF99-DF76466833A5}" dt="2018-07-17T05:33:52.109" v="4654" actId="167"/>
          <ac:spMkLst>
            <pc:docMk/>
            <pc:sldMk cId="3674225311" sldId="305"/>
            <ac:spMk id="23" creationId="{40142034-E6BD-4BAA-B92E-099C77CF7289}"/>
          </ac:spMkLst>
        </pc:spChg>
      </pc:sldChg>
      <pc:sldChg chg="delSp modSp add ord">
        <pc:chgData name="Joonho Kim" userId="494aa8befea4f3b1" providerId="LiveId" clId="{427C59CC-CF46-4436-BF99-DF76466833A5}" dt="2018-07-17T07:49:49.054" v="11009"/>
        <pc:sldMkLst>
          <pc:docMk/>
          <pc:sldMk cId="108159510" sldId="306"/>
        </pc:sldMkLst>
        <pc:spChg chg="mod">
          <ac:chgData name="Joonho Kim" userId="494aa8befea4f3b1" providerId="LiveId" clId="{427C59CC-CF46-4436-BF99-DF76466833A5}" dt="2018-07-17T05:33:58.256" v="4657" actId="6549"/>
          <ac:spMkLst>
            <pc:docMk/>
            <pc:sldMk cId="108159510" sldId="306"/>
            <ac:spMk id="3" creationId="{32361177-C54C-4673-BAAD-6AA047D36E25}"/>
          </ac:spMkLst>
        </pc:spChg>
        <pc:spChg chg="mod">
          <ac:chgData name="Joonho Kim" userId="494aa8befea4f3b1" providerId="LiveId" clId="{427C59CC-CF46-4436-BF99-DF76466833A5}" dt="2018-07-17T05:33:59.831" v="4658" actId="207"/>
          <ac:spMkLst>
            <pc:docMk/>
            <pc:sldMk cId="108159510" sldId="306"/>
            <ac:spMk id="21" creationId="{BCDD8D7A-9446-43B5-93F5-3368C481E59D}"/>
          </ac:spMkLst>
        </pc:spChg>
        <pc:spChg chg="del">
          <ac:chgData name="Joonho Kim" userId="494aa8befea4f3b1" providerId="LiveId" clId="{427C59CC-CF46-4436-BF99-DF76466833A5}" dt="2018-07-17T05:33:57.237" v="4656" actId="478"/>
          <ac:spMkLst>
            <pc:docMk/>
            <pc:sldMk cId="108159510" sldId="306"/>
            <ac:spMk id="23" creationId="{40142034-E6BD-4BAA-B92E-099C77CF7289}"/>
          </ac:spMkLst>
        </pc:spChg>
      </pc:sldChg>
      <pc:sldChg chg="modSp add ord">
        <pc:chgData name="Joonho Kim" userId="494aa8befea4f3b1" providerId="LiveId" clId="{427C59CC-CF46-4436-BF99-DF76466833A5}" dt="2018-07-17T07:49:49.054" v="11009"/>
        <pc:sldMkLst>
          <pc:docMk/>
          <pc:sldMk cId="2545945782" sldId="307"/>
        </pc:sldMkLst>
        <pc:spChg chg="mod">
          <ac:chgData name="Joonho Kim" userId="494aa8befea4f3b1" providerId="LiveId" clId="{427C59CC-CF46-4436-BF99-DF76466833A5}" dt="2018-07-17T05:34:17.935" v="4696" actId="20577"/>
          <ac:spMkLst>
            <pc:docMk/>
            <pc:sldMk cId="2545945782" sldId="307"/>
            <ac:spMk id="3" creationId="{32361177-C54C-4673-BAAD-6AA047D36E25}"/>
          </ac:spMkLst>
        </pc:spChg>
        <pc:spChg chg="mod">
          <ac:chgData name="Joonho Kim" userId="494aa8befea4f3b1" providerId="LiveId" clId="{427C59CC-CF46-4436-BF99-DF76466833A5}" dt="2018-07-17T05:34:04.486" v="4660" actId="207"/>
          <ac:spMkLst>
            <pc:docMk/>
            <pc:sldMk cId="2545945782" sldId="307"/>
            <ac:spMk id="5" creationId="{15A38E9D-2239-47FE-BABE-6FEA91DF4784}"/>
          </ac:spMkLst>
        </pc:spChg>
      </pc:sldChg>
      <pc:sldChg chg="addSp delSp modSp add ord">
        <pc:chgData name="Joonho Kim" userId="494aa8befea4f3b1" providerId="LiveId" clId="{427C59CC-CF46-4436-BF99-DF76466833A5}" dt="2018-07-17T07:49:49.054" v="11009"/>
        <pc:sldMkLst>
          <pc:docMk/>
          <pc:sldMk cId="3550990854" sldId="308"/>
        </pc:sldMkLst>
        <pc:spChg chg="mod">
          <ac:chgData name="Joonho Kim" userId="494aa8befea4f3b1" providerId="LiveId" clId="{427C59CC-CF46-4436-BF99-DF76466833A5}" dt="2018-07-17T05:34:52.804" v="4728" actId="20577"/>
          <ac:spMkLst>
            <pc:docMk/>
            <pc:sldMk cId="3550990854" sldId="308"/>
            <ac:spMk id="2" creationId="{C78D0A21-FD2B-4BF1-940E-0EE651A55729}"/>
          </ac:spMkLst>
        </pc:spChg>
        <pc:spChg chg="del">
          <ac:chgData name="Joonho Kim" userId="494aa8befea4f3b1" providerId="LiveId" clId="{427C59CC-CF46-4436-BF99-DF76466833A5}" dt="2018-07-17T05:34:32.608" v="4698" actId="478"/>
          <ac:spMkLst>
            <pc:docMk/>
            <pc:sldMk cId="3550990854" sldId="308"/>
            <ac:spMk id="3" creationId="{42DE0DD7-47C2-450C-857C-93E4A52DDF6B}"/>
          </ac:spMkLst>
        </pc:spChg>
        <pc:spChg chg="add mod">
          <ac:chgData name="Joonho Kim" userId="494aa8befea4f3b1" providerId="LiveId" clId="{427C59CC-CF46-4436-BF99-DF76466833A5}" dt="2018-07-17T05:34:36.577" v="4700" actId="1076"/>
          <ac:spMkLst>
            <pc:docMk/>
            <pc:sldMk cId="3550990854" sldId="308"/>
            <ac:spMk id="5" creationId="{0976BC7F-96E4-4D4F-9453-69E66E5D0B66}"/>
          </ac:spMkLst>
        </pc:spChg>
        <pc:spChg chg="add mod">
          <ac:chgData name="Joonho Kim" userId="494aa8befea4f3b1" providerId="LiveId" clId="{427C59CC-CF46-4436-BF99-DF76466833A5}" dt="2018-07-17T05:34:36.577" v="4700" actId="1076"/>
          <ac:spMkLst>
            <pc:docMk/>
            <pc:sldMk cId="3550990854" sldId="308"/>
            <ac:spMk id="6" creationId="{08B249EF-D07B-481A-8DD3-1792C274AE52}"/>
          </ac:spMkLst>
        </pc:spChg>
        <pc:spChg chg="add mod">
          <ac:chgData name="Joonho Kim" userId="494aa8befea4f3b1" providerId="LiveId" clId="{427C59CC-CF46-4436-BF99-DF76466833A5}" dt="2018-07-17T05:34:36.577" v="4700" actId="1076"/>
          <ac:spMkLst>
            <pc:docMk/>
            <pc:sldMk cId="3550990854" sldId="308"/>
            <ac:spMk id="7" creationId="{D5EDFB44-0FAA-4E37-87C7-63AEF39B5098}"/>
          </ac:spMkLst>
        </pc:spChg>
        <pc:spChg chg="add mod">
          <ac:chgData name="Joonho Kim" userId="494aa8befea4f3b1" providerId="LiveId" clId="{427C59CC-CF46-4436-BF99-DF76466833A5}" dt="2018-07-17T05:34:36.577" v="4700" actId="1076"/>
          <ac:spMkLst>
            <pc:docMk/>
            <pc:sldMk cId="3550990854" sldId="308"/>
            <ac:spMk id="8" creationId="{225CDEF2-5740-4D0D-9AA0-7F8E6C4DBA77}"/>
          </ac:spMkLst>
        </pc:spChg>
        <pc:spChg chg="add mod">
          <ac:chgData name="Joonho Kim" userId="494aa8befea4f3b1" providerId="LiveId" clId="{427C59CC-CF46-4436-BF99-DF76466833A5}" dt="2018-07-17T05:34:36.577" v="4700" actId="1076"/>
          <ac:spMkLst>
            <pc:docMk/>
            <pc:sldMk cId="3550990854" sldId="308"/>
            <ac:spMk id="9" creationId="{2707E028-0697-4237-9037-E286967B1D04}"/>
          </ac:spMkLst>
        </pc:spChg>
        <pc:spChg chg="add mod">
          <ac:chgData name="Joonho Kim" userId="494aa8befea4f3b1" providerId="LiveId" clId="{427C59CC-CF46-4436-BF99-DF76466833A5}" dt="2018-07-17T05:34:36.577" v="4700" actId="1076"/>
          <ac:spMkLst>
            <pc:docMk/>
            <pc:sldMk cId="3550990854" sldId="308"/>
            <ac:spMk id="10" creationId="{B96300F2-2231-48C6-A204-1BC6878EEA96}"/>
          </ac:spMkLst>
        </pc:spChg>
        <pc:spChg chg="add mod">
          <ac:chgData name="Joonho Kim" userId="494aa8befea4f3b1" providerId="LiveId" clId="{427C59CC-CF46-4436-BF99-DF76466833A5}" dt="2018-07-17T05:34:36.577" v="4700" actId="1076"/>
          <ac:spMkLst>
            <pc:docMk/>
            <pc:sldMk cId="3550990854" sldId="308"/>
            <ac:spMk id="17" creationId="{8685B2D5-3061-4B05-ABC3-9A49E7274512}"/>
          </ac:spMkLst>
        </pc:spChg>
        <pc:spChg chg="add mod">
          <ac:chgData name="Joonho Kim" userId="494aa8befea4f3b1" providerId="LiveId" clId="{427C59CC-CF46-4436-BF99-DF76466833A5}" dt="2018-07-17T05:34:36.577" v="4700" actId="1076"/>
          <ac:spMkLst>
            <pc:docMk/>
            <pc:sldMk cId="3550990854" sldId="308"/>
            <ac:spMk id="19" creationId="{16B23E2F-1FA7-4C7B-987F-25D276523878}"/>
          </ac:spMkLst>
        </pc:spChg>
        <pc:spChg chg="add mod">
          <ac:chgData name="Joonho Kim" userId="494aa8befea4f3b1" providerId="LiveId" clId="{427C59CC-CF46-4436-BF99-DF76466833A5}" dt="2018-07-17T05:34:36.577" v="4700" actId="1076"/>
          <ac:spMkLst>
            <pc:docMk/>
            <pc:sldMk cId="3550990854" sldId="308"/>
            <ac:spMk id="20" creationId="{E50F8048-760E-4853-BB91-8B9BBE564C1C}"/>
          </ac:spMkLst>
        </pc:spChg>
        <pc:spChg chg="add mod">
          <ac:chgData name="Joonho Kim" userId="494aa8befea4f3b1" providerId="LiveId" clId="{427C59CC-CF46-4436-BF99-DF76466833A5}" dt="2018-07-17T05:34:36.577" v="4700" actId="1076"/>
          <ac:spMkLst>
            <pc:docMk/>
            <pc:sldMk cId="3550990854" sldId="308"/>
            <ac:spMk id="21" creationId="{44A2EFC9-493F-4164-91D8-3D4477852B6E}"/>
          </ac:spMkLst>
        </pc:spChg>
        <pc:spChg chg="add mod">
          <ac:chgData name="Joonho Kim" userId="494aa8befea4f3b1" providerId="LiveId" clId="{427C59CC-CF46-4436-BF99-DF76466833A5}" dt="2018-07-17T05:34:36.577" v="4700" actId="1076"/>
          <ac:spMkLst>
            <pc:docMk/>
            <pc:sldMk cId="3550990854" sldId="308"/>
            <ac:spMk id="22" creationId="{A8B2338F-6C8A-4AA5-8DDC-9239A0568C24}"/>
          </ac:spMkLst>
        </pc:spChg>
        <pc:spChg chg="add mod">
          <ac:chgData name="Joonho Kim" userId="494aa8befea4f3b1" providerId="LiveId" clId="{427C59CC-CF46-4436-BF99-DF76466833A5}" dt="2018-07-17T05:34:36.577" v="4700" actId="1076"/>
          <ac:spMkLst>
            <pc:docMk/>
            <pc:sldMk cId="3550990854" sldId="308"/>
            <ac:spMk id="26" creationId="{99B28B48-3C2D-4D06-B045-31E3553C0433}"/>
          </ac:spMkLst>
        </pc:spChg>
        <pc:spChg chg="add mod">
          <ac:chgData name="Joonho Kim" userId="494aa8befea4f3b1" providerId="LiveId" clId="{427C59CC-CF46-4436-BF99-DF76466833A5}" dt="2018-07-17T05:34:36.577" v="4700" actId="1076"/>
          <ac:spMkLst>
            <pc:docMk/>
            <pc:sldMk cId="3550990854" sldId="308"/>
            <ac:spMk id="28" creationId="{23507F0C-43BE-4E52-B86E-E1F4FD9EF841}"/>
          </ac:spMkLst>
        </pc:spChg>
        <pc:spChg chg="add mod">
          <ac:chgData name="Joonho Kim" userId="494aa8befea4f3b1" providerId="LiveId" clId="{427C59CC-CF46-4436-BF99-DF76466833A5}" dt="2018-07-17T05:34:36.577" v="4700" actId="1076"/>
          <ac:spMkLst>
            <pc:docMk/>
            <pc:sldMk cId="3550990854" sldId="308"/>
            <ac:spMk id="29" creationId="{6829B386-9822-4C28-9F32-9B8A44522CB8}"/>
          </ac:spMkLst>
        </pc:spChg>
        <pc:spChg chg="add mod">
          <ac:chgData name="Joonho Kim" userId="494aa8befea4f3b1" providerId="LiveId" clId="{427C59CC-CF46-4436-BF99-DF76466833A5}" dt="2018-07-17T05:34:36.577" v="4700" actId="1076"/>
          <ac:spMkLst>
            <pc:docMk/>
            <pc:sldMk cId="3550990854" sldId="308"/>
            <ac:spMk id="30" creationId="{66AA3F77-5DF7-4FC3-809B-EBCD4EABB440}"/>
          </ac:spMkLst>
        </pc:spChg>
        <pc:spChg chg="add mod">
          <ac:chgData name="Joonho Kim" userId="494aa8befea4f3b1" providerId="LiveId" clId="{427C59CC-CF46-4436-BF99-DF76466833A5}" dt="2018-07-17T05:34:42.498" v="4702" actId="1076"/>
          <ac:spMkLst>
            <pc:docMk/>
            <pc:sldMk cId="3550990854" sldId="308"/>
            <ac:spMk id="34" creationId="{E2C0DC5F-14FE-4EF6-A205-39A36A456CD7}"/>
          </ac:spMkLst>
        </pc:spChg>
        <pc:spChg chg="add mod">
          <ac:chgData name="Joonho Kim" userId="494aa8befea4f3b1" providerId="LiveId" clId="{427C59CC-CF46-4436-BF99-DF76466833A5}" dt="2018-07-17T05:34:42.498" v="4702" actId="1076"/>
          <ac:spMkLst>
            <pc:docMk/>
            <pc:sldMk cId="3550990854" sldId="308"/>
            <ac:spMk id="36" creationId="{4F5645D4-546E-4FF0-9AF5-E151093FB402}"/>
          </ac:spMkLst>
        </pc:spChg>
        <pc:spChg chg="add mod">
          <ac:chgData name="Joonho Kim" userId="494aa8befea4f3b1" providerId="LiveId" clId="{427C59CC-CF46-4436-BF99-DF76466833A5}" dt="2018-07-17T05:34:42.498" v="4702" actId="1076"/>
          <ac:spMkLst>
            <pc:docMk/>
            <pc:sldMk cId="3550990854" sldId="308"/>
            <ac:spMk id="38" creationId="{DEAAE014-981F-45FF-9B7C-FD88A974BB0F}"/>
          </ac:spMkLst>
        </pc:spChg>
        <pc:spChg chg="add mod">
          <ac:chgData name="Joonho Kim" userId="494aa8befea4f3b1" providerId="LiveId" clId="{427C59CC-CF46-4436-BF99-DF76466833A5}" dt="2018-07-17T05:34:42.498" v="4702" actId="1076"/>
          <ac:spMkLst>
            <pc:docMk/>
            <pc:sldMk cId="3550990854" sldId="308"/>
            <ac:spMk id="40" creationId="{D5BF5E62-1FBB-4EBB-A0F9-97B0679CAE26}"/>
          </ac:spMkLst>
        </pc:spChg>
        <pc:spChg chg="add mod">
          <ac:chgData name="Joonho Kim" userId="494aa8befea4f3b1" providerId="LiveId" clId="{427C59CC-CF46-4436-BF99-DF76466833A5}" dt="2018-07-17T05:34:42.498" v="4702" actId="1076"/>
          <ac:spMkLst>
            <pc:docMk/>
            <pc:sldMk cId="3550990854" sldId="308"/>
            <ac:spMk id="41" creationId="{DA74E223-28FE-406B-BE25-86B664F8808B}"/>
          </ac:spMkLst>
        </pc:spChg>
        <pc:spChg chg="add mod">
          <ac:chgData name="Joonho Kim" userId="494aa8befea4f3b1" providerId="LiveId" clId="{427C59CC-CF46-4436-BF99-DF76466833A5}" dt="2018-07-17T05:34:42.498" v="4702" actId="1076"/>
          <ac:spMkLst>
            <pc:docMk/>
            <pc:sldMk cId="3550990854" sldId="308"/>
            <ac:spMk id="43" creationId="{9224EC58-76DA-4F74-8FF3-EEFC49482C2D}"/>
          </ac:spMkLst>
        </pc:spChg>
        <pc:spChg chg="add mod">
          <ac:chgData name="Joonho Kim" userId="494aa8befea4f3b1" providerId="LiveId" clId="{427C59CC-CF46-4436-BF99-DF76466833A5}" dt="2018-07-17T05:34:42.498" v="4702" actId="1076"/>
          <ac:spMkLst>
            <pc:docMk/>
            <pc:sldMk cId="3550990854" sldId="308"/>
            <ac:spMk id="45" creationId="{9845E16B-39B1-4221-8A58-A8F1BDDAF190}"/>
          </ac:spMkLst>
        </pc:spChg>
        <pc:spChg chg="add mod">
          <ac:chgData name="Joonho Kim" userId="494aa8befea4f3b1" providerId="LiveId" clId="{427C59CC-CF46-4436-BF99-DF76466833A5}" dt="2018-07-17T05:34:42.498" v="4702" actId="1076"/>
          <ac:spMkLst>
            <pc:docMk/>
            <pc:sldMk cId="3550990854" sldId="308"/>
            <ac:spMk id="47" creationId="{63A3857F-5EBB-44A4-BE0B-2DCEDE0EE20A}"/>
          </ac:spMkLst>
        </pc:spChg>
        <pc:spChg chg="add mod">
          <ac:chgData name="Joonho Kim" userId="494aa8befea4f3b1" providerId="LiveId" clId="{427C59CC-CF46-4436-BF99-DF76466833A5}" dt="2018-07-17T05:34:42.498" v="4702" actId="1076"/>
          <ac:spMkLst>
            <pc:docMk/>
            <pc:sldMk cId="3550990854" sldId="308"/>
            <ac:spMk id="49" creationId="{20E12F4C-00D8-4C4D-AB8D-66C4FD8339C9}"/>
          </ac:spMkLst>
        </pc:spChg>
        <pc:cxnChg chg="add mod">
          <ac:chgData name="Joonho Kim" userId="494aa8befea4f3b1" providerId="LiveId" clId="{427C59CC-CF46-4436-BF99-DF76466833A5}" dt="2018-07-17T05:34:36.577" v="4700" actId="1076"/>
          <ac:cxnSpMkLst>
            <pc:docMk/>
            <pc:sldMk cId="3550990854" sldId="308"/>
            <ac:cxnSpMk id="11" creationId="{DC43770A-98FC-4957-A333-7F2ABDC295DA}"/>
          </ac:cxnSpMkLst>
        </pc:cxnChg>
        <pc:cxnChg chg="add mod">
          <ac:chgData name="Joonho Kim" userId="494aa8befea4f3b1" providerId="LiveId" clId="{427C59CC-CF46-4436-BF99-DF76466833A5}" dt="2018-07-17T05:34:36.577" v="4700" actId="1076"/>
          <ac:cxnSpMkLst>
            <pc:docMk/>
            <pc:sldMk cId="3550990854" sldId="308"/>
            <ac:cxnSpMk id="12" creationId="{C42A41AA-FFBD-41F8-9C19-FDD5ECAB4CBF}"/>
          </ac:cxnSpMkLst>
        </pc:cxnChg>
        <pc:cxnChg chg="add mod">
          <ac:chgData name="Joonho Kim" userId="494aa8befea4f3b1" providerId="LiveId" clId="{427C59CC-CF46-4436-BF99-DF76466833A5}" dt="2018-07-17T05:34:36.577" v="4700" actId="1076"/>
          <ac:cxnSpMkLst>
            <pc:docMk/>
            <pc:sldMk cId="3550990854" sldId="308"/>
            <ac:cxnSpMk id="13" creationId="{4D282495-C7FD-4ED0-9DFA-5CFB9D24ECCE}"/>
          </ac:cxnSpMkLst>
        </pc:cxnChg>
        <pc:cxnChg chg="add mod">
          <ac:chgData name="Joonho Kim" userId="494aa8befea4f3b1" providerId="LiveId" clId="{427C59CC-CF46-4436-BF99-DF76466833A5}" dt="2018-07-17T05:34:36.577" v="4700" actId="1076"/>
          <ac:cxnSpMkLst>
            <pc:docMk/>
            <pc:sldMk cId="3550990854" sldId="308"/>
            <ac:cxnSpMk id="14" creationId="{5EF6C47C-938A-4875-913A-327CAE292148}"/>
          </ac:cxnSpMkLst>
        </pc:cxnChg>
        <pc:cxnChg chg="add mod">
          <ac:chgData name="Joonho Kim" userId="494aa8befea4f3b1" providerId="LiveId" clId="{427C59CC-CF46-4436-BF99-DF76466833A5}" dt="2018-07-17T05:34:36.577" v="4700" actId="1076"/>
          <ac:cxnSpMkLst>
            <pc:docMk/>
            <pc:sldMk cId="3550990854" sldId="308"/>
            <ac:cxnSpMk id="15" creationId="{ED8B5266-2F4A-430A-8037-1C2B1DCD1A2B}"/>
          </ac:cxnSpMkLst>
        </pc:cxnChg>
        <pc:cxnChg chg="add mod">
          <ac:chgData name="Joonho Kim" userId="494aa8befea4f3b1" providerId="LiveId" clId="{427C59CC-CF46-4436-BF99-DF76466833A5}" dt="2018-07-17T05:34:36.577" v="4700" actId="1076"/>
          <ac:cxnSpMkLst>
            <pc:docMk/>
            <pc:sldMk cId="3550990854" sldId="308"/>
            <ac:cxnSpMk id="16" creationId="{C00D3190-9F87-4FD0-BF23-6BF0E98D8FA4}"/>
          </ac:cxnSpMkLst>
        </pc:cxnChg>
        <pc:cxnChg chg="add mod">
          <ac:chgData name="Joonho Kim" userId="494aa8befea4f3b1" providerId="LiveId" clId="{427C59CC-CF46-4436-BF99-DF76466833A5}" dt="2018-07-17T05:34:36.577" v="4700" actId="1076"/>
          <ac:cxnSpMkLst>
            <pc:docMk/>
            <pc:sldMk cId="3550990854" sldId="308"/>
            <ac:cxnSpMk id="18" creationId="{4C986589-360E-48A4-BEBC-435AF7A8256E}"/>
          </ac:cxnSpMkLst>
        </pc:cxnChg>
        <pc:cxnChg chg="add mod">
          <ac:chgData name="Joonho Kim" userId="494aa8befea4f3b1" providerId="LiveId" clId="{427C59CC-CF46-4436-BF99-DF76466833A5}" dt="2018-07-17T05:34:36.577" v="4700" actId="1076"/>
          <ac:cxnSpMkLst>
            <pc:docMk/>
            <pc:sldMk cId="3550990854" sldId="308"/>
            <ac:cxnSpMk id="23" creationId="{8A32395C-D2C6-4D8F-BF62-36CB8591D5BB}"/>
          </ac:cxnSpMkLst>
        </pc:cxnChg>
        <pc:cxnChg chg="add mod">
          <ac:chgData name="Joonho Kim" userId="494aa8befea4f3b1" providerId="LiveId" clId="{427C59CC-CF46-4436-BF99-DF76466833A5}" dt="2018-07-17T05:34:36.577" v="4700" actId="1076"/>
          <ac:cxnSpMkLst>
            <pc:docMk/>
            <pc:sldMk cId="3550990854" sldId="308"/>
            <ac:cxnSpMk id="24" creationId="{17368A07-061F-428F-AB6A-391715C50D50}"/>
          </ac:cxnSpMkLst>
        </pc:cxnChg>
        <pc:cxnChg chg="add mod">
          <ac:chgData name="Joonho Kim" userId="494aa8befea4f3b1" providerId="LiveId" clId="{427C59CC-CF46-4436-BF99-DF76466833A5}" dt="2018-07-17T05:34:36.577" v="4700" actId="1076"/>
          <ac:cxnSpMkLst>
            <pc:docMk/>
            <pc:sldMk cId="3550990854" sldId="308"/>
            <ac:cxnSpMk id="25" creationId="{273D77C5-B913-4EF0-A60B-E4EF6460A896}"/>
          </ac:cxnSpMkLst>
        </pc:cxnChg>
        <pc:cxnChg chg="add mod">
          <ac:chgData name="Joonho Kim" userId="494aa8befea4f3b1" providerId="LiveId" clId="{427C59CC-CF46-4436-BF99-DF76466833A5}" dt="2018-07-17T05:34:36.577" v="4700" actId="1076"/>
          <ac:cxnSpMkLst>
            <pc:docMk/>
            <pc:sldMk cId="3550990854" sldId="308"/>
            <ac:cxnSpMk id="27" creationId="{DB49032D-54C8-423E-8FF7-5872D2267F53}"/>
          </ac:cxnSpMkLst>
        </pc:cxnChg>
        <pc:cxnChg chg="add mod">
          <ac:chgData name="Joonho Kim" userId="494aa8befea4f3b1" providerId="LiveId" clId="{427C59CC-CF46-4436-BF99-DF76466833A5}" dt="2018-07-17T05:34:36.577" v="4700" actId="1076"/>
          <ac:cxnSpMkLst>
            <pc:docMk/>
            <pc:sldMk cId="3550990854" sldId="308"/>
            <ac:cxnSpMk id="31" creationId="{0BAA2D73-6D8C-4F3B-B58F-563CF6EF1F45}"/>
          </ac:cxnSpMkLst>
        </pc:cxnChg>
        <pc:cxnChg chg="add mod">
          <ac:chgData name="Joonho Kim" userId="494aa8befea4f3b1" providerId="LiveId" clId="{427C59CC-CF46-4436-BF99-DF76466833A5}" dt="2018-07-17T05:34:36.577" v="4700" actId="1076"/>
          <ac:cxnSpMkLst>
            <pc:docMk/>
            <pc:sldMk cId="3550990854" sldId="308"/>
            <ac:cxnSpMk id="32" creationId="{35035EDB-F0B6-4D8F-A7E6-6CD7265440ED}"/>
          </ac:cxnSpMkLst>
        </pc:cxnChg>
        <pc:cxnChg chg="add mod">
          <ac:chgData name="Joonho Kim" userId="494aa8befea4f3b1" providerId="LiveId" clId="{427C59CC-CF46-4436-BF99-DF76466833A5}" dt="2018-07-17T05:34:36.577" v="4700" actId="1076"/>
          <ac:cxnSpMkLst>
            <pc:docMk/>
            <pc:sldMk cId="3550990854" sldId="308"/>
            <ac:cxnSpMk id="33" creationId="{4E643088-E701-42E1-8A95-93C93C373C94}"/>
          </ac:cxnSpMkLst>
        </pc:cxnChg>
        <pc:cxnChg chg="add mod">
          <ac:chgData name="Joonho Kim" userId="494aa8befea4f3b1" providerId="LiveId" clId="{427C59CC-CF46-4436-BF99-DF76466833A5}" dt="2018-07-17T05:34:42.498" v="4702" actId="1076"/>
          <ac:cxnSpMkLst>
            <pc:docMk/>
            <pc:sldMk cId="3550990854" sldId="308"/>
            <ac:cxnSpMk id="35" creationId="{7EE69C96-65CE-418F-84AC-959A0E5F16F4}"/>
          </ac:cxnSpMkLst>
        </pc:cxnChg>
        <pc:cxnChg chg="add mod">
          <ac:chgData name="Joonho Kim" userId="494aa8befea4f3b1" providerId="LiveId" clId="{427C59CC-CF46-4436-BF99-DF76466833A5}" dt="2018-07-17T05:34:42.498" v="4702" actId="1076"/>
          <ac:cxnSpMkLst>
            <pc:docMk/>
            <pc:sldMk cId="3550990854" sldId="308"/>
            <ac:cxnSpMk id="37" creationId="{D77E4CFF-05F7-4F59-BAD4-4681676EF3A1}"/>
          </ac:cxnSpMkLst>
        </pc:cxnChg>
        <pc:cxnChg chg="add mod">
          <ac:chgData name="Joonho Kim" userId="494aa8befea4f3b1" providerId="LiveId" clId="{427C59CC-CF46-4436-BF99-DF76466833A5}" dt="2018-07-17T05:34:42.498" v="4702" actId="1076"/>
          <ac:cxnSpMkLst>
            <pc:docMk/>
            <pc:sldMk cId="3550990854" sldId="308"/>
            <ac:cxnSpMk id="39" creationId="{DDE3172C-A3BD-4384-AA0C-EC6A7E700BF6}"/>
          </ac:cxnSpMkLst>
        </pc:cxnChg>
        <pc:cxnChg chg="add mod">
          <ac:chgData name="Joonho Kim" userId="494aa8befea4f3b1" providerId="LiveId" clId="{427C59CC-CF46-4436-BF99-DF76466833A5}" dt="2018-07-17T05:34:42.498" v="4702" actId="1076"/>
          <ac:cxnSpMkLst>
            <pc:docMk/>
            <pc:sldMk cId="3550990854" sldId="308"/>
            <ac:cxnSpMk id="42" creationId="{EC85B368-43D2-46DE-B0A7-EDE4388A0ED0}"/>
          </ac:cxnSpMkLst>
        </pc:cxnChg>
        <pc:cxnChg chg="add mod">
          <ac:chgData name="Joonho Kim" userId="494aa8befea4f3b1" providerId="LiveId" clId="{427C59CC-CF46-4436-BF99-DF76466833A5}" dt="2018-07-17T05:34:42.498" v="4702" actId="1076"/>
          <ac:cxnSpMkLst>
            <pc:docMk/>
            <pc:sldMk cId="3550990854" sldId="308"/>
            <ac:cxnSpMk id="44" creationId="{BFECC463-AB31-4146-9F4E-C35911B259F5}"/>
          </ac:cxnSpMkLst>
        </pc:cxnChg>
        <pc:cxnChg chg="add mod">
          <ac:chgData name="Joonho Kim" userId="494aa8befea4f3b1" providerId="LiveId" clId="{427C59CC-CF46-4436-BF99-DF76466833A5}" dt="2018-07-17T05:34:42.498" v="4702" actId="1076"/>
          <ac:cxnSpMkLst>
            <pc:docMk/>
            <pc:sldMk cId="3550990854" sldId="308"/>
            <ac:cxnSpMk id="46" creationId="{5F27DD0A-085E-4C1C-BC08-CE12F4C59D87}"/>
          </ac:cxnSpMkLst>
        </pc:cxnChg>
        <pc:cxnChg chg="add mod">
          <ac:chgData name="Joonho Kim" userId="494aa8befea4f3b1" providerId="LiveId" clId="{427C59CC-CF46-4436-BF99-DF76466833A5}" dt="2018-07-17T05:34:42.498" v="4702" actId="1076"/>
          <ac:cxnSpMkLst>
            <pc:docMk/>
            <pc:sldMk cId="3550990854" sldId="308"/>
            <ac:cxnSpMk id="48" creationId="{ED7D632F-3937-4F3B-B255-C2670322244E}"/>
          </ac:cxnSpMkLst>
        </pc:cxnChg>
        <pc:cxnChg chg="add mod">
          <ac:chgData name="Joonho Kim" userId="494aa8befea4f3b1" providerId="LiveId" clId="{427C59CC-CF46-4436-BF99-DF76466833A5}" dt="2018-07-17T05:34:42.498" v="4702" actId="1076"/>
          <ac:cxnSpMkLst>
            <pc:docMk/>
            <pc:sldMk cId="3550990854" sldId="308"/>
            <ac:cxnSpMk id="50" creationId="{A28653F2-B92E-4632-8F15-BC6B78613C79}"/>
          </ac:cxnSpMkLst>
        </pc:cxnChg>
      </pc:sldChg>
      <pc:sldChg chg="addSp modSp add">
        <pc:chgData name="Joonho Kim" userId="494aa8befea4f3b1" providerId="LiveId" clId="{427C59CC-CF46-4436-BF99-DF76466833A5}" dt="2018-07-17T06:57:05.092" v="7147"/>
        <pc:sldMkLst>
          <pc:docMk/>
          <pc:sldMk cId="1305107561" sldId="309"/>
        </pc:sldMkLst>
        <pc:spChg chg="mod">
          <ac:chgData name="Joonho Kim" userId="494aa8befea4f3b1" providerId="LiveId" clId="{427C59CC-CF46-4436-BF99-DF76466833A5}" dt="2018-07-17T06:39:11.596" v="6293" actId="20577"/>
          <ac:spMkLst>
            <pc:docMk/>
            <pc:sldMk cId="1305107561" sldId="309"/>
            <ac:spMk id="2" creationId="{C8F578D7-0438-4E03-BE41-74744AB83037}"/>
          </ac:spMkLst>
        </pc:spChg>
        <pc:spChg chg="mod">
          <ac:chgData name="Joonho Kim" userId="494aa8befea4f3b1" providerId="LiveId" clId="{427C59CC-CF46-4436-BF99-DF76466833A5}" dt="2018-07-17T06:57:05.092" v="7147"/>
          <ac:spMkLst>
            <pc:docMk/>
            <pc:sldMk cId="1305107561" sldId="309"/>
            <ac:spMk id="3" creationId="{77025FE1-6A56-4AEF-9091-4A91FE6E2B47}"/>
          </ac:spMkLst>
        </pc:spChg>
        <pc:graphicFrameChg chg="add mod">
          <ac:chgData name="Joonho Kim" userId="494aa8befea4f3b1" providerId="LiveId" clId="{427C59CC-CF46-4436-BF99-DF76466833A5}" dt="2018-07-17T06:39:31.700" v="6307" actId="1076"/>
          <ac:graphicFrameMkLst>
            <pc:docMk/>
            <pc:sldMk cId="1305107561" sldId="309"/>
            <ac:graphicFrameMk id="5" creationId="{D7D0A3AB-4BBC-4264-B690-6BA40A477F03}"/>
          </ac:graphicFrameMkLst>
        </pc:graphicFrameChg>
      </pc:sldChg>
      <pc:sldChg chg="addSp delSp modSp add">
        <pc:chgData name="Joonho Kim" userId="494aa8befea4f3b1" providerId="LiveId" clId="{427C59CC-CF46-4436-BF99-DF76466833A5}" dt="2018-07-17T06:55:48.879" v="7028" actId="14100"/>
        <pc:sldMkLst>
          <pc:docMk/>
          <pc:sldMk cId="590835850" sldId="310"/>
        </pc:sldMkLst>
        <pc:spChg chg="del mod">
          <ac:chgData name="Joonho Kim" userId="494aa8befea4f3b1" providerId="LiveId" clId="{427C59CC-CF46-4436-BF99-DF76466833A5}" dt="2018-07-17T06:55:08.701" v="7002" actId="478"/>
          <ac:spMkLst>
            <pc:docMk/>
            <pc:sldMk cId="590835850" sldId="310"/>
            <ac:spMk id="2" creationId="{C8F578D7-0438-4E03-BE41-74744AB83037}"/>
          </ac:spMkLst>
        </pc:spChg>
        <pc:spChg chg="del mod">
          <ac:chgData name="Joonho Kim" userId="494aa8befea4f3b1" providerId="LiveId" clId="{427C59CC-CF46-4436-BF99-DF76466833A5}" dt="2018-07-17T06:44:59.448" v="6827" actId="478"/>
          <ac:spMkLst>
            <pc:docMk/>
            <pc:sldMk cId="590835850" sldId="310"/>
            <ac:spMk id="3" creationId="{77025FE1-6A56-4AEF-9091-4A91FE6E2B47}"/>
          </ac:spMkLst>
        </pc:spChg>
        <pc:spChg chg="add del mod">
          <ac:chgData name="Joonho Kim" userId="494aa8befea4f3b1" providerId="LiveId" clId="{427C59CC-CF46-4436-BF99-DF76466833A5}" dt="2018-07-17T06:44:58.581" v="6826" actId="478"/>
          <ac:spMkLst>
            <pc:docMk/>
            <pc:sldMk cId="590835850" sldId="310"/>
            <ac:spMk id="6" creationId="{656B8BD5-EE6E-4F28-9813-3C0CA451445C}"/>
          </ac:spMkLst>
        </pc:spChg>
        <pc:spChg chg="add del mod">
          <ac:chgData name="Joonho Kim" userId="494aa8befea4f3b1" providerId="LiveId" clId="{427C59CC-CF46-4436-BF99-DF76466833A5}" dt="2018-07-17T06:45:12.452" v="6829" actId="478"/>
          <ac:spMkLst>
            <pc:docMk/>
            <pc:sldMk cId="590835850" sldId="310"/>
            <ac:spMk id="7" creationId="{4C4C4A8B-6707-4208-8CC8-70F29968A54A}"/>
          </ac:spMkLst>
        </pc:spChg>
        <pc:spChg chg="add mod">
          <ac:chgData name="Joonho Kim" userId="494aa8befea4f3b1" providerId="LiveId" clId="{427C59CC-CF46-4436-BF99-DF76466833A5}" dt="2018-07-17T06:55:17.281" v="7024" actId="20577"/>
          <ac:spMkLst>
            <pc:docMk/>
            <pc:sldMk cId="590835850" sldId="310"/>
            <ac:spMk id="93" creationId="{B51E92E3-424B-495D-A92D-D0BF2E0A55AB}"/>
          </ac:spMkLst>
        </pc:spChg>
        <pc:spChg chg="add del">
          <ac:chgData name="Joonho Kim" userId="494aa8befea4f3b1" providerId="LiveId" clId="{427C59CC-CF46-4436-BF99-DF76466833A5}" dt="2018-07-17T06:55:13.074" v="7004" actId="478"/>
          <ac:spMkLst>
            <pc:docMk/>
            <pc:sldMk cId="590835850" sldId="310"/>
            <ac:spMk id="94" creationId="{226EDCF8-3A1E-4E3C-8C66-48457D1F586E}"/>
          </ac:spMkLst>
        </pc:spChg>
        <pc:graphicFrameChg chg="add mod modGraphic">
          <ac:chgData name="Joonho Kim" userId="494aa8befea4f3b1" providerId="LiveId" clId="{427C59CC-CF46-4436-BF99-DF76466833A5}" dt="2018-07-17T06:54:53.943" v="6995" actId="1076"/>
          <ac:graphicFrameMkLst>
            <pc:docMk/>
            <pc:sldMk cId="590835850" sldId="310"/>
            <ac:graphicFrameMk id="8" creationId="{0EC18561-FCC9-4F1A-8072-7CD133409C4D}"/>
          </ac:graphicFrameMkLst>
        </pc:graphicFrameChg>
        <pc:graphicFrameChg chg="add mod modGraphic">
          <ac:chgData name="Joonho Kim" userId="494aa8befea4f3b1" providerId="LiveId" clId="{427C59CC-CF46-4436-BF99-DF76466833A5}" dt="2018-07-17T06:54:53.943" v="6995" actId="1076"/>
          <ac:graphicFrameMkLst>
            <pc:docMk/>
            <pc:sldMk cId="590835850" sldId="310"/>
            <ac:graphicFrameMk id="9" creationId="{B77D0D43-B086-42B7-809F-F7F68BD062AE}"/>
          </ac:graphicFrameMkLst>
        </pc:graphicFrameChg>
        <pc:graphicFrameChg chg="add mod modGraphic">
          <ac:chgData name="Joonho Kim" userId="494aa8befea4f3b1" providerId="LiveId" clId="{427C59CC-CF46-4436-BF99-DF76466833A5}" dt="2018-07-17T06:54:53.943" v="6995" actId="1076"/>
          <ac:graphicFrameMkLst>
            <pc:docMk/>
            <pc:sldMk cId="590835850" sldId="310"/>
            <ac:graphicFrameMk id="10" creationId="{44AF6B5B-308B-4B02-AEAE-60D2F153BBD7}"/>
          </ac:graphicFrameMkLst>
        </pc:graphicFrameChg>
        <pc:graphicFrameChg chg="add mod modGraphic">
          <ac:chgData name="Joonho Kim" userId="494aa8befea4f3b1" providerId="LiveId" clId="{427C59CC-CF46-4436-BF99-DF76466833A5}" dt="2018-07-17T06:54:53.943" v="6995" actId="1076"/>
          <ac:graphicFrameMkLst>
            <pc:docMk/>
            <pc:sldMk cId="590835850" sldId="310"/>
            <ac:graphicFrameMk id="11" creationId="{8D8795BE-951E-4EA3-89DA-6B157DFBAC21}"/>
          </ac:graphicFrameMkLst>
        </pc:graphicFrameChg>
        <pc:graphicFrameChg chg="add mod modGraphic">
          <ac:chgData name="Joonho Kim" userId="494aa8befea4f3b1" providerId="LiveId" clId="{427C59CC-CF46-4436-BF99-DF76466833A5}" dt="2018-07-17T06:54:53.943" v="6995" actId="1076"/>
          <ac:graphicFrameMkLst>
            <pc:docMk/>
            <pc:sldMk cId="590835850" sldId="310"/>
            <ac:graphicFrameMk id="12" creationId="{F780FB28-79DB-409A-99A9-B2F5F2BDF186}"/>
          </ac:graphicFrameMkLst>
        </pc:graphicFrameChg>
        <pc:graphicFrameChg chg="add mod">
          <ac:chgData name="Joonho Kim" userId="494aa8befea4f3b1" providerId="LiveId" clId="{427C59CC-CF46-4436-BF99-DF76466833A5}" dt="2018-07-17T06:54:53.943" v="6995" actId="1076"/>
          <ac:graphicFrameMkLst>
            <pc:docMk/>
            <pc:sldMk cId="590835850" sldId="310"/>
            <ac:graphicFrameMk id="13" creationId="{63B4C5AD-BA9B-40C2-99B2-D20CA96F9107}"/>
          </ac:graphicFrameMkLst>
        </pc:graphicFrameChg>
        <pc:graphicFrameChg chg="add mod">
          <ac:chgData name="Joonho Kim" userId="494aa8befea4f3b1" providerId="LiveId" clId="{427C59CC-CF46-4436-BF99-DF76466833A5}" dt="2018-07-17T06:54:53.943" v="6995" actId="1076"/>
          <ac:graphicFrameMkLst>
            <pc:docMk/>
            <pc:sldMk cId="590835850" sldId="310"/>
            <ac:graphicFrameMk id="14" creationId="{0056B67C-5A4B-4FB3-89D4-4F8E9D57E71F}"/>
          </ac:graphicFrameMkLst>
        </pc:graphicFrameChg>
        <pc:graphicFrameChg chg="add del">
          <ac:chgData name="Joonho Kim" userId="494aa8befea4f3b1" providerId="LiveId" clId="{427C59CC-CF46-4436-BF99-DF76466833A5}" dt="2018-07-17T06:48:34.875" v="6883"/>
          <ac:graphicFrameMkLst>
            <pc:docMk/>
            <pc:sldMk cId="590835850" sldId="310"/>
            <ac:graphicFrameMk id="15" creationId="{69425BEB-422F-4DA2-932D-16EE2ACA4CA3}"/>
          </ac:graphicFrameMkLst>
        </pc:graphicFrameChg>
        <pc:graphicFrameChg chg="add del">
          <ac:chgData name="Joonho Kim" userId="494aa8befea4f3b1" providerId="LiveId" clId="{427C59CC-CF46-4436-BF99-DF76466833A5}" dt="2018-07-17T06:48:34.875" v="6883"/>
          <ac:graphicFrameMkLst>
            <pc:docMk/>
            <pc:sldMk cId="590835850" sldId="310"/>
            <ac:graphicFrameMk id="16" creationId="{FCEDA9AC-03C4-4AF9-8463-69F5A10C5754}"/>
          </ac:graphicFrameMkLst>
        </pc:graphicFrameChg>
        <pc:graphicFrameChg chg="add mod modGraphic">
          <ac:chgData name="Joonho Kim" userId="494aa8befea4f3b1" providerId="LiveId" clId="{427C59CC-CF46-4436-BF99-DF76466833A5}" dt="2018-07-17T06:55:39.511" v="7025" actId="1076"/>
          <ac:graphicFrameMkLst>
            <pc:docMk/>
            <pc:sldMk cId="590835850" sldId="310"/>
            <ac:graphicFrameMk id="17" creationId="{9236B6CB-754A-4AC9-8F2B-5F34D6287900}"/>
          </ac:graphicFrameMkLst>
        </pc:graphicFrameChg>
        <pc:graphicFrameChg chg="add mod">
          <ac:chgData name="Joonho Kim" userId="494aa8befea4f3b1" providerId="LiveId" clId="{427C59CC-CF46-4436-BF99-DF76466833A5}" dt="2018-07-17T06:55:39.511" v="7025" actId="1076"/>
          <ac:graphicFrameMkLst>
            <pc:docMk/>
            <pc:sldMk cId="590835850" sldId="310"/>
            <ac:graphicFrameMk id="18" creationId="{539461EC-C2ED-4A7A-9DE7-3C9B276B0A0D}"/>
          </ac:graphicFrameMkLst>
        </pc:graphicFrameChg>
        <pc:graphicFrameChg chg="add del mod">
          <ac:chgData name="Joonho Kim" userId="494aa8befea4f3b1" providerId="LiveId" clId="{427C59CC-CF46-4436-BF99-DF76466833A5}" dt="2018-07-17T06:49:43.660" v="6908" actId="478"/>
          <ac:graphicFrameMkLst>
            <pc:docMk/>
            <pc:sldMk cId="590835850" sldId="310"/>
            <ac:graphicFrameMk id="29" creationId="{9B335A09-D129-495F-9864-2C9592D563C0}"/>
          </ac:graphicFrameMkLst>
        </pc:graphicFrameChg>
        <pc:graphicFrameChg chg="add mod">
          <ac:chgData name="Joonho Kim" userId="494aa8befea4f3b1" providerId="LiveId" clId="{427C59CC-CF46-4436-BF99-DF76466833A5}" dt="2018-07-17T06:55:39.511" v="7025" actId="1076"/>
          <ac:graphicFrameMkLst>
            <pc:docMk/>
            <pc:sldMk cId="590835850" sldId="310"/>
            <ac:graphicFrameMk id="30" creationId="{37AA64C3-A1CE-4BDA-8928-B8D24D809A35}"/>
          </ac:graphicFrameMkLst>
        </pc:graphicFrameChg>
        <pc:graphicFrameChg chg="add mod">
          <ac:chgData name="Joonho Kim" userId="494aa8befea4f3b1" providerId="LiveId" clId="{427C59CC-CF46-4436-BF99-DF76466833A5}" dt="2018-07-17T06:55:39.511" v="7025" actId="1076"/>
          <ac:graphicFrameMkLst>
            <pc:docMk/>
            <pc:sldMk cId="590835850" sldId="310"/>
            <ac:graphicFrameMk id="31" creationId="{8871102B-871B-4F02-829A-A1FC8C47B80D}"/>
          </ac:graphicFrameMkLst>
        </pc:graphicFrameChg>
        <pc:graphicFrameChg chg="add mod">
          <ac:chgData name="Joonho Kim" userId="494aa8befea4f3b1" providerId="LiveId" clId="{427C59CC-CF46-4436-BF99-DF76466833A5}" dt="2018-07-17T06:54:53.943" v="6995" actId="1076"/>
          <ac:graphicFrameMkLst>
            <pc:docMk/>
            <pc:sldMk cId="590835850" sldId="310"/>
            <ac:graphicFrameMk id="32" creationId="{62038649-9AF8-4E37-8191-8792BD0099E8}"/>
          </ac:graphicFrameMkLst>
        </pc:graphicFrameChg>
        <pc:graphicFrameChg chg="add mod">
          <ac:chgData name="Joonho Kim" userId="494aa8befea4f3b1" providerId="LiveId" clId="{427C59CC-CF46-4436-BF99-DF76466833A5}" dt="2018-07-17T06:54:53.943" v="6995" actId="1076"/>
          <ac:graphicFrameMkLst>
            <pc:docMk/>
            <pc:sldMk cId="590835850" sldId="310"/>
            <ac:graphicFrameMk id="33" creationId="{96CEDFDE-6E65-491B-9E46-1A3E9B8E4E62}"/>
          </ac:graphicFrameMkLst>
        </pc:graphicFrameChg>
        <pc:graphicFrameChg chg="add mod">
          <ac:chgData name="Joonho Kim" userId="494aa8befea4f3b1" providerId="LiveId" clId="{427C59CC-CF46-4436-BF99-DF76466833A5}" dt="2018-07-17T06:54:53.943" v="6995" actId="1076"/>
          <ac:graphicFrameMkLst>
            <pc:docMk/>
            <pc:sldMk cId="590835850" sldId="310"/>
            <ac:graphicFrameMk id="34" creationId="{25C1B4EA-8CCC-4E33-9D9D-D0B4E97AB9F0}"/>
          </ac:graphicFrameMkLst>
        </pc:graphicFrameChg>
        <pc:graphicFrameChg chg="add mod modGraphic">
          <ac:chgData name="Joonho Kim" userId="494aa8befea4f3b1" providerId="LiveId" clId="{427C59CC-CF46-4436-BF99-DF76466833A5}" dt="2018-07-17T06:54:53.943" v="6995" actId="1076"/>
          <ac:graphicFrameMkLst>
            <pc:docMk/>
            <pc:sldMk cId="590835850" sldId="310"/>
            <ac:graphicFrameMk id="35" creationId="{5A5A6BCA-178B-465F-AAB8-A3BE7BEF5CF1}"/>
          </ac:graphicFrameMkLst>
        </pc:graphicFrameChg>
        <pc:graphicFrameChg chg="add del mod">
          <ac:chgData name="Joonho Kim" userId="494aa8befea4f3b1" providerId="LiveId" clId="{427C59CC-CF46-4436-BF99-DF76466833A5}" dt="2018-07-17T06:54:16.116" v="6972" actId="478"/>
          <ac:graphicFrameMkLst>
            <pc:docMk/>
            <pc:sldMk cId="590835850" sldId="310"/>
            <ac:graphicFrameMk id="36" creationId="{BF586A06-950B-4BF7-9204-627D3174FFBA}"/>
          </ac:graphicFrameMkLst>
        </pc:graphicFrameChg>
        <pc:graphicFrameChg chg="add del mod">
          <ac:chgData name="Joonho Kim" userId="494aa8befea4f3b1" providerId="LiveId" clId="{427C59CC-CF46-4436-BF99-DF76466833A5}" dt="2018-07-17T06:54:16.116" v="6972" actId="478"/>
          <ac:graphicFrameMkLst>
            <pc:docMk/>
            <pc:sldMk cId="590835850" sldId="310"/>
            <ac:graphicFrameMk id="37" creationId="{EC88497B-8256-4CF5-942A-C2A295B0E8F3}"/>
          </ac:graphicFrameMkLst>
        </pc:graphicFrameChg>
        <pc:graphicFrameChg chg="add del mod">
          <ac:chgData name="Joonho Kim" userId="494aa8befea4f3b1" providerId="LiveId" clId="{427C59CC-CF46-4436-BF99-DF76466833A5}" dt="2018-07-17T06:54:16.116" v="6972" actId="478"/>
          <ac:graphicFrameMkLst>
            <pc:docMk/>
            <pc:sldMk cId="590835850" sldId="310"/>
            <ac:graphicFrameMk id="38" creationId="{6A8D65DC-53EB-4680-BB3B-3FBE3A0D3A19}"/>
          </ac:graphicFrameMkLst>
        </pc:graphicFrameChg>
        <pc:graphicFrameChg chg="add del mod">
          <ac:chgData name="Joonho Kim" userId="494aa8befea4f3b1" providerId="LiveId" clId="{427C59CC-CF46-4436-BF99-DF76466833A5}" dt="2018-07-17T06:54:16.116" v="6972" actId="478"/>
          <ac:graphicFrameMkLst>
            <pc:docMk/>
            <pc:sldMk cId="590835850" sldId="310"/>
            <ac:graphicFrameMk id="39" creationId="{D114948F-AD29-4637-AC36-6E0CD57F2310}"/>
          </ac:graphicFrameMkLst>
        </pc:graphicFrameChg>
        <pc:graphicFrameChg chg="add mod modGraphic">
          <ac:chgData name="Joonho Kim" userId="494aa8befea4f3b1" providerId="LiveId" clId="{427C59CC-CF46-4436-BF99-DF76466833A5}" dt="2018-07-17T06:54:53.943" v="6995" actId="1076"/>
          <ac:graphicFrameMkLst>
            <pc:docMk/>
            <pc:sldMk cId="590835850" sldId="310"/>
            <ac:graphicFrameMk id="41" creationId="{67F7D635-9D21-4CA3-9450-47D24CA12759}"/>
          </ac:graphicFrameMkLst>
        </pc:graphicFrameChg>
        <pc:graphicFrameChg chg="add mod modGraphic">
          <ac:chgData name="Joonho Kim" userId="494aa8befea4f3b1" providerId="LiveId" clId="{427C59CC-CF46-4436-BF99-DF76466833A5}" dt="2018-07-17T06:54:53.943" v="6995" actId="1076"/>
          <ac:graphicFrameMkLst>
            <pc:docMk/>
            <pc:sldMk cId="590835850" sldId="310"/>
            <ac:graphicFrameMk id="42" creationId="{B59E6CE3-3301-440E-91EA-55D2DFA4C40A}"/>
          </ac:graphicFrameMkLst>
        </pc:graphicFrameChg>
        <pc:graphicFrameChg chg="add mod">
          <ac:chgData name="Joonho Kim" userId="494aa8befea4f3b1" providerId="LiveId" clId="{427C59CC-CF46-4436-BF99-DF76466833A5}" dt="2018-07-17T06:54:53.943" v="6995" actId="1076"/>
          <ac:graphicFrameMkLst>
            <pc:docMk/>
            <pc:sldMk cId="590835850" sldId="310"/>
            <ac:graphicFrameMk id="56" creationId="{1E9B7259-AE59-42F9-84D6-FDB1C557960A}"/>
          </ac:graphicFrameMkLst>
        </pc:graphicFrameChg>
        <pc:graphicFrameChg chg="add mod">
          <ac:chgData name="Joonho Kim" userId="494aa8befea4f3b1" providerId="LiveId" clId="{427C59CC-CF46-4436-BF99-DF76466833A5}" dt="2018-07-17T06:54:53.943" v="6995" actId="1076"/>
          <ac:graphicFrameMkLst>
            <pc:docMk/>
            <pc:sldMk cId="590835850" sldId="310"/>
            <ac:graphicFrameMk id="57" creationId="{5186F20A-E0E3-49A4-A70B-8210797C7DF0}"/>
          </ac:graphicFrameMkLst>
        </pc:graphicFrameChg>
        <pc:graphicFrameChg chg="add mod">
          <ac:chgData name="Joonho Kim" userId="494aa8befea4f3b1" providerId="LiveId" clId="{427C59CC-CF46-4436-BF99-DF76466833A5}" dt="2018-07-17T06:54:53.943" v="6995" actId="1076"/>
          <ac:graphicFrameMkLst>
            <pc:docMk/>
            <pc:sldMk cId="590835850" sldId="310"/>
            <ac:graphicFrameMk id="74" creationId="{A3EFFC82-48A9-4EA9-A378-7202F3F99737}"/>
          </ac:graphicFrameMkLst>
        </pc:graphicFrameChg>
        <pc:graphicFrameChg chg="add mod">
          <ac:chgData name="Joonho Kim" userId="494aa8befea4f3b1" providerId="LiveId" clId="{427C59CC-CF46-4436-BF99-DF76466833A5}" dt="2018-07-17T06:54:53.943" v="6995" actId="1076"/>
          <ac:graphicFrameMkLst>
            <pc:docMk/>
            <pc:sldMk cId="590835850" sldId="310"/>
            <ac:graphicFrameMk id="75" creationId="{438996F1-331E-404E-B3D5-4A56BEF409F7}"/>
          </ac:graphicFrameMkLst>
        </pc:graphicFrameChg>
        <pc:graphicFrameChg chg="add mod">
          <ac:chgData name="Joonho Kim" userId="494aa8befea4f3b1" providerId="LiveId" clId="{427C59CC-CF46-4436-BF99-DF76466833A5}" dt="2018-07-17T06:54:53.943" v="6995" actId="1076"/>
          <ac:graphicFrameMkLst>
            <pc:docMk/>
            <pc:sldMk cId="590835850" sldId="310"/>
            <ac:graphicFrameMk id="77" creationId="{83D610BE-57E1-4AB7-8EF6-2B63A05F6A2A}"/>
          </ac:graphicFrameMkLst>
        </pc:graphicFrameChg>
        <pc:graphicFrameChg chg="add mod">
          <ac:chgData name="Joonho Kim" userId="494aa8befea4f3b1" providerId="LiveId" clId="{427C59CC-CF46-4436-BF99-DF76466833A5}" dt="2018-07-17T06:54:53.943" v="6995" actId="1076"/>
          <ac:graphicFrameMkLst>
            <pc:docMk/>
            <pc:sldMk cId="590835850" sldId="310"/>
            <ac:graphicFrameMk id="78" creationId="{6FA26E1A-9C62-47A2-B380-83C4023B0050}"/>
          </ac:graphicFrameMkLst>
        </pc:graphicFrameChg>
        <pc:graphicFrameChg chg="add mod">
          <ac:chgData name="Joonho Kim" userId="494aa8befea4f3b1" providerId="LiveId" clId="{427C59CC-CF46-4436-BF99-DF76466833A5}" dt="2018-07-17T06:55:47.080" v="7027" actId="1076"/>
          <ac:graphicFrameMkLst>
            <pc:docMk/>
            <pc:sldMk cId="590835850" sldId="310"/>
            <ac:graphicFrameMk id="79" creationId="{8BB8611C-988E-41E1-A75B-47D9C018FF58}"/>
          </ac:graphicFrameMkLst>
        </pc:graphicFrameChg>
        <pc:graphicFrameChg chg="add mod">
          <ac:chgData name="Joonho Kim" userId="494aa8befea4f3b1" providerId="LiveId" clId="{427C59CC-CF46-4436-BF99-DF76466833A5}" dt="2018-07-17T06:55:47.080" v="7027" actId="1076"/>
          <ac:graphicFrameMkLst>
            <pc:docMk/>
            <pc:sldMk cId="590835850" sldId="310"/>
            <ac:graphicFrameMk id="80" creationId="{193C1481-8513-4E0D-B76D-1DED31323B88}"/>
          </ac:graphicFrameMkLst>
        </pc:graphicFrameChg>
        <pc:graphicFrameChg chg="add mod">
          <ac:chgData name="Joonho Kim" userId="494aa8befea4f3b1" providerId="LiveId" clId="{427C59CC-CF46-4436-BF99-DF76466833A5}" dt="2018-07-17T06:55:47.080" v="7027" actId="1076"/>
          <ac:graphicFrameMkLst>
            <pc:docMk/>
            <pc:sldMk cId="590835850" sldId="310"/>
            <ac:graphicFrameMk id="84" creationId="{45663524-5F00-4AE0-B0C7-D33F1FC404EE}"/>
          </ac:graphicFrameMkLst>
        </pc:graphicFrameChg>
        <pc:graphicFrameChg chg="add mod">
          <ac:chgData name="Joonho Kim" userId="494aa8befea4f3b1" providerId="LiveId" clId="{427C59CC-CF46-4436-BF99-DF76466833A5}" dt="2018-07-17T06:55:47.080" v="7027" actId="1076"/>
          <ac:graphicFrameMkLst>
            <pc:docMk/>
            <pc:sldMk cId="590835850" sldId="310"/>
            <ac:graphicFrameMk id="85" creationId="{C28AF208-EFF7-41FA-9C36-22A0C055D855}"/>
          </ac:graphicFrameMkLst>
        </pc:graphicFrameChg>
        <pc:cxnChg chg="add mod">
          <ac:chgData name="Joonho Kim" userId="494aa8befea4f3b1" providerId="LiveId" clId="{427C59CC-CF46-4436-BF99-DF76466833A5}" dt="2018-07-17T06:54:53.943" v="6995" actId="1076"/>
          <ac:cxnSpMkLst>
            <pc:docMk/>
            <pc:sldMk cId="590835850" sldId="310"/>
            <ac:cxnSpMk id="20" creationId="{81ABDE1E-040B-4C3C-A7FE-6D1F6132610C}"/>
          </ac:cxnSpMkLst>
        </pc:cxnChg>
        <pc:cxnChg chg="add mod">
          <ac:chgData name="Joonho Kim" userId="494aa8befea4f3b1" providerId="LiveId" clId="{427C59CC-CF46-4436-BF99-DF76466833A5}" dt="2018-07-17T06:54:53.943" v="6995" actId="1076"/>
          <ac:cxnSpMkLst>
            <pc:docMk/>
            <pc:sldMk cId="590835850" sldId="310"/>
            <ac:cxnSpMk id="21" creationId="{330DECDA-85E3-4C67-A930-6432F03C63B4}"/>
          </ac:cxnSpMkLst>
        </pc:cxnChg>
        <pc:cxnChg chg="add mod">
          <ac:chgData name="Joonho Kim" userId="494aa8befea4f3b1" providerId="LiveId" clId="{427C59CC-CF46-4436-BF99-DF76466833A5}" dt="2018-07-17T06:54:53.943" v="6995" actId="1076"/>
          <ac:cxnSpMkLst>
            <pc:docMk/>
            <pc:sldMk cId="590835850" sldId="310"/>
            <ac:cxnSpMk id="24" creationId="{40AFF607-C444-4169-BBBF-233C39C2E8FD}"/>
          </ac:cxnSpMkLst>
        </pc:cxnChg>
        <pc:cxnChg chg="add mod">
          <ac:chgData name="Joonho Kim" userId="494aa8befea4f3b1" providerId="LiveId" clId="{427C59CC-CF46-4436-BF99-DF76466833A5}" dt="2018-07-17T06:55:41.085" v="7026" actId="14100"/>
          <ac:cxnSpMkLst>
            <pc:docMk/>
            <pc:sldMk cId="590835850" sldId="310"/>
            <ac:cxnSpMk id="28" creationId="{0BB28F5B-C2A5-45CE-9551-D752EAB52A0C}"/>
          </ac:cxnSpMkLst>
        </pc:cxnChg>
        <pc:cxnChg chg="add mod">
          <ac:chgData name="Joonho Kim" userId="494aa8befea4f3b1" providerId="LiveId" clId="{427C59CC-CF46-4436-BF99-DF76466833A5}" dt="2018-07-17T06:54:53.943" v="6995" actId="1076"/>
          <ac:cxnSpMkLst>
            <pc:docMk/>
            <pc:sldMk cId="590835850" sldId="310"/>
            <ac:cxnSpMk id="43" creationId="{66425819-DD30-4243-8B54-312F4BC487D3}"/>
          </ac:cxnSpMkLst>
        </pc:cxnChg>
        <pc:cxnChg chg="add mod">
          <ac:chgData name="Joonho Kim" userId="494aa8befea4f3b1" providerId="LiveId" clId="{427C59CC-CF46-4436-BF99-DF76466833A5}" dt="2018-07-17T06:55:39.511" v="7025" actId="1076"/>
          <ac:cxnSpMkLst>
            <pc:docMk/>
            <pc:sldMk cId="590835850" sldId="310"/>
            <ac:cxnSpMk id="47" creationId="{A9C3D3AB-0B77-4376-BE97-75E660D569FB}"/>
          </ac:cxnSpMkLst>
        </pc:cxnChg>
        <pc:cxnChg chg="add mod">
          <ac:chgData name="Joonho Kim" userId="494aa8befea4f3b1" providerId="LiveId" clId="{427C59CC-CF46-4436-BF99-DF76466833A5}" dt="2018-07-17T06:55:39.511" v="7025" actId="1076"/>
          <ac:cxnSpMkLst>
            <pc:docMk/>
            <pc:sldMk cId="590835850" sldId="310"/>
            <ac:cxnSpMk id="48" creationId="{F9262735-04BA-42A0-8081-FD1F16F0555F}"/>
          </ac:cxnSpMkLst>
        </pc:cxnChg>
        <pc:cxnChg chg="add mod">
          <ac:chgData name="Joonho Kim" userId="494aa8befea4f3b1" providerId="LiveId" clId="{427C59CC-CF46-4436-BF99-DF76466833A5}" dt="2018-07-17T06:54:53.943" v="6995" actId="1076"/>
          <ac:cxnSpMkLst>
            <pc:docMk/>
            <pc:sldMk cId="590835850" sldId="310"/>
            <ac:cxnSpMk id="58" creationId="{A89ECC4E-55A9-43E1-81A3-5D82A86BA553}"/>
          </ac:cxnSpMkLst>
        </pc:cxnChg>
        <pc:cxnChg chg="add mod">
          <ac:chgData name="Joonho Kim" userId="494aa8befea4f3b1" providerId="LiveId" clId="{427C59CC-CF46-4436-BF99-DF76466833A5}" dt="2018-07-17T06:54:53.943" v="6995" actId="1076"/>
          <ac:cxnSpMkLst>
            <pc:docMk/>
            <pc:sldMk cId="590835850" sldId="310"/>
            <ac:cxnSpMk id="59" creationId="{681F5B14-1968-47D6-9003-401994AB5AB9}"/>
          </ac:cxnSpMkLst>
        </pc:cxnChg>
        <pc:cxnChg chg="add mod">
          <ac:chgData name="Joonho Kim" userId="494aa8befea4f3b1" providerId="LiveId" clId="{427C59CC-CF46-4436-BF99-DF76466833A5}" dt="2018-07-17T06:54:53.943" v="6995" actId="1076"/>
          <ac:cxnSpMkLst>
            <pc:docMk/>
            <pc:sldMk cId="590835850" sldId="310"/>
            <ac:cxnSpMk id="62" creationId="{E46502A3-8AD1-44CD-9CE9-9AB6D8DB6118}"/>
          </ac:cxnSpMkLst>
        </pc:cxnChg>
        <pc:cxnChg chg="add mod">
          <ac:chgData name="Joonho Kim" userId="494aa8befea4f3b1" providerId="LiveId" clId="{427C59CC-CF46-4436-BF99-DF76466833A5}" dt="2018-07-17T06:54:53.943" v="6995" actId="1076"/>
          <ac:cxnSpMkLst>
            <pc:docMk/>
            <pc:sldMk cId="590835850" sldId="310"/>
            <ac:cxnSpMk id="63" creationId="{0F570EA5-96E0-4F45-AE24-D0CE2D36EA67}"/>
          </ac:cxnSpMkLst>
        </pc:cxnChg>
        <pc:cxnChg chg="add mod">
          <ac:chgData name="Joonho Kim" userId="494aa8befea4f3b1" providerId="LiveId" clId="{427C59CC-CF46-4436-BF99-DF76466833A5}" dt="2018-07-17T06:54:53.943" v="6995" actId="1076"/>
          <ac:cxnSpMkLst>
            <pc:docMk/>
            <pc:sldMk cId="590835850" sldId="310"/>
            <ac:cxnSpMk id="64" creationId="{CF2A14E3-6267-4311-93DE-220CA2EBA8E5}"/>
          </ac:cxnSpMkLst>
        </pc:cxnChg>
        <pc:cxnChg chg="add mod">
          <ac:chgData name="Joonho Kim" userId="494aa8befea4f3b1" providerId="LiveId" clId="{427C59CC-CF46-4436-BF99-DF76466833A5}" dt="2018-07-17T06:54:53.943" v="6995" actId="1076"/>
          <ac:cxnSpMkLst>
            <pc:docMk/>
            <pc:sldMk cId="590835850" sldId="310"/>
            <ac:cxnSpMk id="65" creationId="{40DDBD1F-5790-4CDF-A1E8-930457B10946}"/>
          </ac:cxnSpMkLst>
        </pc:cxnChg>
        <pc:cxnChg chg="add del">
          <ac:chgData name="Joonho Kim" userId="494aa8befea4f3b1" providerId="LiveId" clId="{427C59CC-CF46-4436-BF99-DF76466833A5}" dt="2018-07-17T06:54:14.189" v="6971"/>
          <ac:cxnSpMkLst>
            <pc:docMk/>
            <pc:sldMk cId="590835850" sldId="310"/>
            <ac:cxnSpMk id="72" creationId="{BB6F6D64-4E6B-4DAB-A065-A9621C38FAFB}"/>
          </ac:cxnSpMkLst>
        </pc:cxnChg>
        <pc:cxnChg chg="add del">
          <ac:chgData name="Joonho Kim" userId="494aa8befea4f3b1" providerId="LiveId" clId="{427C59CC-CF46-4436-BF99-DF76466833A5}" dt="2018-07-17T06:54:14.189" v="6971"/>
          <ac:cxnSpMkLst>
            <pc:docMk/>
            <pc:sldMk cId="590835850" sldId="310"/>
            <ac:cxnSpMk id="73" creationId="{1C4BF2DC-0725-432C-8B20-DD70FE7D0024}"/>
          </ac:cxnSpMkLst>
        </pc:cxnChg>
        <pc:cxnChg chg="add mod">
          <ac:chgData name="Joonho Kim" userId="494aa8befea4f3b1" providerId="LiveId" clId="{427C59CC-CF46-4436-BF99-DF76466833A5}" dt="2018-07-17T06:54:53.943" v="6995" actId="1076"/>
          <ac:cxnSpMkLst>
            <pc:docMk/>
            <pc:sldMk cId="590835850" sldId="310"/>
            <ac:cxnSpMk id="76" creationId="{7D0016F2-52B1-4904-B878-BC84DF58F2AF}"/>
          </ac:cxnSpMkLst>
        </pc:cxnChg>
        <pc:cxnChg chg="add mod">
          <ac:chgData name="Joonho Kim" userId="494aa8befea4f3b1" providerId="LiveId" clId="{427C59CC-CF46-4436-BF99-DF76466833A5}" dt="2018-07-17T06:55:48.879" v="7028" actId="14100"/>
          <ac:cxnSpMkLst>
            <pc:docMk/>
            <pc:sldMk cId="590835850" sldId="310"/>
            <ac:cxnSpMk id="81" creationId="{1D44F73C-A693-4C05-A921-83BD9C71A0E2}"/>
          </ac:cxnSpMkLst>
        </pc:cxnChg>
        <pc:cxnChg chg="add mod">
          <ac:chgData name="Joonho Kim" userId="494aa8befea4f3b1" providerId="LiveId" clId="{427C59CC-CF46-4436-BF99-DF76466833A5}" dt="2018-07-17T06:54:53.943" v="6995" actId="1076"/>
          <ac:cxnSpMkLst>
            <pc:docMk/>
            <pc:sldMk cId="590835850" sldId="310"/>
            <ac:cxnSpMk id="82" creationId="{2C1421F6-4C40-483A-9F72-09EFF710173F}"/>
          </ac:cxnSpMkLst>
        </pc:cxnChg>
        <pc:cxnChg chg="add mod">
          <ac:chgData name="Joonho Kim" userId="494aa8befea4f3b1" providerId="LiveId" clId="{427C59CC-CF46-4436-BF99-DF76466833A5}" dt="2018-07-17T06:54:53.943" v="6995" actId="1076"/>
          <ac:cxnSpMkLst>
            <pc:docMk/>
            <pc:sldMk cId="590835850" sldId="310"/>
            <ac:cxnSpMk id="83" creationId="{5D59E377-C16E-4584-BFDC-1926E7B93139}"/>
          </ac:cxnSpMkLst>
        </pc:cxnChg>
        <pc:cxnChg chg="add mod">
          <ac:chgData name="Joonho Kim" userId="494aa8befea4f3b1" providerId="LiveId" clId="{427C59CC-CF46-4436-BF99-DF76466833A5}" dt="2018-07-17T06:55:47.080" v="7027" actId="1076"/>
          <ac:cxnSpMkLst>
            <pc:docMk/>
            <pc:sldMk cId="590835850" sldId="310"/>
            <ac:cxnSpMk id="86" creationId="{2DBDE2CA-465C-4C7B-A01E-7004E1E9D385}"/>
          </ac:cxnSpMkLst>
        </pc:cxnChg>
        <pc:cxnChg chg="add mod">
          <ac:chgData name="Joonho Kim" userId="494aa8befea4f3b1" providerId="LiveId" clId="{427C59CC-CF46-4436-BF99-DF76466833A5}" dt="2018-07-17T06:55:47.080" v="7027" actId="1076"/>
          <ac:cxnSpMkLst>
            <pc:docMk/>
            <pc:sldMk cId="590835850" sldId="310"/>
            <ac:cxnSpMk id="87" creationId="{4D9FFD47-F003-4E22-8A96-55D2BBAB2C72}"/>
          </ac:cxnSpMkLst>
        </pc:cxnChg>
      </pc:sldChg>
      <pc:sldChg chg="modSp add">
        <pc:chgData name="Joonho Kim" userId="494aa8befea4f3b1" providerId="LiveId" clId="{427C59CC-CF46-4436-BF99-DF76466833A5}" dt="2018-07-17T07:16:35.004" v="8385" actId="20577"/>
        <pc:sldMkLst>
          <pc:docMk/>
          <pc:sldMk cId="2723849642" sldId="311"/>
        </pc:sldMkLst>
        <pc:spChg chg="mod">
          <ac:chgData name="Joonho Kim" userId="494aa8befea4f3b1" providerId="LiveId" clId="{427C59CC-CF46-4436-BF99-DF76466833A5}" dt="2018-07-17T07:09:54.951" v="7619" actId="20577"/>
          <ac:spMkLst>
            <pc:docMk/>
            <pc:sldMk cId="2723849642" sldId="311"/>
            <ac:spMk id="2" creationId="{C8F578D7-0438-4E03-BE41-74744AB83037}"/>
          </ac:spMkLst>
        </pc:spChg>
        <pc:spChg chg="mod">
          <ac:chgData name="Joonho Kim" userId="494aa8befea4f3b1" providerId="LiveId" clId="{427C59CC-CF46-4436-BF99-DF76466833A5}" dt="2018-07-17T07:16:35.004" v="8385" actId="20577"/>
          <ac:spMkLst>
            <pc:docMk/>
            <pc:sldMk cId="2723849642" sldId="311"/>
            <ac:spMk id="3" creationId="{77025FE1-6A56-4AEF-9091-4A91FE6E2B47}"/>
          </ac:spMkLst>
        </pc:spChg>
      </pc:sldChg>
      <pc:sldChg chg="addSp delSp modSp add">
        <pc:chgData name="Joonho Kim" userId="494aa8befea4f3b1" providerId="LiveId" clId="{427C59CC-CF46-4436-BF99-DF76466833A5}" dt="2018-07-17T07:10:19.504" v="7631" actId="478"/>
        <pc:sldMkLst>
          <pc:docMk/>
          <pc:sldMk cId="3545115516" sldId="313"/>
        </pc:sldMkLst>
        <pc:spChg chg="mod">
          <ac:chgData name="Joonho Kim" userId="494aa8befea4f3b1" providerId="LiveId" clId="{427C59CC-CF46-4436-BF99-DF76466833A5}" dt="2018-07-17T07:09:47.766" v="7613" actId="20577"/>
          <ac:spMkLst>
            <pc:docMk/>
            <pc:sldMk cId="3545115516" sldId="313"/>
            <ac:spMk id="2" creationId="{C8F578D7-0438-4E03-BE41-74744AB83037}"/>
          </ac:spMkLst>
        </pc:spChg>
        <pc:spChg chg="add del mod">
          <ac:chgData name="Joonho Kim" userId="494aa8befea4f3b1" providerId="LiveId" clId="{427C59CC-CF46-4436-BF99-DF76466833A5}" dt="2018-07-17T07:10:19.504" v="7631" actId="478"/>
          <ac:spMkLst>
            <pc:docMk/>
            <pc:sldMk cId="3545115516" sldId="313"/>
            <ac:spMk id="3" creationId="{EFB0B391-91F3-4384-BF03-7A2E90929A1A}"/>
          </ac:spMkLst>
        </pc:spChg>
      </pc:sldChg>
      <pc:sldChg chg="add">
        <pc:chgData name="Joonho Kim" userId="494aa8befea4f3b1" providerId="LiveId" clId="{427C59CC-CF46-4436-BF99-DF76466833A5}" dt="2018-07-17T07:10:05.829" v="7620"/>
        <pc:sldMkLst>
          <pc:docMk/>
          <pc:sldMk cId="3053830191" sldId="314"/>
        </pc:sldMkLst>
      </pc:sldChg>
      <pc:sldChg chg="modSp add">
        <pc:chgData name="Joonho Kim" userId="494aa8befea4f3b1" providerId="LiveId" clId="{427C59CC-CF46-4436-BF99-DF76466833A5}" dt="2018-07-17T07:16:30.245" v="8383" actId="20577"/>
        <pc:sldMkLst>
          <pc:docMk/>
          <pc:sldMk cId="1004778266" sldId="315"/>
        </pc:sldMkLst>
        <pc:spChg chg="mod">
          <ac:chgData name="Joonho Kim" userId="494aa8befea4f3b1" providerId="LiveId" clId="{427C59CC-CF46-4436-BF99-DF76466833A5}" dt="2018-07-17T07:16:30.245" v="8383" actId="20577"/>
          <ac:spMkLst>
            <pc:docMk/>
            <pc:sldMk cId="1004778266" sldId="315"/>
            <ac:spMk id="3" creationId="{77025FE1-6A56-4AEF-9091-4A91FE6E2B47}"/>
          </ac:spMkLst>
        </pc:spChg>
      </pc:sldChg>
      <pc:sldChg chg="addSp modSp add">
        <pc:chgData name="Joonho Kim" userId="494aa8befea4f3b1" providerId="LiveId" clId="{427C59CC-CF46-4436-BF99-DF76466833A5}" dt="2018-07-17T07:14:12.687" v="8183" actId="20577"/>
        <pc:sldMkLst>
          <pc:docMk/>
          <pc:sldMk cId="2110552408" sldId="316"/>
        </pc:sldMkLst>
        <pc:spChg chg="mod">
          <ac:chgData name="Joonho Kim" userId="494aa8befea4f3b1" providerId="LiveId" clId="{427C59CC-CF46-4436-BF99-DF76466833A5}" dt="2018-07-17T07:13:17.690" v="8039" actId="20577"/>
          <ac:spMkLst>
            <pc:docMk/>
            <pc:sldMk cId="2110552408" sldId="316"/>
            <ac:spMk id="2" creationId="{C8F578D7-0438-4E03-BE41-74744AB83037}"/>
          </ac:spMkLst>
        </pc:spChg>
        <pc:spChg chg="add mod">
          <ac:chgData name="Joonho Kim" userId="494aa8befea4f3b1" providerId="LiveId" clId="{427C59CC-CF46-4436-BF99-DF76466833A5}" dt="2018-07-17T07:14:12.687" v="8183" actId="20577"/>
          <ac:spMkLst>
            <pc:docMk/>
            <pc:sldMk cId="2110552408" sldId="316"/>
            <ac:spMk id="3" creationId="{6F1A51F7-13CD-4B2A-A707-11DE1F42B929}"/>
          </ac:spMkLst>
        </pc:spChg>
        <pc:spChg chg="mod">
          <ac:chgData name="Joonho Kim" userId="494aa8befea4f3b1" providerId="LiveId" clId="{427C59CC-CF46-4436-BF99-DF76466833A5}" dt="2018-07-17T07:13:11.870" v="8037" actId="207"/>
          <ac:spMkLst>
            <pc:docMk/>
            <pc:sldMk cId="2110552408" sldId="316"/>
            <ac:spMk id="10" creationId="{550B0E0C-315B-4094-8FF7-9DFB1F0F5F71}"/>
          </ac:spMkLst>
        </pc:spChg>
        <pc:spChg chg="mod">
          <ac:chgData name="Joonho Kim" userId="494aa8befea4f3b1" providerId="LiveId" clId="{427C59CC-CF46-4436-BF99-DF76466833A5}" dt="2018-07-17T07:13:03.812" v="8035" actId="207"/>
          <ac:spMkLst>
            <pc:docMk/>
            <pc:sldMk cId="2110552408" sldId="316"/>
            <ac:spMk id="12" creationId="{2980C083-148A-48AE-B522-3AEB3F726035}"/>
          </ac:spMkLst>
        </pc:spChg>
        <pc:spChg chg="mod">
          <ac:chgData name="Joonho Kim" userId="494aa8befea4f3b1" providerId="LiveId" clId="{427C59CC-CF46-4436-BF99-DF76466833A5}" dt="2018-07-17T07:12:54.138" v="8034" actId="207"/>
          <ac:spMkLst>
            <pc:docMk/>
            <pc:sldMk cId="2110552408" sldId="316"/>
            <ac:spMk id="13" creationId="{598CAD49-186E-4E7E-ABE0-476F692B79A1}"/>
          </ac:spMkLst>
        </pc:spChg>
        <pc:spChg chg="mod">
          <ac:chgData name="Joonho Kim" userId="494aa8befea4f3b1" providerId="LiveId" clId="{427C59CC-CF46-4436-BF99-DF76466833A5}" dt="2018-07-17T07:13:08.965" v="8036" actId="207"/>
          <ac:spMkLst>
            <pc:docMk/>
            <pc:sldMk cId="2110552408" sldId="316"/>
            <ac:spMk id="14" creationId="{1232A597-730E-43FC-8B03-DB38C70E9128}"/>
          </ac:spMkLst>
        </pc:spChg>
        <pc:spChg chg="mod">
          <ac:chgData name="Joonho Kim" userId="494aa8befea4f3b1" providerId="LiveId" clId="{427C59CC-CF46-4436-BF99-DF76466833A5}" dt="2018-07-17T07:13:03.812" v="8035" actId="207"/>
          <ac:spMkLst>
            <pc:docMk/>
            <pc:sldMk cId="2110552408" sldId="316"/>
            <ac:spMk id="15" creationId="{7BD9E0F3-98B8-498A-80F5-3036B044B2DC}"/>
          </ac:spMkLst>
        </pc:spChg>
        <pc:spChg chg="mod">
          <ac:chgData name="Joonho Kim" userId="494aa8befea4f3b1" providerId="LiveId" clId="{427C59CC-CF46-4436-BF99-DF76466833A5}" dt="2018-07-17T07:12:54.138" v="8034" actId="207"/>
          <ac:spMkLst>
            <pc:docMk/>
            <pc:sldMk cId="2110552408" sldId="316"/>
            <ac:spMk id="16" creationId="{51F0B16D-156C-4E95-824D-EFD2F294E3F7}"/>
          </ac:spMkLst>
        </pc:spChg>
        <pc:spChg chg="mod">
          <ac:chgData name="Joonho Kim" userId="494aa8befea4f3b1" providerId="LiveId" clId="{427C59CC-CF46-4436-BF99-DF76466833A5}" dt="2018-07-17T07:13:03.812" v="8035" actId="207"/>
          <ac:spMkLst>
            <pc:docMk/>
            <pc:sldMk cId="2110552408" sldId="316"/>
            <ac:spMk id="17" creationId="{2AB0EC82-135B-465F-AA2E-9D4D5305BECD}"/>
          </ac:spMkLst>
        </pc:spChg>
        <pc:spChg chg="mod">
          <ac:chgData name="Joonho Kim" userId="494aa8befea4f3b1" providerId="LiveId" clId="{427C59CC-CF46-4436-BF99-DF76466833A5}" dt="2018-07-17T07:12:54.138" v="8034" actId="207"/>
          <ac:spMkLst>
            <pc:docMk/>
            <pc:sldMk cId="2110552408" sldId="316"/>
            <ac:spMk id="18" creationId="{9E409BAE-5F21-4273-B038-40A0A721E39D}"/>
          </ac:spMkLst>
        </pc:spChg>
        <pc:spChg chg="mod">
          <ac:chgData name="Joonho Kim" userId="494aa8befea4f3b1" providerId="LiveId" clId="{427C59CC-CF46-4436-BF99-DF76466833A5}" dt="2018-07-17T07:12:54.138" v="8034" actId="207"/>
          <ac:spMkLst>
            <pc:docMk/>
            <pc:sldMk cId="2110552408" sldId="316"/>
            <ac:spMk id="19" creationId="{507B32C1-7732-4A22-BB74-9441315F69D7}"/>
          </ac:spMkLst>
        </pc:spChg>
        <pc:spChg chg="mod">
          <ac:chgData name="Joonho Kim" userId="494aa8befea4f3b1" providerId="LiveId" clId="{427C59CC-CF46-4436-BF99-DF76466833A5}" dt="2018-07-17T07:12:54.138" v="8034" actId="207"/>
          <ac:spMkLst>
            <pc:docMk/>
            <pc:sldMk cId="2110552408" sldId="316"/>
            <ac:spMk id="73" creationId="{989B0208-6D3B-4ABF-A0CC-4606E1C60D66}"/>
          </ac:spMkLst>
        </pc:spChg>
        <pc:spChg chg="mod">
          <ac:chgData name="Joonho Kim" userId="494aa8befea4f3b1" providerId="LiveId" clId="{427C59CC-CF46-4436-BF99-DF76466833A5}" dt="2018-07-17T07:13:08.965" v="8036" actId="207"/>
          <ac:spMkLst>
            <pc:docMk/>
            <pc:sldMk cId="2110552408" sldId="316"/>
            <ac:spMk id="88" creationId="{17755D56-5593-4A8D-AD54-4DE19DD508EF}"/>
          </ac:spMkLst>
        </pc:spChg>
        <pc:spChg chg="mod">
          <ac:chgData name="Joonho Kim" userId="494aa8befea4f3b1" providerId="LiveId" clId="{427C59CC-CF46-4436-BF99-DF76466833A5}" dt="2018-07-17T07:13:03.812" v="8035" actId="207"/>
          <ac:spMkLst>
            <pc:docMk/>
            <pc:sldMk cId="2110552408" sldId="316"/>
            <ac:spMk id="89" creationId="{41FE54F5-C037-4103-8968-4B560D76AECB}"/>
          </ac:spMkLst>
        </pc:spChg>
        <pc:spChg chg="mod">
          <ac:chgData name="Joonho Kim" userId="494aa8befea4f3b1" providerId="LiveId" clId="{427C59CC-CF46-4436-BF99-DF76466833A5}" dt="2018-07-17T07:12:54.138" v="8034" actId="207"/>
          <ac:spMkLst>
            <pc:docMk/>
            <pc:sldMk cId="2110552408" sldId="316"/>
            <ac:spMk id="90" creationId="{4203C892-9931-46DD-B3A8-788CD7B42015}"/>
          </ac:spMkLst>
        </pc:spChg>
        <pc:spChg chg="mod">
          <ac:chgData name="Joonho Kim" userId="494aa8befea4f3b1" providerId="LiveId" clId="{427C59CC-CF46-4436-BF99-DF76466833A5}" dt="2018-07-17T07:12:54.138" v="8034" actId="207"/>
          <ac:spMkLst>
            <pc:docMk/>
            <pc:sldMk cId="2110552408" sldId="316"/>
            <ac:spMk id="91" creationId="{5A433D62-3737-4F22-BFEF-C81D695194EF}"/>
          </ac:spMkLst>
        </pc:spChg>
        <pc:spChg chg="mod">
          <ac:chgData name="Joonho Kim" userId="494aa8befea4f3b1" providerId="LiveId" clId="{427C59CC-CF46-4436-BF99-DF76466833A5}" dt="2018-07-17T07:12:54.138" v="8034" actId="207"/>
          <ac:spMkLst>
            <pc:docMk/>
            <pc:sldMk cId="2110552408" sldId="316"/>
            <ac:spMk id="111" creationId="{EC3716DD-8FB9-4853-80B9-D43E924C7BDD}"/>
          </ac:spMkLst>
        </pc:spChg>
      </pc:sldChg>
      <pc:sldChg chg="add">
        <pc:chgData name="Joonho Kim" userId="494aa8befea4f3b1" providerId="LiveId" clId="{427C59CC-CF46-4436-BF99-DF76466833A5}" dt="2018-07-17T07:13:53.620" v="8122"/>
        <pc:sldMkLst>
          <pc:docMk/>
          <pc:sldMk cId="3043669717" sldId="317"/>
        </pc:sldMkLst>
      </pc:sldChg>
      <pc:sldChg chg="add">
        <pc:chgData name="Joonho Kim" userId="494aa8befea4f3b1" providerId="LiveId" clId="{427C59CC-CF46-4436-BF99-DF76466833A5}" dt="2018-07-17T07:13:53.620" v="8122"/>
        <pc:sldMkLst>
          <pc:docMk/>
          <pc:sldMk cId="3613063334" sldId="318"/>
        </pc:sldMkLst>
      </pc:sldChg>
      <pc:sldChg chg="addSp modSp add">
        <pc:chgData name="Joonho Kim" userId="494aa8befea4f3b1" providerId="LiveId" clId="{427C59CC-CF46-4436-BF99-DF76466833A5}" dt="2018-07-17T08:12:42.916" v="11398" actId="20577"/>
        <pc:sldMkLst>
          <pc:docMk/>
          <pc:sldMk cId="2160319015" sldId="320"/>
        </pc:sldMkLst>
        <pc:spChg chg="mod">
          <ac:chgData name="Joonho Kim" userId="494aa8befea4f3b1" providerId="LiveId" clId="{427C59CC-CF46-4436-BF99-DF76466833A5}" dt="2018-07-17T07:22:47.851" v="8663" actId="20577"/>
          <ac:spMkLst>
            <pc:docMk/>
            <pc:sldMk cId="2160319015" sldId="320"/>
            <ac:spMk id="2" creationId="{C8F578D7-0438-4E03-BE41-74744AB83037}"/>
          </ac:spMkLst>
        </pc:spChg>
        <pc:spChg chg="mod">
          <ac:chgData name="Joonho Kim" userId="494aa8befea4f3b1" providerId="LiveId" clId="{427C59CC-CF46-4436-BF99-DF76466833A5}" dt="2018-07-17T08:12:10.057" v="11343"/>
          <ac:spMkLst>
            <pc:docMk/>
            <pc:sldMk cId="2160319015" sldId="320"/>
            <ac:spMk id="3" creationId="{77025FE1-6A56-4AEF-9091-4A91FE6E2B47}"/>
          </ac:spMkLst>
        </pc:spChg>
        <pc:spChg chg="add mod">
          <ac:chgData name="Joonho Kim" userId="494aa8befea4f3b1" providerId="LiveId" clId="{427C59CC-CF46-4436-BF99-DF76466833A5}" dt="2018-07-17T08:12:21.443" v="11356" actId="20577"/>
          <ac:spMkLst>
            <pc:docMk/>
            <pc:sldMk cId="2160319015" sldId="320"/>
            <ac:spMk id="6" creationId="{94967741-5F30-4D6C-A1D1-BB386A416F86}"/>
          </ac:spMkLst>
        </pc:spChg>
        <pc:spChg chg="add mod">
          <ac:chgData name="Joonho Kim" userId="494aa8befea4f3b1" providerId="LiveId" clId="{427C59CC-CF46-4436-BF99-DF76466833A5}" dt="2018-07-17T08:12:28.920" v="11368" actId="20577"/>
          <ac:spMkLst>
            <pc:docMk/>
            <pc:sldMk cId="2160319015" sldId="320"/>
            <ac:spMk id="7" creationId="{26C291C6-AF79-4064-8EF7-A49FB8B9AED5}"/>
          </ac:spMkLst>
        </pc:spChg>
        <pc:spChg chg="add mod">
          <ac:chgData name="Joonho Kim" userId="494aa8befea4f3b1" providerId="LiveId" clId="{427C59CC-CF46-4436-BF99-DF76466833A5}" dt="2018-07-17T08:12:34.057" v="11378" actId="6549"/>
          <ac:spMkLst>
            <pc:docMk/>
            <pc:sldMk cId="2160319015" sldId="320"/>
            <ac:spMk id="8" creationId="{20E31DB4-D3DB-4532-B74A-58C3E42B79F5}"/>
          </ac:spMkLst>
        </pc:spChg>
        <pc:spChg chg="add mod">
          <ac:chgData name="Joonho Kim" userId="494aa8befea4f3b1" providerId="LiveId" clId="{427C59CC-CF46-4436-BF99-DF76466833A5}" dt="2018-07-17T08:12:38.499" v="11388" actId="20577"/>
          <ac:spMkLst>
            <pc:docMk/>
            <pc:sldMk cId="2160319015" sldId="320"/>
            <ac:spMk id="9" creationId="{124A07F9-9DF2-4C3E-978C-5AB73FE826C5}"/>
          </ac:spMkLst>
        </pc:spChg>
        <pc:spChg chg="add mod">
          <ac:chgData name="Joonho Kim" userId="494aa8befea4f3b1" providerId="LiveId" clId="{427C59CC-CF46-4436-BF99-DF76466833A5}" dt="2018-07-17T08:12:42.916" v="11398" actId="20577"/>
          <ac:spMkLst>
            <pc:docMk/>
            <pc:sldMk cId="2160319015" sldId="320"/>
            <ac:spMk id="10" creationId="{5AEF7352-DF59-4663-8CB1-8CF4C50BA086}"/>
          </ac:spMkLst>
        </pc:spChg>
        <pc:cxnChg chg="add mod">
          <ac:chgData name="Joonho Kim" userId="494aa8befea4f3b1" providerId="LiveId" clId="{427C59CC-CF46-4436-BF99-DF76466833A5}" dt="2018-07-17T08:12:23.874" v="11358" actId="1076"/>
          <ac:cxnSpMkLst>
            <pc:docMk/>
            <pc:sldMk cId="2160319015" sldId="320"/>
            <ac:cxnSpMk id="11" creationId="{9C63559B-628D-41DA-BCF6-57B90FF71202}"/>
          </ac:cxnSpMkLst>
        </pc:cxnChg>
        <pc:cxnChg chg="add mod">
          <ac:chgData name="Joonho Kim" userId="494aa8befea4f3b1" providerId="LiveId" clId="{427C59CC-CF46-4436-BF99-DF76466833A5}" dt="2018-07-17T08:12:23.874" v="11358" actId="1076"/>
          <ac:cxnSpMkLst>
            <pc:docMk/>
            <pc:sldMk cId="2160319015" sldId="320"/>
            <ac:cxnSpMk id="12" creationId="{DA819DBB-4968-47F0-AD41-70821822D05F}"/>
          </ac:cxnSpMkLst>
        </pc:cxnChg>
        <pc:cxnChg chg="add mod">
          <ac:chgData name="Joonho Kim" userId="494aa8befea4f3b1" providerId="LiveId" clId="{427C59CC-CF46-4436-BF99-DF76466833A5}" dt="2018-07-17T08:10:36.063" v="11303" actId="1076"/>
          <ac:cxnSpMkLst>
            <pc:docMk/>
            <pc:sldMk cId="2160319015" sldId="320"/>
            <ac:cxnSpMk id="13" creationId="{F9DC5AE5-C6B7-4F6A-906D-A7D0A614880D}"/>
          </ac:cxnSpMkLst>
        </pc:cxnChg>
        <pc:cxnChg chg="add mod">
          <ac:chgData name="Joonho Kim" userId="494aa8befea4f3b1" providerId="LiveId" clId="{427C59CC-CF46-4436-BF99-DF76466833A5}" dt="2018-07-17T08:10:37.224" v="11304" actId="1076"/>
          <ac:cxnSpMkLst>
            <pc:docMk/>
            <pc:sldMk cId="2160319015" sldId="320"/>
            <ac:cxnSpMk id="14" creationId="{5CD9888D-F4ED-4338-A2F1-A63341D710A1}"/>
          </ac:cxnSpMkLst>
        </pc:cxnChg>
        <pc:cxnChg chg="add mod">
          <ac:chgData name="Joonho Kim" userId="494aa8befea4f3b1" providerId="LiveId" clId="{427C59CC-CF46-4436-BF99-DF76466833A5}" dt="2018-07-17T08:10:49.798" v="11305" actId="11529"/>
          <ac:cxnSpMkLst>
            <pc:docMk/>
            <pc:sldMk cId="2160319015" sldId="320"/>
            <ac:cxnSpMk id="30" creationId="{67F2151B-CEA5-4420-A542-8A2687E758CD}"/>
          </ac:cxnSpMkLst>
        </pc:cxnChg>
        <pc:cxnChg chg="add mod">
          <ac:chgData name="Joonho Kim" userId="494aa8befea4f3b1" providerId="LiveId" clId="{427C59CC-CF46-4436-BF99-DF76466833A5}" dt="2018-07-17T08:12:23.874" v="11358" actId="1076"/>
          <ac:cxnSpMkLst>
            <pc:docMk/>
            <pc:sldMk cId="2160319015" sldId="320"/>
            <ac:cxnSpMk id="31" creationId="{588EC26D-6A54-4A49-955A-64996B506F22}"/>
          </ac:cxnSpMkLst>
        </pc:cxnChg>
        <pc:cxnChg chg="add mod">
          <ac:chgData name="Joonho Kim" userId="494aa8befea4f3b1" providerId="LiveId" clId="{427C59CC-CF46-4436-BF99-DF76466833A5}" dt="2018-07-17T08:12:23.874" v="11358" actId="1076"/>
          <ac:cxnSpMkLst>
            <pc:docMk/>
            <pc:sldMk cId="2160319015" sldId="320"/>
            <ac:cxnSpMk id="34" creationId="{D6996F7C-BC14-48B9-9D01-BA2492EA5DDE}"/>
          </ac:cxnSpMkLst>
        </pc:cxnChg>
        <pc:cxnChg chg="add mod">
          <ac:chgData name="Joonho Kim" userId="494aa8befea4f3b1" providerId="LiveId" clId="{427C59CC-CF46-4436-BF99-DF76466833A5}" dt="2018-07-17T08:12:23.874" v="11358" actId="1076"/>
          <ac:cxnSpMkLst>
            <pc:docMk/>
            <pc:sldMk cId="2160319015" sldId="320"/>
            <ac:cxnSpMk id="39" creationId="{6F512F88-EE35-4EF5-B5BB-A5A1715FCE0B}"/>
          </ac:cxnSpMkLst>
        </pc:cxnChg>
        <pc:cxnChg chg="add mod">
          <ac:chgData name="Joonho Kim" userId="494aa8befea4f3b1" providerId="LiveId" clId="{427C59CC-CF46-4436-BF99-DF76466833A5}" dt="2018-07-17T08:12:23.874" v="11358" actId="1076"/>
          <ac:cxnSpMkLst>
            <pc:docMk/>
            <pc:sldMk cId="2160319015" sldId="320"/>
            <ac:cxnSpMk id="43" creationId="{5A3944F4-7B6C-4CA9-9879-853DCD94D555}"/>
          </ac:cxnSpMkLst>
        </pc:cxnChg>
        <pc:cxnChg chg="add mod">
          <ac:chgData name="Joonho Kim" userId="494aa8befea4f3b1" providerId="LiveId" clId="{427C59CC-CF46-4436-BF99-DF76466833A5}" dt="2018-07-17T08:11:34.477" v="11325" actId="14100"/>
          <ac:cxnSpMkLst>
            <pc:docMk/>
            <pc:sldMk cId="2160319015" sldId="320"/>
            <ac:cxnSpMk id="44" creationId="{B531A51B-EFB2-421C-8C47-C94CC07003E7}"/>
          </ac:cxnSpMkLst>
        </pc:cxnChg>
        <pc:cxnChg chg="add mod">
          <ac:chgData name="Joonho Kim" userId="494aa8befea4f3b1" providerId="LiveId" clId="{427C59CC-CF46-4436-BF99-DF76466833A5}" dt="2018-07-17T08:11:32.960" v="11324" actId="14100"/>
          <ac:cxnSpMkLst>
            <pc:docMk/>
            <pc:sldMk cId="2160319015" sldId="320"/>
            <ac:cxnSpMk id="45" creationId="{D6FB47F7-B433-4958-BAC0-80B385337FA3}"/>
          </ac:cxnSpMkLst>
        </pc:cxnChg>
        <pc:cxnChg chg="add mod">
          <ac:chgData name="Joonho Kim" userId="494aa8befea4f3b1" providerId="LiveId" clId="{427C59CC-CF46-4436-BF99-DF76466833A5}" dt="2018-07-17T08:11:40.575" v="11329" actId="14100"/>
          <ac:cxnSpMkLst>
            <pc:docMk/>
            <pc:sldMk cId="2160319015" sldId="320"/>
            <ac:cxnSpMk id="54" creationId="{927A238F-F98A-432D-8BBB-D50DB075C9CD}"/>
          </ac:cxnSpMkLst>
        </pc:cxnChg>
      </pc:sldChg>
      <pc:sldChg chg="modSp add">
        <pc:chgData name="Joonho Kim" userId="494aa8befea4f3b1" providerId="LiveId" clId="{427C59CC-CF46-4436-BF99-DF76466833A5}" dt="2018-07-17T07:37:18.239" v="9879" actId="13926"/>
        <pc:sldMkLst>
          <pc:docMk/>
          <pc:sldMk cId="3818902028" sldId="321"/>
        </pc:sldMkLst>
        <pc:spChg chg="mod">
          <ac:chgData name="Joonho Kim" userId="494aa8befea4f3b1" providerId="LiveId" clId="{427C59CC-CF46-4436-BF99-DF76466833A5}" dt="2018-07-17T07:37:18.239" v="9879" actId="13926"/>
          <ac:spMkLst>
            <pc:docMk/>
            <pc:sldMk cId="3818902028" sldId="321"/>
            <ac:spMk id="3" creationId="{77025FE1-6A56-4AEF-9091-4A91FE6E2B47}"/>
          </ac:spMkLst>
        </pc:spChg>
      </pc:sldChg>
      <pc:sldChg chg="modSp add ord">
        <pc:chgData name="Joonho Kim" userId="494aa8befea4f3b1" providerId="LiveId" clId="{427C59CC-CF46-4436-BF99-DF76466833A5}" dt="2018-07-17T07:49:49.054" v="11009"/>
        <pc:sldMkLst>
          <pc:docMk/>
          <pc:sldMk cId="2486544209" sldId="322"/>
        </pc:sldMkLst>
        <pc:spChg chg="mod">
          <ac:chgData name="Joonho Kim" userId="494aa8befea4f3b1" providerId="LiveId" clId="{427C59CC-CF46-4436-BF99-DF76466833A5}" dt="2018-07-17T07:31:54.593" v="8941" actId="20577"/>
          <ac:spMkLst>
            <pc:docMk/>
            <pc:sldMk cId="2486544209" sldId="322"/>
            <ac:spMk id="2" creationId="{153700C6-AA25-4346-93E4-69C24AAC7649}"/>
          </ac:spMkLst>
        </pc:spChg>
      </pc:sldChg>
      <pc:sldChg chg="addSp delSp modSp add ord">
        <pc:chgData name="Joonho Kim" userId="494aa8befea4f3b1" providerId="LiveId" clId="{427C59CC-CF46-4436-BF99-DF76466833A5}" dt="2018-07-17T07:35:23.814" v="9575"/>
        <pc:sldMkLst>
          <pc:docMk/>
          <pc:sldMk cId="768559748" sldId="323"/>
        </pc:sldMkLst>
        <pc:spChg chg="del">
          <ac:chgData name="Joonho Kim" userId="494aa8befea4f3b1" providerId="LiveId" clId="{427C59CC-CF46-4436-BF99-DF76466833A5}" dt="2018-07-17T07:32:09.239" v="8943" actId="478"/>
          <ac:spMkLst>
            <pc:docMk/>
            <pc:sldMk cId="768559748" sldId="323"/>
            <ac:spMk id="3" creationId="{77025FE1-6A56-4AEF-9091-4A91FE6E2B47}"/>
          </ac:spMkLst>
        </pc:spChg>
        <pc:spChg chg="add mod">
          <ac:chgData name="Joonho Kim" userId="494aa8befea4f3b1" providerId="LiveId" clId="{427C59CC-CF46-4436-BF99-DF76466833A5}" dt="2018-07-17T07:35:06.490" v="9574" actId="20577"/>
          <ac:spMkLst>
            <pc:docMk/>
            <pc:sldMk cId="768559748" sldId="323"/>
            <ac:spMk id="7" creationId="{1D45A1BC-9131-4ABD-86D5-2AB33AB64918}"/>
          </ac:spMkLst>
        </pc:spChg>
      </pc:sldChg>
      <pc:sldChg chg="modSp add">
        <pc:chgData name="Joonho Kim" userId="494aa8befea4f3b1" providerId="LiveId" clId="{427C59CC-CF46-4436-BF99-DF76466833A5}" dt="2018-07-17T07:40:48.550" v="10452" actId="20577"/>
        <pc:sldMkLst>
          <pc:docMk/>
          <pc:sldMk cId="3297810118" sldId="324"/>
        </pc:sldMkLst>
        <pc:spChg chg="mod">
          <ac:chgData name="Joonho Kim" userId="494aa8befea4f3b1" providerId="LiveId" clId="{427C59CC-CF46-4436-BF99-DF76466833A5}" dt="2018-07-17T07:37:37.724" v="9899" actId="20577"/>
          <ac:spMkLst>
            <pc:docMk/>
            <pc:sldMk cId="3297810118" sldId="324"/>
            <ac:spMk id="2" creationId="{C8F578D7-0438-4E03-BE41-74744AB83037}"/>
          </ac:spMkLst>
        </pc:spChg>
        <pc:spChg chg="mod">
          <ac:chgData name="Joonho Kim" userId="494aa8befea4f3b1" providerId="LiveId" clId="{427C59CC-CF46-4436-BF99-DF76466833A5}" dt="2018-07-17T07:40:48.550" v="10452" actId="20577"/>
          <ac:spMkLst>
            <pc:docMk/>
            <pc:sldMk cId="3297810118" sldId="324"/>
            <ac:spMk id="7" creationId="{1D45A1BC-9131-4ABD-86D5-2AB33AB64918}"/>
          </ac:spMkLst>
        </pc:spChg>
      </pc:sldChg>
      <pc:sldChg chg="addSp delSp modSp add">
        <pc:chgData name="Joonho Kim" userId="494aa8befea4f3b1" providerId="LiveId" clId="{427C59CC-CF46-4436-BF99-DF76466833A5}" dt="2018-07-17T08:16:56.768" v="11870" actId="1076"/>
        <pc:sldMkLst>
          <pc:docMk/>
          <pc:sldMk cId="365968644" sldId="326"/>
        </pc:sldMkLst>
        <pc:spChg chg="mod">
          <ac:chgData name="Joonho Kim" userId="494aa8befea4f3b1" providerId="LiveId" clId="{427C59CC-CF46-4436-BF99-DF76466833A5}" dt="2018-07-17T08:14:57.485" v="11659" actId="20577"/>
          <ac:spMkLst>
            <pc:docMk/>
            <pc:sldMk cId="365968644" sldId="326"/>
            <ac:spMk id="2" creationId="{C8F578D7-0438-4E03-BE41-74744AB83037}"/>
          </ac:spMkLst>
        </pc:spChg>
        <pc:spChg chg="mod">
          <ac:chgData name="Joonho Kim" userId="494aa8befea4f3b1" providerId="LiveId" clId="{427C59CC-CF46-4436-BF99-DF76466833A5}" dt="2018-07-17T08:16:03.060" v="11850" actId="20577"/>
          <ac:spMkLst>
            <pc:docMk/>
            <pc:sldMk cId="365968644" sldId="326"/>
            <ac:spMk id="3" creationId="{6F1A51F7-13CD-4B2A-A707-11DE1F42B929}"/>
          </ac:spMkLst>
        </pc:spChg>
        <pc:spChg chg="add del mod">
          <ac:chgData name="Joonho Kim" userId="494aa8befea4f3b1" providerId="LiveId" clId="{427C59CC-CF46-4436-BF99-DF76466833A5}" dt="2018-07-17T08:16:30.799" v="11857" actId="11529"/>
          <ac:spMkLst>
            <pc:docMk/>
            <pc:sldMk cId="365968644" sldId="326"/>
            <ac:spMk id="6" creationId="{400F3974-00EB-42C1-8490-E1DFE5C1B0FB}"/>
          </ac:spMkLst>
        </pc:spChg>
        <pc:spChg chg="add mod">
          <ac:chgData name="Joonho Kim" userId="494aa8befea4f3b1" providerId="LiveId" clId="{427C59CC-CF46-4436-BF99-DF76466833A5}" dt="2018-07-17T08:16:45.758" v="11862" actId="14100"/>
          <ac:spMkLst>
            <pc:docMk/>
            <pc:sldMk cId="365968644" sldId="326"/>
            <ac:spMk id="7" creationId="{0937FB68-7E53-4793-9A48-27524C10B9BE}"/>
          </ac:spMkLst>
        </pc:spChg>
        <pc:spChg chg="add mod">
          <ac:chgData name="Joonho Kim" userId="494aa8befea4f3b1" providerId="LiveId" clId="{427C59CC-CF46-4436-BF99-DF76466833A5}" dt="2018-07-17T08:16:51.426" v="11866" actId="1076"/>
          <ac:spMkLst>
            <pc:docMk/>
            <pc:sldMk cId="365968644" sldId="326"/>
            <ac:spMk id="39" creationId="{9E00FD76-56FF-496F-A0E5-B270CF822402}"/>
          </ac:spMkLst>
        </pc:spChg>
        <pc:spChg chg="add mod">
          <ac:chgData name="Joonho Kim" userId="494aa8befea4f3b1" providerId="LiveId" clId="{427C59CC-CF46-4436-BF99-DF76466833A5}" dt="2018-07-17T08:16:56.768" v="11870" actId="1076"/>
          <ac:spMkLst>
            <pc:docMk/>
            <pc:sldMk cId="365968644" sldId="326"/>
            <ac:spMk id="40" creationId="{815162AA-ECC5-4EB5-871B-CBC2AFD06778}"/>
          </ac:spMkLst>
        </pc:spChg>
        <pc:spChg chg="mod">
          <ac:chgData name="Joonho Kim" userId="494aa8befea4f3b1" providerId="LiveId" clId="{427C59CC-CF46-4436-BF99-DF76466833A5}" dt="2018-07-17T08:16:16.863" v="11851" actId="207"/>
          <ac:spMkLst>
            <pc:docMk/>
            <pc:sldMk cId="365968644" sldId="326"/>
            <ac:spMk id="73" creationId="{989B0208-6D3B-4ABF-A0CC-4606E1C60D66}"/>
          </ac:spMkLst>
        </pc:spChg>
        <pc:spChg chg="mod">
          <ac:chgData name="Joonho Kim" userId="494aa8befea4f3b1" providerId="LiveId" clId="{427C59CC-CF46-4436-BF99-DF76466833A5}" dt="2018-07-17T08:16:16.863" v="11851" actId="207"/>
          <ac:spMkLst>
            <pc:docMk/>
            <pc:sldMk cId="365968644" sldId="326"/>
            <ac:spMk id="89" creationId="{41FE54F5-C037-4103-8968-4B560D76AECB}"/>
          </ac:spMkLst>
        </pc:spChg>
        <pc:spChg chg="mod">
          <ac:chgData name="Joonho Kim" userId="494aa8befea4f3b1" providerId="LiveId" clId="{427C59CC-CF46-4436-BF99-DF76466833A5}" dt="2018-07-17T08:16:16.863" v="11851" actId="207"/>
          <ac:spMkLst>
            <pc:docMk/>
            <pc:sldMk cId="365968644" sldId="326"/>
            <ac:spMk id="90" creationId="{4203C892-9931-46DD-B3A8-788CD7B42015}"/>
          </ac:spMkLst>
        </pc:spChg>
        <pc:spChg chg="mod">
          <ac:chgData name="Joonho Kim" userId="494aa8befea4f3b1" providerId="LiveId" clId="{427C59CC-CF46-4436-BF99-DF76466833A5}" dt="2018-07-17T08:16:16.863" v="11851" actId="207"/>
          <ac:spMkLst>
            <pc:docMk/>
            <pc:sldMk cId="365968644" sldId="326"/>
            <ac:spMk id="91" creationId="{5A433D62-3737-4F22-BFEF-C81D695194EF}"/>
          </ac:spMkLst>
        </pc:spChg>
        <pc:spChg chg="mod">
          <ac:chgData name="Joonho Kim" userId="494aa8befea4f3b1" providerId="LiveId" clId="{427C59CC-CF46-4436-BF99-DF76466833A5}" dt="2018-07-17T08:16:16.863" v="11851" actId="207"/>
          <ac:spMkLst>
            <pc:docMk/>
            <pc:sldMk cId="365968644" sldId="326"/>
            <ac:spMk id="111" creationId="{EC3716DD-8FB9-4853-80B9-D43E924C7BDD}"/>
          </ac:spMkLst>
        </pc:spChg>
      </pc:sldChg>
      <pc:sldChg chg="modSp">
        <pc:chgData name="Joonho Kim" userId="494aa8befea4f3b1" providerId="LiveId" clId="{427C59CC-CF46-4436-BF99-DF76466833A5}" dt="2018-07-19T02:31:45.040" v="13567" actId="20577"/>
        <pc:sldMkLst>
          <pc:docMk/>
          <pc:sldMk cId="475125656" sldId="327"/>
        </pc:sldMkLst>
        <pc:spChg chg="mod">
          <ac:chgData name="Joonho Kim" userId="494aa8befea4f3b1" providerId="LiveId" clId="{427C59CC-CF46-4436-BF99-DF76466833A5}" dt="2018-07-19T02:30:58.466" v="13559" actId="20577"/>
          <ac:spMkLst>
            <pc:docMk/>
            <pc:sldMk cId="475125656" sldId="327"/>
            <ac:spMk id="2" creationId="{96E9A186-99C1-41DA-BB59-E3BF2AA2DADC}"/>
          </ac:spMkLst>
        </pc:spChg>
        <pc:spChg chg="mod">
          <ac:chgData name="Joonho Kim" userId="494aa8befea4f3b1" providerId="LiveId" clId="{427C59CC-CF46-4436-BF99-DF76466833A5}" dt="2018-07-19T02:31:45.040" v="13567" actId="20577"/>
          <ac:spMkLst>
            <pc:docMk/>
            <pc:sldMk cId="475125656" sldId="327"/>
            <ac:spMk id="3" creationId="{81DF2674-160D-4D5C-AB87-7A34829F6A87}"/>
          </ac:spMkLst>
        </pc:spChg>
      </pc:sldChg>
      <pc:sldChg chg="modSp add">
        <pc:chgData name="Joonho Kim" userId="494aa8befea4f3b1" providerId="LiveId" clId="{427C59CC-CF46-4436-BF99-DF76466833A5}" dt="2018-07-19T02:03:13.947" v="13199" actId="20577"/>
        <pc:sldMkLst>
          <pc:docMk/>
          <pc:sldMk cId="2366395942" sldId="328"/>
        </pc:sldMkLst>
        <pc:spChg chg="mod">
          <ac:chgData name="Joonho Kim" userId="494aa8befea4f3b1" providerId="LiveId" clId="{427C59CC-CF46-4436-BF99-DF76466833A5}" dt="2018-07-19T02:00:07.247" v="12790" actId="20577"/>
          <ac:spMkLst>
            <pc:docMk/>
            <pc:sldMk cId="2366395942" sldId="328"/>
            <ac:spMk id="2" creationId="{96E9A186-99C1-41DA-BB59-E3BF2AA2DADC}"/>
          </ac:spMkLst>
        </pc:spChg>
        <pc:spChg chg="mod">
          <ac:chgData name="Joonho Kim" userId="494aa8befea4f3b1" providerId="LiveId" clId="{427C59CC-CF46-4436-BF99-DF76466833A5}" dt="2018-07-19T02:03:13.947" v="13199" actId="20577"/>
          <ac:spMkLst>
            <pc:docMk/>
            <pc:sldMk cId="2366395942" sldId="328"/>
            <ac:spMk id="3" creationId="{81DF2674-160D-4D5C-AB87-7A34829F6A87}"/>
          </ac:spMkLst>
        </pc:spChg>
      </pc:sldChg>
      <pc:sldChg chg="add">
        <pc:chgData name="Joonho Kim" userId="494aa8befea4f3b1" providerId="LiveId" clId="{427C59CC-CF46-4436-BF99-DF76466833A5}" dt="2018-07-19T02:05:50.220" v="13289"/>
        <pc:sldMkLst>
          <pc:docMk/>
          <pc:sldMk cId="2722573525" sldId="329"/>
        </pc:sldMkLst>
      </pc:sldChg>
    </pc:docChg>
  </pc:docChgLst>
  <pc:docChgLst>
    <pc:chgData name="Joonho Kim" userId="494aa8befea4f3b1" providerId="LiveId" clId="{89F7BC71-13A1-4E9C-A4D7-CB0898AA927B}"/>
    <pc:docChg chg="undo custSel addSld delSld modSld sldOrd modSection">
      <pc:chgData name="Joonho Kim" userId="494aa8befea4f3b1" providerId="LiveId" clId="{89F7BC71-13A1-4E9C-A4D7-CB0898AA927B}" dt="2018-07-31T00:02:34.524" v="769" actId="1076"/>
      <pc:docMkLst>
        <pc:docMk/>
      </pc:docMkLst>
      <pc:sldChg chg="addSp delSp modSp">
        <pc:chgData name="Joonho Kim" userId="494aa8befea4f3b1" providerId="LiveId" clId="{89F7BC71-13A1-4E9C-A4D7-CB0898AA927B}" dt="2018-07-31T00:02:34.524" v="769" actId="1076"/>
        <pc:sldMkLst>
          <pc:docMk/>
          <pc:sldMk cId="35784225" sldId="256"/>
        </pc:sldMkLst>
        <pc:spChg chg="mod">
          <ac:chgData name="Joonho Kim" userId="494aa8befea4f3b1" providerId="LiveId" clId="{89F7BC71-13A1-4E9C-A4D7-CB0898AA927B}" dt="2018-07-31T00:00:12.909" v="727" actId="20577"/>
          <ac:spMkLst>
            <pc:docMk/>
            <pc:sldMk cId="35784225" sldId="256"/>
            <ac:spMk id="2" creationId="{00000000-0000-0000-0000-000000000000}"/>
          </ac:spMkLst>
        </pc:spChg>
        <pc:spChg chg="mod">
          <ac:chgData name="Joonho Kim" userId="494aa8befea4f3b1" providerId="LiveId" clId="{89F7BC71-13A1-4E9C-A4D7-CB0898AA927B}" dt="2018-07-17T17:25:12.063" v="25" actId="20577"/>
          <ac:spMkLst>
            <pc:docMk/>
            <pc:sldMk cId="35784225" sldId="256"/>
            <ac:spMk id="3" creationId="{00000000-0000-0000-0000-000000000000}"/>
          </ac:spMkLst>
        </pc:spChg>
        <pc:spChg chg="add mod">
          <ac:chgData name="Joonho Kim" userId="494aa8befea4f3b1" providerId="LiveId" clId="{89F7BC71-13A1-4E9C-A4D7-CB0898AA927B}" dt="2018-07-31T00:01:38.015" v="738" actId="1076"/>
          <ac:spMkLst>
            <pc:docMk/>
            <pc:sldMk cId="35784225" sldId="256"/>
            <ac:spMk id="6" creationId="{8528FF14-DD01-4BFF-B160-8E2927217530}"/>
          </ac:spMkLst>
        </pc:spChg>
        <pc:spChg chg="add mod">
          <ac:chgData name="Joonho Kim" userId="494aa8befea4f3b1" providerId="LiveId" clId="{89F7BC71-13A1-4E9C-A4D7-CB0898AA927B}" dt="2018-07-31T00:01:45.462" v="741" actId="688"/>
          <ac:spMkLst>
            <pc:docMk/>
            <pc:sldMk cId="35784225" sldId="256"/>
            <ac:spMk id="7" creationId="{D070B40E-F2A7-41B0-BAC5-D6F403FBEB4C}"/>
          </ac:spMkLst>
        </pc:spChg>
        <pc:spChg chg="add mod">
          <ac:chgData name="Joonho Kim" userId="494aa8befea4f3b1" providerId="LiveId" clId="{89F7BC71-13A1-4E9C-A4D7-CB0898AA927B}" dt="2018-07-31T00:02:32.388" v="768" actId="1076"/>
          <ac:spMkLst>
            <pc:docMk/>
            <pc:sldMk cId="35784225" sldId="256"/>
            <ac:spMk id="8" creationId="{BC1B7658-8F8D-42A2-8366-EB6C0328C2E5}"/>
          </ac:spMkLst>
        </pc:spChg>
        <pc:spChg chg="add mod">
          <ac:chgData name="Joonho Kim" userId="494aa8befea4f3b1" providerId="LiveId" clId="{89F7BC71-13A1-4E9C-A4D7-CB0898AA927B}" dt="2018-07-31T00:01:54.112" v="747" actId="1076"/>
          <ac:spMkLst>
            <pc:docMk/>
            <pc:sldMk cId="35784225" sldId="256"/>
            <ac:spMk id="9" creationId="{3156D2BF-69E2-4B7F-8AA6-84F6C62B115B}"/>
          </ac:spMkLst>
        </pc:spChg>
        <pc:spChg chg="add mod">
          <ac:chgData name="Joonho Kim" userId="494aa8befea4f3b1" providerId="LiveId" clId="{89F7BC71-13A1-4E9C-A4D7-CB0898AA927B}" dt="2018-07-31T00:02:03.055" v="751" actId="1076"/>
          <ac:spMkLst>
            <pc:docMk/>
            <pc:sldMk cId="35784225" sldId="256"/>
            <ac:spMk id="10" creationId="{5720FF15-FD8B-4BC6-B2E0-1C79FC653288}"/>
          </ac:spMkLst>
        </pc:spChg>
        <pc:spChg chg="add mod">
          <ac:chgData name="Joonho Kim" userId="494aa8befea4f3b1" providerId="LiveId" clId="{89F7BC71-13A1-4E9C-A4D7-CB0898AA927B}" dt="2018-07-31T00:02:16.117" v="759" actId="688"/>
          <ac:spMkLst>
            <pc:docMk/>
            <pc:sldMk cId="35784225" sldId="256"/>
            <ac:spMk id="11" creationId="{889365CE-B1A1-4B2C-9B62-F36E56AECD1C}"/>
          </ac:spMkLst>
        </pc:spChg>
        <pc:spChg chg="add mod">
          <ac:chgData name="Joonho Kim" userId="494aa8befea4f3b1" providerId="LiveId" clId="{89F7BC71-13A1-4E9C-A4D7-CB0898AA927B}" dt="2018-07-31T00:02:34.524" v="769" actId="1076"/>
          <ac:spMkLst>
            <pc:docMk/>
            <pc:sldMk cId="35784225" sldId="256"/>
            <ac:spMk id="12" creationId="{F994314C-CA26-4F72-9BCF-6DDFB5AAFA2A}"/>
          </ac:spMkLst>
        </pc:spChg>
        <pc:spChg chg="add mod">
          <ac:chgData name="Joonho Kim" userId="494aa8befea4f3b1" providerId="LiveId" clId="{89F7BC71-13A1-4E9C-A4D7-CB0898AA927B}" dt="2018-07-31T00:02:28.796" v="767" actId="1076"/>
          <ac:spMkLst>
            <pc:docMk/>
            <pc:sldMk cId="35784225" sldId="256"/>
            <ac:spMk id="13" creationId="{57AD6B7F-57DD-4DFE-AAFC-719E8147A625}"/>
          </ac:spMkLst>
        </pc:spChg>
        <pc:picChg chg="add del">
          <ac:chgData name="Joonho Kim" userId="494aa8befea4f3b1" providerId="LiveId" clId="{89F7BC71-13A1-4E9C-A4D7-CB0898AA927B}" dt="2018-07-31T00:00:29.842" v="729" actId="478"/>
          <ac:picMkLst>
            <pc:docMk/>
            <pc:sldMk cId="35784225" sldId="256"/>
            <ac:picMk id="4" creationId="{30D2A20D-EDEA-48A0-8542-AB8EF089F89F}"/>
          </ac:picMkLst>
        </pc:picChg>
      </pc:sldChg>
      <pc:sldChg chg="addSp delSp">
        <pc:chgData name="Joonho Kim" userId="494aa8befea4f3b1" providerId="LiveId" clId="{89F7BC71-13A1-4E9C-A4D7-CB0898AA927B}" dt="2018-07-17T17:05:38.634" v="3"/>
        <pc:sldMkLst>
          <pc:docMk/>
          <pc:sldMk cId="1257314836" sldId="278"/>
        </pc:sldMkLst>
        <pc:inkChg chg="add del">
          <ac:chgData name="Joonho Kim" userId="494aa8befea4f3b1" providerId="LiveId" clId="{89F7BC71-13A1-4E9C-A4D7-CB0898AA927B}" dt="2018-07-17T16:57:07.774" v="2" actId="478"/>
          <ac:inkMkLst>
            <pc:docMk/>
            <pc:sldMk cId="1257314836" sldId="278"/>
            <ac:inkMk id="4" creationId="{A2E7E362-1F45-4CD9-A96E-87ACFF12B56A}"/>
          </ac:inkMkLst>
        </pc:inkChg>
        <pc:inkChg chg="add">
          <ac:chgData name="Joonho Kim" userId="494aa8befea4f3b1" providerId="LiveId" clId="{89F7BC71-13A1-4E9C-A4D7-CB0898AA927B}" dt="2018-07-17T17:05:38.634" v="3"/>
          <ac:inkMkLst>
            <pc:docMk/>
            <pc:sldMk cId="1257314836" sldId="278"/>
            <ac:inkMk id="5" creationId="{E651C901-946E-4628-8863-D512CDBE9F91}"/>
          </ac:inkMkLst>
        </pc:inkChg>
      </pc:sldChg>
      <pc:sldChg chg="addSp delSp modSp">
        <pc:chgData name="Joonho Kim" userId="494aa8befea4f3b1" providerId="LiveId" clId="{89F7BC71-13A1-4E9C-A4D7-CB0898AA927B}" dt="2018-07-17T17:24:52.278" v="15" actId="1076"/>
        <pc:sldMkLst>
          <pc:docMk/>
          <pc:sldMk cId="1984691547" sldId="279"/>
        </pc:sldMkLst>
        <pc:spChg chg="mod">
          <ac:chgData name="Joonho Kim" userId="494aa8befea4f3b1" providerId="LiveId" clId="{89F7BC71-13A1-4E9C-A4D7-CB0898AA927B}" dt="2018-07-17T17:24:36.774" v="11" actId="1076"/>
          <ac:spMkLst>
            <pc:docMk/>
            <pc:sldMk cId="1984691547" sldId="279"/>
            <ac:spMk id="112" creationId="{91C19628-C456-4C6D-84CE-3002CC08B1F7}"/>
          </ac:spMkLst>
        </pc:spChg>
        <pc:spChg chg="mod">
          <ac:chgData name="Joonho Kim" userId="494aa8befea4f3b1" providerId="LiveId" clId="{89F7BC71-13A1-4E9C-A4D7-CB0898AA927B}" dt="2018-07-17T17:24:25.098" v="8" actId="1076"/>
          <ac:spMkLst>
            <pc:docMk/>
            <pc:sldMk cId="1984691547" sldId="279"/>
            <ac:spMk id="113" creationId="{B18FAF10-A561-4329-8C4A-54997DC425D5}"/>
          </ac:spMkLst>
        </pc:spChg>
        <pc:spChg chg="mod">
          <ac:chgData name="Joonho Kim" userId="494aa8befea4f3b1" providerId="LiveId" clId="{89F7BC71-13A1-4E9C-A4D7-CB0898AA927B}" dt="2018-07-17T17:24:00.585" v="7" actId="1076"/>
          <ac:spMkLst>
            <pc:docMk/>
            <pc:sldMk cId="1984691547" sldId="279"/>
            <ac:spMk id="114" creationId="{28EF276E-3D2A-42B6-AFA3-973ED9BF7A77}"/>
          </ac:spMkLst>
        </pc:spChg>
        <pc:spChg chg="mod">
          <ac:chgData name="Joonho Kim" userId="494aa8befea4f3b1" providerId="LiveId" clId="{89F7BC71-13A1-4E9C-A4D7-CB0898AA927B}" dt="2018-07-17T17:24:52.278" v="15" actId="1076"/>
          <ac:spMkLst>
            <pc:docMk/>
            <pc:sldMk cId="1984691547" sldId="279"/>
            <ac:spMk id="116" creationId="{7DC76FFB-DD70-447D-9DF5-6D7909D20095}"/>
          </ac:spMkLst>
        </pc:spChg>
        <pc:inkChg chg="add del">
          <ac:chgData name="Joonho Kim" userId="494aa8befea4f3b1" providerId="LiveId" clId="{89F7BC71-13A1-4E9C-A4D7-CB0898AA927B}" dt="2018-07-17T16:49:31.015" v="1" actId="478"/>
          <ac:inkMkLst>
            <pc:docMk/>
            <pc:sldMk cId="1984691547" sldId="279"/>
            <ac:inkMk id="2" creationId="{89D00763-A236-46E9-B9E7-783D967C3A51}"/>
          </ac:inkMkLst>
        </pc:inkChg>
        <pc:cxnChg chg="add mod">
          <ac:chgData name="Joonho Kim" userId="494aa8befea4f3b1" providerId="LiveId" clId="{89F7BC71-13A1-4E9C-A4D7-CB0898AA927B}" dt="2018-07-17T17:24:00.585" v="7" actId="1076"/>
          <ac:cxnSpMkLst>
            <pc:docMk/>
            <pc:sldMk cId="1984691547" sldId="279"/>
            <ac:cxnSpMk id="38" creationId="{D35AA86A-42B9-457E-A9A7-1DB7B527D395}"/>
          </ac:cxnSpMkLst>
        </pc:cxnChg>
        <pc:cxnChg chg="mod">
          <ac:chgData name="Joonho Kim" userId="494aa8befea4f3b1" providerId="LiveId" clId="{89F7BC71-13A1-4E9C-A4D7-CB0898AA927B}" dt="2018-07-17T17:24:36.774" v="11" actId="1076"/>
          <ac:cxnSpMkLst>
            <pc:docMk/>
            <pc:sldMk cId="1984691547" sldId="279"/>
            <ac:cxnSpMk id="118" creationId="{0349B62C-647A-470D-97D6-BDFC2C46DD02}"/>
          </ac:cxnSpMkLst>
        </pc:cxnChg>
        <pc:cxnChg chg="mod">
          <ac:chgData name="Joonho Kim" userId="494aa8befea4f3b1" providerId="LiveId" clId="{89F7BC71-13A1-4E9C-A4D7-CB0898AA927B}" dt="2018-07-17T17:24:27.924" v="9" actId="14100"/>
          <ac:cxnSpMkLst>
            <pc:docMk/>
            <pc:sldMk cId="1984691547" sldId="279"/>
            <ac:cxnSpMk id="120" creationId="{2CE0546A-45CD-4405-BDD5-C95A831F99BF}"/>
          </ac:cxnSpMkLst>
        </pc:cxnChg>
        <pc:cxnChg chg="mod">
          <ac:chgData name="Joonho Kim" userId="494aa8befea4f3b1" providerId="LiveId" clId="{89F7BC71-13A1-4E9C-A4D7-CB0898AA927B}" dt="2018-07-17T17:24:52.278" v="15" actId="1076"/>
          <ac:cxnSpMkLst>
            <pc:docMk/>
            <pc:sldMk cId="1984691547" sldId="279"/>
            <ac:cxnSpMk id="121" creationId="{A8C6A563-E404-4C44-A186-C164E2FB06CB}"/>
          </ac:cxnSpMkLst>
        </pc:cxnChg>
      </pc:sldChg>
      <pc:sldChg chg="modSp">
        <pc:chgData name="Joonho Kim" userId="494aa8befea4f3b1" providerId="LiveId" clId="{89F7BC71-13A1-4E9C-A4D7-CB0898AA927B}" dt="2018-07-17T17:42:37.112" v="57" actId="20577"/>
        <pc:sldMkLst>
          <pc:docMk/>
          <pc:sldMk cId="3577037757" sldId="280"/>
        </pc:sldMkLst>
        <pc:spChg chg="mod">
          <ac:chgData name="Joonho Kim" userId="494aa8befea4f3b1" providerId="LiveId" clId="{89F7BC71-13A1-4E9C-A4D7-CB0898AA927B}" dt="2018-07-17T17:42:37.112" v="57" actId="20577"/>
          <ac:spMkLst>
            <pc:docMk/>
            <pc:sldMk cId="3577037757" sldId="280"/>
            <ac:spMk id="3" creationId="{6911CFC1-0ED1-4AA1-84D1-7777654C0B66}"/>
          </ac:spMkLst>
        </pc:spChg>
      </pc:sldChg>
      <pc:sldChg chg="addSp">
        <pc:chgData name="Joonho Kim" userId="494aa8befea4f3b1" providerId="LiveId" clId="{89F7BC71-13A1-4E9C-A4D7-CB0898AA927B}" dt="2018-07-17T18:24:16.079" v="66"/>
        <pc:sldMkLst>
          <pc:docMk/>
          <pc:sldMk cId="3551713908" sldId="284"/>
        </pc:sldMkLst>
        <pc:inkChg chg="add">
          <ac:chgData name="Joonho Kim" userId="494aa8befea4f3b1" providerId="LiveId" clId="{89F7BC71-13A1-4E9C-A4D7-CB0898AA927B}" dt="2018-07-17T18:24:16.079" v="66"/>
          <ac:inkMkLst>
            <pc:docMk/>
            <pc:sldMk cId="3551713908" sldId="284"/>
            <ac:inkMk id="5" creationId="{CBA7EDF1-D235-451E-8DD5-0FB1701A505F}"/>
          </ac:inkMkLst>
        </pc:inkChg>
      </pc:sldChg>
      <pc:sldChg chg="addSp modSp">
        <pc:chgData name="Joonho Kim" userId="494aa8befea4f3b1" providerId="LiveId" clId="{89F7BC71-13A1-4E9C-A4D7-CB0898AA927B}" dt="2018-07-17T18:24:16.079" v="66"/>
        <pc:sldMkLst>
          <pc:docMk/>
          <pc:sldMk cId="1473704384" sldId="287"/>
        </pc:sldMkLst>
        <pc:spChg chg="mod">
          <ac:chgData name="Joonho Kim" userId="494aa8befea4f3b1" providerId="LiveId" clId="{89F7BC71-13A1-4E9C-A4D7-CB0898AA927B}" dt="2018-07-17T17:55:53.205" v="65" actId="6549"/>
          <ac:spMkLst>
            <pc:docMk/>
            <pc:sldMk cId="1473704384" sldId="287"/>
            <ac:spMk id="3" creationId="{32361177-C54C-4673-BAAD-6AA047D36E25}"/>
          </ac:spMkLst>
        </pc:spChg>
        <pc:inkChg chg="add">
          <ac:chgData name="Joonho Kim" userId="494aa8befea4f3b1" providerId="LiveId" clId="{89F7BC71-13A1-4E9C-A4D7-CB0898AA927B}" dt="2018-07-17T18:24:16.079" v="66"/>
          <ac:inkMkLst>
            <pc:docMk/>
            <pc:sldMk cId="1473704384" sldId="287"/>
            <ac:inkMk id="5" creationId="{CA9354F3-024A-46EE-9330-4B653FD92192}"/>
          </ac:inkMkLst>
        </pc:inkChg>
      </pc:sldChg>
      <pc:sldChg chg="add ord">
        <pc:chgData name="Joonho Kim" userId="494aa8befea4f3b1" providerId="LiveId" clId="{89F7BC71-13A1-4E9C-A4D7-CB0898AA927B}" dt="2018-07-18T14:57:32.993" v="705"/>
        <pc:sldMkLst>
          <pc:docMk/>
          <pc:sldMk cId="2157133554" sldId="289"/>
        </pc:sldMkLst>
      </pc:sldChg>
      <pc:sldChg chg="addSp">
        <pc:chgData name="Joonho Kim" userId="494aa8befea4f3b1" providerId="LiveId" clId="{89F7BC71-13A1-4E9C-A4D7-CB0898AA927B}" dt="2018-07-17T18:24:16.079" v="66"/>
        <pc:sldMkLst>
          <pc:docMk/>
          <pc:sldMk cId="3221340631" sldId="296"/>
        </pc:sldMkLst>
        <pc:inkChg chg="add">
          <ac:chgData name="Joonho Kim" userId="494aa8befea4f3b1" providerId="LiveId" clId="{89F7BC71-13A1-4E9C-A4D7-CB0898AA927B}" dt="2018-07-17T18:24:16.079" v="66"/>
          <ac:inkMkLst>
            <pc:docMk/>
            <pc:sldMk cId="3221340631" sldId="296"/>
            <ac:inkMk id="6" creationId="{22E208AA-DD71-4BE3-A82D-4E28B46BE2B3}"/>
          </ac:inkMkLst>
        </pc:inkChg>
      </pc:sldChg>
      <pc:sldChg chg="addSp">
        <pc:chgData name="Joonho Kim" userId="494aa8befea4f3b1" providerId="LiveId" clId="{89F7BC71-13A1-4E9C-A4D7-CB0898AA927B}" dt="2018-07-17T18:24:16.079" v="66"/>
        <pc:sldMkLst>
          <pc:docMk/>
          <pc:sldMk cId="2338100799" sldId="298"/>
        </pc:sldMkLst>
        <pc:inkChg chg="add">
          <ac:chgData name="Joonho Kim" userId="494aa8befea4f3b1" providerId="LiveId" clId="{89F7BC71-13A1-4E9C-A4D7-CB0898AA927B}" dt="2018-07-17T18:24:16.079" v="66"/>
          <ac:inkMkLst>
            <pc:docMk/>
            <pc:sldMk cId="2338100799" sldId="298"/>
            <ac:inkMk id="6" creationId="{2EE198ED-95E9-467C-A109-C4C2C7878CE4}"/>
          </ac:inkMkLst>
        </pc:inkChg>
      </pc:sldChg>
      <pc:sldChg chg="addSp">
        <pc:chgData name="Joonho Kim" userId="494aa8befea4f3b1" providerId="LiveId" clId="{89F7BC71-13A1-4E9C-A4D7-CB0898AA927B}" dt="2018-07-17T18:24:16.079" v="66"/>
        <pc:sldMkLst>
          <pc:docMk/>
          <pc:sldMk cId="4240463087" sldId="300"/>
        </pc:sldMkLst>
        <pc:inkChg chg="add">
          <ac:chgData name="Joonho Kim" userId="494aa8befea4f3b1" providerId="LiveId" clId="{89F7BC71-13A1-4E9C-A4D7-CB0898AA927B}" dt="2018-07-17T18:24:16.079" v="66"/>
          <ac:inkMkLst>
            <pc:docMk/>
            <pc:sldMk cId="4240463087" sldId="300"/>
            <ac:inkMk id="6" creationId="{F3A874F3-6654-400C-A03D-9A55A098E677}"/>
          </ac:inkMkLst>
        </pc:inkChg>
      </pc:sldChg>
      <pc:sldChg chg="addSp">
        <pc:chgData name="Joonho Kim" userId="494aa8befea4f3b1" providerId="LiveId" clId="{89F7BC71-13A1-4E9C-A4D7-CB0898AA927B}" dt="2018-07-17T18:24:16.079" v="66"/>
        <pc:sldMkLst>
          <pc:docMk/>
          <pc:sldMk cId="844283408" sldId="302"/>
        </pc:sldMkLst>
        <pc:inkChg chg="add">
          <ac:chgData name="Joonho Kim" userId="494aa8befea4f3b1" providerId="LiveId" clId="{89F7BC71-13A1-4E9C-A4D7-CB0898AA927B}" dt="2018-07-17T18:24:16.079" v="66"/>
          <ac:inkMkLst>
            <pc:docMk/>
            <pc:sldMk cId="844283408" sldId="302"/>
            <ac:inkMk id="21" creationId="{7974341E-C4E4-40E7-82E1-9F4E49ECF28A}"/>
          </ac:inkMkLst>
        </pc:inkChg>
      </pc:sldChg>
      <pc:sldChg chg="addSp">
        <pc:chgData name="Joonho Kim" userId="494aa8befea4f3b1" providerId="LiveId" clId="{89F7BC71-13A1-4E9C-A4D7-CB0898AA927B}" dt="2018-07-17T18:24:16.079" v="66"/>
        <pc:sldMkLst>
          <pc:docMk/>
          <pc:sldMk cId="178868618" sldId="303"/>
        </pc:sldMkLst>
        <pc:inkChg chg="add">
          <ac:chgData name="Joonho Kim" userId="494aa8befea4f3b1" providerId="LiveId" clId="{89F7BC71-13A1-4E9C-A4D7-CB0898AA927B}" dt="2018-07-17T18:24:16.079" v="66"/>
          <ac:inkMkLst>
            <pc:docMk/>
            <pc:sldMk cId="178868618" sldId="303"/>
            <ac:inkMk id="6" creationId="{AB090EDD-56F0-41C8-81A7-E4660912E053}"/>
          </ac:inkMkLst>
        </pc:inkChg>
      </pc:sldChg>
      <pc:sldChg chg="addSp">
        <pc:chgData name="Joonho Kim" userId="494aa8befea4f3b1" providerId="LiveId" clId="{89F7BC71-13A1-4E9C-A4D7-CB0898AA927B}" dt="2018-07-17T18:24:16.079" v="66"/>
        <pc:sldMkLst>
          <pc:docMk/>
          <pc:sldMk cId="3674225311" sldId="305"/>
        </pc:sldMkLst>
        <pc:inkChg chg="add">
          <ac:chgData name="Joonho Kim" userId="494aa8befea4f3b1" providerId="LiveId" clId="{89F7BC71-13A1-4E9C-A4D7-CB0898AA927B}" dt="2018-07-17T18:24:16.079" v="66"/>
          <ac:inkMkLst>
            <pc:docMk/>
            <pc:sldMk cId="3674225311" sldId="305"/>
            <ac:inkMk id="6" creationId="{A8C8C695-C02A-4EBA-9798-DA7B3765924F}"/>
          </ac:inkMkLst>
        </pc:inkChg>
      </pc:sldChg>
      <pc:sldChg chg="addSp">
        <pc:chgData name="Joonho Kim" userId="494aa8befea4f3b1" providerId="LiveId" clId="{89F7BC71-13A1-4E9C-A4D7-CB0898AA927B}" dt="2018-07-17T18:24:16.079" v="66"/>
        <pc:sldMkLst>
          <pc:docMk/>
          <pc:sldMk cId="3550990854" sldId="308"/>
        </pc:sldMkLst>
        <pc:inkChg chg="add">
          <ac:chgData name="Joonho Kim" userId="494aa8befea4f3b1" providerId="LiveId" clId="{89F7BC71-13A1-4E9C-A4D7-CB0898AA927B}" dt="2018-07-17T18:24:16.079" v="66"/>
          <ac:inkMkLst>
            <pc:docMk/>
            <pc:sldMk cId="3550990854" sldId="308"/>
            <ac:inkMk id="3" creationId="{F90A65F2-38AA-4FB0-88F4-AD16A42A1ECD}"/>
          </ac:inkMkLst>
        </pc:inkChg>
      </pc:sldChg>
      <pc:sldChg chg="addSp">
        <pc:chgData name="Joonho Kim" userId="494aa8befea4f3b1" providerId="LiveId" clId="{89F7BC71-13A1-4E9C-A4D7-CB0898AA927B}" dt="2018-07-17T18:24:16.079" v="66"/>
        <pc:sldMkLst>
          <pc:docMk/>
          <pc:sldMk cId="590835850" sldId="310"/>
        </pc:sldMkLst>
        <pc:inkChg chg="add">
          <ac:chgData name="Joonho Kim" userId="494aa8befea4f3b1" providerId="LiveId" clId="{89F7BC71-13A1-4E9C-A4D7-CB0898AA927B}" dt="2018-07-17T18:24:16.079" v="66"/>
          <ac:inkMkLst>
            <pc:docMk/>
            <pc:sldMk cId="590835850" sldId="310"/>
            <ac:inkMk id="2" creationId="{32391C2B-3B86-48F9-AD8D-C056E1A29282}"/>
          </ac:inkMkLst>
        </pc:inkChg>
      </pc:sldChg>
      <pc:sldChg chg="addSp">
        <pc:chgData name="Joonho Kim" userId="494aa8befea4f3b1" providerId="LiveId" clId="{89F7BC71-13A1-4E9C-A4D7-CB0898AA927B}" dt="2018-07-17T18:24:16.079" v="66"/>
        <pc:sldMkLst>
          <pc:docMk/>
          <pc:sldMk cId="2723849642" sldId="311"/>
        </pc:sldMkLst>
        <pc:inkChg chg="add">
          <ac:chgData name="Joonho Kim" userId="494aa8befea4f3b1" providerId="LiveId" clId="{89F7BC71-13A1-4E9C-A4D7-CB0898AA927B}" dt="2018-07-17T18:24:16.079" v="66"/>
          <ac:inkMkLst>
            <pc:docMk/>
            <pc:sldMk cId="2723849642" sldId="311"/>
            <ac:inkMk id="6" creationId="{EBF27533-D227-4276-B5B5-D5BB9DE4F7EC}"/>
          </ac:inkMkLst>
        </pc:inkChg>
      </pc:sldChg>
      <pc:sldChg chg="addSp">
        <pc:chgData name="Joonho Kim" userId="494aa8befea4f3b1" providerId="LiveId" clId="{89F7BC71-13A1-4E9C-A4D7-CB0898AA927B}" dt="2018-07-17T18:24:16.079" v="66"/>
        <pc:sldMkLst>
          <pc:docMk/>
          <pc:sldMk cId="3545115516" sldId="313"/>
        </pc:sldMkLst>
        <pc:inkChg chg="add">
          <ac:chgData name="Joonho Kim" userId="494aa8befea4f3b1" providerId="LiveId" clId="{89F7BC71-13A1-4E9C-A4D7-CB0898AA927B}" dt="2018-07-17T18:24:16.079" v="66"/>
          <ac:inkMkLst>
            <pc:docMk/>
            <pc:sldMk cId="3545115516" sldId="313"/>
            <ac:inkMk id="3" creationId="{684D7175-6E08-4624-BEE5-D61763819BD5}"/>
          </ac:inkMkLst>
        </pc:inkChg>
      </pc:sldChg>
      <pc:sldChg chg="addSp">
        <pc:chgData name="Joonho Kim" userId="494aa8befea4f3b1" providerId="LiveId" clId="{89F7BC71-13A1-4E9C-A4D7-CB0898AA927B}" dt="2018-07-17T18:24:16.079" v="66"/>
        <pc:sldMkLst>
          <pc:docMk/>
          <pc:sldMk cId="2160319015" sldId="320"/>
        </pc:sldMkLst>
        <pc:inkChg chg="add">
          <ac:chgData name="Joonho Kim" userId="494aa8befea4f3b1" providerId="LiveId" clId="{89F7BC71-13A1-4E9C-A4D7-CB0898AA927B}" dt="2018-07-17T18:24:16.079" v="66"/>
          <ac:inkMkLst>
            <pc:docMk/>
            <pc:sldMk cId="2160319015" sldId="320"/>
            <ac:inkMk id="15" creationId="{7A7311D3-014F-43A5-BC87-A792FB2E99EE}"/>
          </ac:inkMkLst>
        </pc:inkChg>
      </pc:sldChg>
      <pc:sldChg chg="addSp">
        <pc:chgData name="Joonho Kim" userId="494aa8befea4f3b1" providerId="LiveId" clId="{89F7BC71-13A1-4E9C-A4D7-CB0898AA927B}" dt="2018-07-17T18:24:16.079" v="66"/>
        <pc:sldMkLst>
          <pc:docMk/>
          <pc:sldMk cId="3818902028" sldId="321"/>
        </pc:sldMkLst>
        <pc:inkChg chg="add">
          <ac:chgData name="Joonho Kim" userId="494aa8befea4f3b1" providerId="LiveId" clId="{89F7BC71-13A1-4E9C-A4D7-CB0898AA927B}" dt="2018-07-17T18:24:16.079" v="66"/>
          <ac:inkMkLst>
            <pc:docMk/>
            <pc:sldMk cId="3818902028" sldId="321"/>
            <ac:inkMk id="6" creationId="{24F7EA55-F248-41B2-8D38-6C09FA520A3A}"/>
          </ac:inkMkLst>
        </pc:inkChg>
      </pc:sldChg>
      <pc:sldChg chg="addSp delSp modSp">
        <pc:chgData name="Joonho Kim" userId="494aa8befea4f3b1" providerId="LiveId" clId="{89F7BC71-13A1-4E9C-A4D7-CB0898AA927B}" dt="2018-07-18T14:56:31.339" v="701" actId="207"/>
        <pc:sldMkLst>
          <pc:docMk/>
          <pc:sldMk cId="2486544209" sldId="322"/>
        </pc:sldMkLst>
        <pc:spChg chg="mod">
          <ac:chgData name="Joonho Kim" userId="494aa8befea4f3b1" providerId="LiveId" clId="{89F7BC71-13A1-4E9C-A4D7-CB0898AA927B}" dt="2018-07-18T14:47:41.041" v="574" actId="20577"/>
          <ac:spMkLst>
            <pc:docMk/>
            <pc:sldMk cId="2486544209" sldId="322"/>
            <ac:spMk id="3" creationId="{6A1B98BB-74ED-4643-AADD-FD4016AFF473}"/>
          </ac:spMkLst>
        </pc:spChg>
        <pc:spChg chg="add mod">
          <ac:chgData name="Joonho Kim" userId="494aa8befea4f3b1" providerId="LiveId" clId="{89F7BC71-13A1-4E9C-A4D7-CB0898AA927B}" dt="2018-07-18T14:56:28.162" v="700" actId="207"/>
          <ac:spMkLst>
            <pc:docMk/>
            <pc:sldMk cId="2486544209" sldId="322"/>
            <ac:spMk id="8" creationId="{C9DF5136-B8A2-4A48-A6F7-1E38671538A0}"/>
          </ac:spMkLst>
        </pc:spChg>
        <pc:spChg chg="add mod">
          <ac:chgData name="Joonho Kim" userId="494aa8befea4f3b1" providerId="LiveId" clId="{89F7BC71-13A1-4E9C-A4D7-CB0898AA927B}" dt="2018-07-18T14:56:28.162" v="700" actId="207"/>
          <ac:spMkLst>
            <pc:docMk/>
            <pc:sldMk cId="2486544209" sldId="322"/>
            <ac:spMk id="9" creationId="{FAB83CA1-DBA9-4992-9433-61CD85336DD1}"/>
          </ac:spMkLst>
        </pc:spChg>
        <pc:spChg chg="add mod">
          <ac:chgData name="Joonho Kim" userId="494aa8befea4f3b1" providerId="LiveId" clId="{89F7BC71-13A1-4E9C-A4D7-CB0898AA927B}" dt="2018-07-18T14:56:28.162" v="700" actId="207"/>
          <ac:spMkLst>
            <pc:docMk/>
            <pc:sldMk cId="2486544209" sldId="322"/>
            <ac:spMk id="10" creationId="{5C93B149-7A92-49FF-B45D-01880EA73345}"/>
          </ac:spMkLst>
        </pc:spChg>
        <pc:spChg chg="add mod">
          <ac:chgData name="Joonho Kim" userId="494aa8befea4f3b1" providerId="LiveId" clId="{89F7BC71-13A1-4E9C-A4D7-CB0898AA927B}" dt="2018-07-18T14:56:28.162" v="700" actId="207"/>
          <ac:spMkLst>
            <pc:docMk/>
            <pc:sldMk cId="2486544209" sldId="322"/>
            <ac:spMk id="11" creationId="{557F1EA2-2F0D-4E4C-AB29-43CCEFD1D991}"/>
          </ac:spMkLst>
        </pc:spChg>
        <pc:spChg chg="add del mod">
          <ac:chgData name="Joonho Kim" userId="494aa8befea4f3b1" providerId="LiveId" clId="{89F7BC71-13A1-4E9C-A4D7-CB0898AA927B}" dt="2018-07-18T14:56:14.155" v="698" actId="478"/>
          <ac:spMkLst>
            <pc:docMk/>
            <pc:sldMk cId="2486544209" sldId="322"/>
            <ac:spMk id="12" creationId="{592AEC83-CAFE-4AEA-95A1-17CF94605E82}"/>
          </ac:spMkLst>
        </pc:spChg>
        <pc:spChg chg="add del mod">
          <ac:chgData name="Joonho Kim" userId="494aa8befea4f3b1" providerId="LiveId" clId="{89F7BC71-13A1-4E9C-A4D7-CB0898AA927B}" dt="2018-07-18T14:56:14.155" v="698" actId="478"/>
          <ac:spMkLst>
            <pc:docMk/>
            <pc:sldMk cId="2486544209" sldId="322"/>
            <ac:spMk id="13" creationId="{8E938540-27C6-4131-AF19-78D542CBEF26}"/>
          </ac:spMkLst>
        </pc:spChg>
        <pc:spChg chg="add del mod">
          <ac:chgData name="Joonho Kim" userId="494aa8befea4f3b1" providerId="LiveId" clId="{89F7BC71-13A1-4E9C-A4D7-CB0898AA927B}" dt="2018-07-18T14:56:14.155" v="698" actId="478"/>
          <ac:spMkLst>
            <pc:docMk/>
            <pc:sldMk cId="2486544209" sldId="322"/>
            <ac:spMk id="14" creationId="{8CD6B955-F190-4F2E-AF60-4C3DE8F5C13D}"/>
          </ac:spMkLst>
        </pc:spChg>
        <pc:spChg chg="add del mod">
          <ac:chgData name="Joonho Kim" userId="494aa8befea4f3b1" providerId="LiveId" clId="{89F7BC71-13A1-4E9C-A4D7-CB0898AA927B}" dt="2018-07-18T14:56:14.155" v="698" actId="478"/>
          <ac:spMkLst>
            <pc:docMk/>
            <pc:sldMk cId="2486544209" sldId="322"/>
            <ac:spMk id="15" creationId="{97909ADE-559C-42A9-B5BB-2254B353C397}"/>
          </ac:spMkLst>
        </pc:spChg>
        <pc:spChg chg="add del mod">
          <ac:chgData name="Joonho Kim" userId="494aa8befea4f3b1" providerId="LiveId" clId="{89F7BC71-13A1-4E9C-A4D7-CB0898AA927B}" dt="2018-07-18T14:55:35.569" v="686" actId="478"/>
          <ac:spMkLst>
            <pc:docMk/>
            <pc:sldMk cId="2486544209" sldId="322"/>
            <ac:spMk id="16" creationId="{D1E40CDE-484B-4986-BA35-FEAD997C0EFB}"/>
          </ac:spMkLst>
        </pc:spChg>
        <pc:spChg chg="add del mod">
          <ac:chgData name="Joonho Kim" userId="494aa8befea4f3b1" providerId="LiveId" clId="{89F7BC71-13A1-4E9C-A4D7-CB0898AA927B}" dt="2018-07-18T14:55:35.569" v="686" actId="478"/>
          <ac:spMkLst>
            <pc:docMk/>
            <pc:sldMk cId="2486544209" sldId="322"/>
            <ac:spMk id="17" creationId="{4EB513B0-7F86-4F8E-AEF8-7B42416254FD}"/>
          </ac:spMkLst>
        </pc:spChg>
        <pc:spChg chg="add del mod">
          <ac:chgData name="Joonho Kim" userId="494aa8befea4f3b1" providerId="LiveId" clId="{89F7BC71-13A1-4E9C-A4D7-CB0898AA927B}" dt="2018-07-18T14:55:35.569" v="686" actId="478"/>
          <ac:spMkLst>
            <pc:docMk/>
            <pc:sldMk cId="2486544209" sldId="322"/>
            <ac:spMk id="18" creationId="{3997528B-2A7F-4F5A-AC9B-F15D0A336DD9}"/>
          </ac:spMkLst>
        </pc:spChg>
        <pc:spChg chg="add del mod">
          <ac:chgData name="Joonho Kim" userId="494aa8befea4f3b1" providerId="LiveId" clId="{89F7BC71-13A1-4E9C-A4D7-CB0898AA927B}" dt="2018-07-18T14:55:35.569" v="686" actId="478"/>
          <ac:spMkLst>
            <pc:docMk/>
            <pc:sldMk cId="2486544209" sldId="322"/>
            <ac:spMk id="19" creationId="{DFAD6D2F-F06F-457F-85D0-4E53BC2E9E75}"/>
          </ac:spMkLst>
        </pc:spChg>
        <pc:spChg chg="add del mod">
          <ac:chgData name="Joonho Kim" userId="494aa8befea4f3b1" providerId="LiveId" clId="{89F7BC71-13A1-4E9C-A4D7-CB0898AA927B}" dt="2018-07-18T14:55:35.569" v="686" actId="478"/>
          <ac:spMkLst>
            <pc:docMk/>
            <pc:sldMk cId="2486544209" sldId="322"/>
            <ac:spMk id="20" creationId="{27A33C35-042A-43FB-B3B0-A6C6CE9F5C85}"/>
          </ac:spMkLst>
        </pc:spChg>
        <pc:spChg chg="add del mod">
          <ac:chgData name="Joonho Kim" userId="494aa8befea4f3b1" providerId="LiveId" clId="{89F7BC71-13A1-4E9C-A4D7-CB0898AA927B}" dt="2018-07-18T14:55:35.569" v="686" actId="478"/>
          <ac:spMkLst>
            <pc:docMk/>
            <pc:sldMk cId="2486544209" sldId="322"/>
            <ac:spMk id="21" creationId="{7414C30E-6546-4921-97AF-47A188046D7B}"/>
          </ac:spMkLst>
        </pc:spChg>
        <pc:spChg chg="add del mod">
          <ac:chgData name="Joonho Kim" userId="494aa8befea4f3b1" providerId="LiveId" clId="{89F7BC71-13A1-4E9C-A4D7-CB0898AA927B}" dt="2018-07-18T14:55:35.569" v="686" actId="478"/>
          <ac:spMkLst>
            <pc:docMk/>
            <pc:sldMk cId="2486544209" sldId="322"/>
            <ac:spMk id="22" creationId="{C2D959C0-A21F-49AA-962B-DFEEC05FFE02}"/>
          </ac:spMkLst>
        </pc:spChg>
        <pc:spChg chg="add del mod">
          <ac:chgData name="Joonho Kim" userId="494aa8befea4f3b1" providerId="LiveId" clId="{89F7BC71-13A1-4E9C-A4D7-CB0898AA927B}" dt="2018-07-18T14:55:35.569" v="686" actId="478"/>
          <ac:spMkLst>
            <pc:docMk/>
            <pc:sldMk cId="2486544209" sldId="322"/>
            <ac:spMk id="23" creationId="{36F92DB1-FC5A-44FC-9BA4-2799E249E750}"/>
          </ac:spMkLst>
        </pc:spChg>
        <pc:spChg chg="add mod">
          <ac:chgData name="Joonho Kim" userId="494aa8befea4f3b1" providerId="LiveId" clId="{89F7BC71-13A1-4E9C-A4D7-CB0898AA927B}" dt="2018-07-18T14:55:44.356" v="689" actId="164"/>
          <ac:spMkLst>
            <pc:docMk/>
            <pc:sldMk cId="2486544209" sldId="322"/>
            <ac:spMk id="24" creationId="{7D564A33-91E3-486C-AC39-EC56FB8A7D7C}"/>
          </ac:spMkLst>
        </pc:spChg>
        <pc:spChg chg="add mod">
          <ac:chgData name="Joonho Kim" userId="494aa8befea4f3b1" providerId="LiveId" clId="{89F7BC71-13A1-4E9C-A4D7-CB0898AA927B}" dt="2018-07-18T14:55:44.356" v="689" actId="164"/>
          <ac:spMkLst>
            <pc:docMk/>
            <pc:sldMk cId="2486544209" sldId="322"/>
            <ac:spMk id="25" creationId="{82B1C59D-3BB5-4A5E-9AE3-B634DEE61EA2}"/>
          </ac:spMkLst>
        </pc:spChg>
        <pc:spChg chg="add del">
          <ac:chgData name="Joonho Kim" userId="494aa8befea4f3b1" providerId="LiveId" clId="{89F7BC71-13A1-4E9C-A4D7-CB0898AA927B}" dt="2018-07-18T14:56:01.589" v="695"/>
          <ac:spMkLst>
            <pc:docMk/>
            <pc:sldMk cId="2486544209" sldId="322"/>
            <ac:spMk id="27" creationId="{A90704C5-457B-445B-A76A-5BB114BB6EBC}"/>
          </ac:spMkLst>
        </pc:spChg>
        <pc:grpChg chg="add mod">
          <ac:chgData name="Joonho Kim" userId="494aa8befea4f3b1" providerId="LiveId" clId="{89F7BC71-13A1-4E9C-A4D7-CB0898AA927B}" dt="2018-07-18T14:56:31.339" v="701" actId="207"/>
          <ac:grpSpMkLst>
            <pc:docMk/>
            <pc:sldMk cId="2486544209" sldId="322"/>
            <ac:grpSpMk id="26" creationId="{631EE5A8-9CC3-420C-832D-03AA6C47AE40}"/>
          </ac:grpSpMkLst>
        </pc:grpChg>
        <pc:grpChg chg="add mod">
          <ac:chgData name="Joonho Kim" userId="494aa8befea4f3b1" providerId="LiveId" clId="{89F7BC71-13A1-4E9C-A4D7-CB0898AA927B}" dt="2018-07-18T14:56:31.339" v="701" actId="207"/>
          <ac:grpSpMkLst>
            <pc:docMk/>
            <pc:sldMk cId="2486544209" sldId="322"/>
            <ac:grpSpMk id="28" creationId="{E06E766D-68DA-4979-A4B1-0E538426B945}"/>
          </ac:grpSpMkLst>
        </pc:grpChg>
        <pc:graphicFrameChg chg="add mod modGraphic">
          <ac:chgData name="Joonho Kim" userId="494aa8befea4f3b1" providerId="LiveId" clId="{89F7BC71-13A1-4E9C-A4D7-CB0898AA927B}" dt="2018-07-18T14:55:32.249" v="685" actId="14734"/>
          <ac:graphicFrameMkLst>
            <pc:docMk/>
            <pc:sldMk cId="2486544209" sldId="322"/>
            <ac:graphicFrameMk id="5" creationId="{44C14649-6F07-4ECE-9EAF-AAB26A36D124}"/>
          </ac:graphicFrameMkLst>
        </pc:graphicFrameChg>
        <pc:cxnChg chg="add del mod">
          <ac:chgData name="Joonho Kim" userId="494aa8befea4f3b1" providerId="LiveId" clId="{89F7BC71-13A1-4E9C-A4D7-CB0898AA927B}" dt="2018-07-18T14:53:04.641" v="651" actId="478"/>
          <ac:cxnSpMkLst>
            <pc:docMk/>
            <pc:sldMk cId="2486544209" sldId="322"/>
            <ac:cxnSpMk id="7" creationId="{4DD7E570-678B-49B5-8D80-5BC7ACD58342}"/>
          </ac:cxnSpMkLst>
        </pc:cxnChg>
      </pc:sldChg>
      <pc:sldChg chg="addSp">
        <pc:chgData name="Joonho Kim" userId="494aa8befea4f3b1" providerId="LiveId" clId="{89F7BC71-13A1-4E9C-A4D7-CB0898AA927B}" dt="2018-07-17T18:24:16.079" v="66"/>
        <pc:sldMkLst>
          <pc:docMk/>
          <pc:sldMk cId="365968644" sldId="326"/>
        </pc:sldMkLst>
        <pc:inkChg chg="add">
          <ac:chgData name="Joonho Kim" userId="494aa8befea4f3b1" providerId="LiveId" clId="{89F7BC71-13A1-4E9C-A4D7-CB0898AA927B}" dt="2018-07-17T18:24:16.079" v="66"/>
          <ac:inkMkLst>
            <pc:docMk/>
            <pc:sldMk cId="365968644" sldId="326"/>
            <ac:inkMk id="6" creationId="{AF2A1BDF-8455-4AFA-8890-31B3D8E63472}"/>
          </ac:inkMkLst>
        </pc:inkChg>
      </pc:sldChg>
      <pc:sldChg chg="add">
        <pc:chgData name="Joonho Kim" userId="494aa8befea4f3b1" providerId="LiveId" clId="{89F7BC71-13A1-4E9C-A4D7-CB0898AA927B}" dt="2018-07-18T14:57:07.763" v="702"/>
        <pc:sldMkLst>
          <pc:docMk/>
          <pc:sldMk cId="475125656" sldId="32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B33BB8-6C7A-4BE0-9B55-9EAC48D52EC6}" type="datetimeFigureOut">
              <a:rPr lang="en-US"/>
              <a:t>7/30/2018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F7AA83-DE31-4E93-AB07-EF7FB05F6670}" type="slidenum">
              <a:rPr/>
              <a:t>‹#›</a:t>
            </a:fld>
            <a:endParaRPr/>
          </a:p>
        </p:txBody>
      </p:sp>
    </p:spTree>
    <p:extLst>
      <p:ext uri="{BB962C8B-B14F-4D97-AF65-F5344CB8AC3E}">
        <p14:creationId xmlns:p14="http://schemas.microsoft.com/office/powerpoint/2010/main" val="322129038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18-07-17T16:58:39.050"/>
    </inkml:context>
    <inkml:brush xml:id="br0">
      <inkml:brushProperty name="width" value="0.05292" units="cm"/>
      <inkml:brushProperty name="height" value="0.05292" units="cm"/>
      <inkml:brushProperty name="color" value="#FF0000"/>
    </inkml:brush>
  </inkml:definitions>
  <inkml:trace contextRef="#ctx0" brushRef="#br0">24330 9233 0,'55'0'32,"-27"0"-17,139 0-15,139 0 16,305 0-1,-55 0 1,-333-28 0,-168 28-1,-27 0 1,0 0 15,28 0-15,-28 0-1,111 28-15,-84-28 32,29 28-32,-1-28 15,-27 27 17,138 1-17,-138 0 48,-1 0-63,1 0 15,27-1 1,1 1 0,-1 0-1,-27-28 16,55 28-15,28-28 0,-28 0-1,-55 0 1,0 0 0,27 0-1,0 0 1,-27-28-1,-28 28 17,0 0-17,-1 0 1,-27-28 93,0 0-93,0-27-16,-27 27 16,-1 28-16,-28-56 15,-83 1 1,0 55-1,28-28 1,0 28 15,27 0-15,-55 0 0,-28 0-1,-27 0 1,110 0-1,1 0 1,-84 0 0,28 0-1,-28 0 1,-27 0 0,27 0-1,-28 0 1,56 0 15,-28 0-15,112 0-1,-29 0 1,1 0-16,55-28 16,-139 0-16,0 1 31,56 27-16,28 0 1,55 0 0,0 0 15,-111 0-15,-83 0-1,-29 0 1,224 0-1,110 0 48,112 0-63,333 0 31,139-56-15,-27 56-1,-195 0 1,-278 28 0,-84-28-1,-55 0-15,55 0 16,56 0 0,-55 0-1,27 0 1,-83 28 15,-1-28-15,1 0 15,0 0-15,83 27-1,1-27 1,-57 0-16,-27 28 15,-84-28 95,29 0-95,-112 0-15,27 0 16,-27 0-16,-139 0 16,167 0-1,-139 0 1,-56 0 0,-28-28-1,56 28 1,56 0-1,55 0 1,0 0 0,84 0-1,55 0 1,0 0 78,0 0-94,0-27 15,1 27 1,-1-28 0,-28 28-1,-55 0 1,83 0-1,0 0 48,56 0-1,0 0-46,111 28-16,0 27 16,223 1-1,82-1 1,1-55 0,-55 28-1,-29-28 1,-222 0-16,83 0 15,-194 0 1,28 0 0,83 28-1,-56 0 1,1 0 15,-1-28-15,-27 0-1,-28 0 1,-1 0 0,1 0 77</inkml:trace>
  <inkml:trace contextRef="#ctx0" brushRef="#br0" timeOffset="57325.834">21521 5729 0,'28'0'32,"0"0"-17,27-28-15,1-56 16,83 1-16,0 0 16,195-196-1,-84 140 16,28 0-15,-167 84-16,139-56 16,-110 27-1,-1 28 1,-28-27 0,-83 55-1,-1 0 1,-166 28 109,-27 28-125,-252 56 15,113-29-15,27 1 16,-223 139 0,167-84-1,195-56 1,112-55 31,-1 56-32,0 0-15,-55 27 32,27 1-17,28-57-15,0 29 16,0 0 0,1-1-1,-1 1 1,0-28 15,139-28 78,28-84-93,139-27-16,-111 0 16,0-1-16,28-27 31,-140 56-31,-27 55 47,28-111-32,83-28 1,28 0 0,-84 28-1,56 56 1,-28 27 0,-55 56-1,-28 0 1,-84 56 93,28-28-93,-55 111-16,-56 0 15,28 0-15,-28 56 16,-140 83 0,1 0-1,139-167 1,56-28 0,55-27-16,0 0 15,-27-1-15,-84 57 16,0-1-1,83-28 17,28-83-17,28-28 48,0 1-63,139-85 15,334-166 1,584-306 0,-390 251-1,0 27 1,-416 194 0,-85 1-1,-54 83 16,-57-27-15,-27 27 0,-56 28 62,0 0-78,-250 139 31,84-28-31,-29 0 0,1 28 16,-56-55-1,-251 166 1,112-55 0,278-112-16,-27 1 15,54-1 16,-55 1-15,1 27 0,82-28-1,84-138 63,56-57-78,55 29 16,0-56-16,112-167 16,-1-28-1,-55 112 1,-28 55 0,-111 139-1,-28 84 95,-28 55-110,-55 0 15,-29 28-15,29-27 16,-251 193-1,140-110 1,27 0 0,111-167-1,28-28 1,56 0 46,83-139-46,112-1-16,-1 1 16,390-194-1,-28 82 1,-195 112 0,-222 56-1,-139 83 1,-84 28 78,-27 27-79,-28 29-15,-28-1 16,-28 1-16,56-29 15,-140 57 1,84-1 0,56-83-1,83-1 1</inkml:trace>
  <inkml:trace contextRef="#ctx0" brushRef="#br0" timeOffset="106897.205">29112 8204 0,'28'-56'0,"0"1"15,-28-29 1,0 1-1,27-1 1,1-83 0,0-55-1,28-56 1,-1 0 0,1-56-1,-1 56 1,-27 139-1,28-139 1,-28 0 0,-28 27-1,27 1 1,-27 111 0,0 28-1,0 27 1,0 1-1,28-1 1,0-27 0,-28 0-1,0 28 1,0-1-16,0 56 16,-28 28 109,0 0-110,1 56-15,-1 0 16,-56-1-16,29 29 15,27 27-15,-55 56 16,-29 83 0,57 28-1,-29 0 17,29 84-17,27-29 1,0-27-1,0-83 1,28-112-16,0 139 16,0-55-1,0 0 1,0-112 0,0-27-1,0-112 48,0-27-48,0-56 1,0-167 0,0-84-16,0-110 15,0 222 1,0-251-1,0 57 1,0 249 0,0 56-1,0 84 1,0 55 0,0 0-1,0-27 16,0 27-15,0 56 15,0 222-15,56 306 0,-56 167-1,-28-139 1,-27-28-1,-1-111 1,-27 0 0,-29 28-1,84-250 1,28-168 0,0-83 30,0 1-46,0-168 16,0-194 15,56-196-15,28-138-16,27-55 16,-28 138-1,-55 251 16,-28 194-15,0 112 0,0 55-16,0 111 62,0 168-46,56 54-1,-56 57-15,27 389 16,-27-84 0,0-110 15,0-307-31,0-28 16,28-110-1,-28-251 48,0-1-48,0-54-15,0-29 16,-28-528 0,28 28-1,-55 28 1,27 417-16,0-167 15,28 195 17,-28 222-17,28 111 17,28 140-17,28 250 1,-28 277-1,-28 196 1,-28-112 0,0-277-1,28-363-15,0 29 16,0-112 0,-28-111-1,28-195 32,0-166-31,0-84-1,-28-56 1,28 84 0,0 83-1,28 251-15,0-1 16,-28 57 62,0-29-62</inkml:trace>
  <inkml:trace contextRef="#ctx0" brushRef="#br0" timeOffset="153560.419">23579 8510 0,'-28'-28'110,"-111"-83"-110,56 55 15,-29-55-15,1 55 16,0-55-1,27 55-15,-138-83 16,0 0 0,-29-28-1,29 56 1,-28-56 0,-56-27-1,111 55 1,28 55-1,56 28 1,55 1 0,29 55-1,54 55 142,1-27-142,83 111-15,84 28 16,-111-56-16,138 112 15,84 83 17,-195-195-32,56 112 15,0-1 1,-56-83 0,0-28 15,-83-55-31,83 83 15,-83-111 1,-111-84 109,-1-55-125,-27 0 16,0-1-16,0 29 15,-29-84-15,-54-27 16,-168-196 0,84 140-1,111 111 1,140 83-1,-1 56 1,0-55 15,0 27-15,84 56 46,-28-1-62,166 112 16,-55 0 0,195 167-1,-28 28 1,0 0 0,-56-112-1,0 1 1,-111-84-1,-28-28 1,-27-83 0,-56-28-1,-140-84 79,1-27-94,-56-83 16,28 55-16,0-28 15,-55-28 1,-84-167 0,27 112-1,140 111 1,83 83-1,84 168 79,55 55-94,28 55 16,28-55-1,-56-28-15,140 139 32,-85-55-17,-110-140-15,0-27 16,-56-84 62,-112-111-62,1-56-16,-56 56 15,-27-56-15,-251-166 16,195 138 0,55 56-1,167 56 1,-83-28-16,55 56 15,1-1 1,138 140 78,28 55-79,-27 0-15,27 1 16,0 27 0,0-56-16,84 195 15,27-83 1,-27 0 0,-28-84-1,-56-56 1,-55 29-1,-28-56-15,55 0 32,-83-1-17,0-82 95,0 27-95,-111-83-15,0-56 16,-56-28-16,0 0 16,-167-166-1,84 27 1,139 195-1,83 56 1,84 166 47,-29-55-48,85 83-15,-29 0 16,84 28-1,0 28-15,-28 0 16,194 84 0,-110-29-1,-56-55 1,-112-139 0,-27 27-1,0-55 1,-84-55 93,28-1-93,1 28-16,-29-27 15,28 27-15,0-56 16,-27 29 0,-1-29 15,28 84-15</inkml:trace>
  <inkml:trace contextRef="#ctx0" brushRef="#br0" timeOffset="-136042.779">25414 2364 0,'56'83'16,"27"1"-16,28 27 16,84 195-1,-56-167-15,334 278 16,-56-83-1,0-56 17,-56-84-17,-111-27 1,-83-56 0,-28-55-1,-83 0 1,-28-56-1</inkml:trace>
  <inkml:trace contextRef="#ctx0" brushRef="#br0" timeOffset="-135310.076">27555 2113 0,'0'28'16,"0"0"-16,-28 83 15,0 0-15,-55 1 16,-112 138-1,28 0 1,-83 112 15,167-279-31,-1 56 16,-82 56 0,82-112-16,-83 112 15,28-28-15,28 0 31,83-112-15,0-55 0,28 28-1,-55 28 1,55-1 0,-28-27-1</inkml:trace>
  <inkml:trace contextRef="#ctx0" brushRef="#br0" timeOffset="-103934.152">23440 5312 0,'28'0'0,"-1"0"16,29 27-1,0 85 1,-1-57 0,1 56-1,27 84 1,84 0-1,-84-84 1,29 28-16,55 56 16,-1-28-1,-54-84 1,-57 28 0,1-55-1,-1-28 1,-55 0 62,56 27-62,0 1-1,-56-28 1</inkml:trace>
  <inkml:trace contextRef="#ctx0" brushRef="#br0" timeOffset="-103197.989">24830 5645 0,'-83'56'78,"-29"-1"-78,1 29 16,-28-28-16,-28 55 15,-139 111 1,28-55-1,56 0 1,83-56 0,0-27-1,0 27 1,0 0 0,55-27-16,-82-29 15,82 29 16,1-57-15</inkml:trace>
  <inkml:trace contextRef="#ctx0" brushRef="#br0" timeOffset="-88243.382">29251 4004 0,'28'84'78,"27"27"-62,1 0-16,55 28 15,56 84 1,-83-112 0,27 28-16,56 56 15,83 83 1,-111-139-1,-28 0 1,-28-28 0,1-27-1,-29 27 17,-27-55-17,28 27 1,-112-166 46,-27-84-62,-167-223 16,-1-55 0,-27 0-1,56 112 1,83 166-1,111 139 1,84 112 93,-1 27-109,57 28 16,27 28-16,-28-28 16,-28 0-1,112 55 1,-140-138-16,-27 0 16,-28-29-16,28-27 31,-84-55 0,-110-140-15,-196-194-1,1-56 17,27 83-17,195 195 1,111 84-1,84 278 64,83 27-64,0 29-15,83 27 16,-27 0-16,27 0 15,140 195 1,-223-279-16,83 84 16,-83-27-1,-55-112 1,-29 0 15,-27-111-15,-28-56 31,0 0-32,-83-83-15,-84-167 16,-83-56 0,-1-28-1,29 29 1,27 27 15,56 194-15,111 85-1,28 54 17,56 57-17,55 194 1,112 84-1,-1-29 1,-27-55 0,-56-55-1,-56-140 1,-111-166 62,-111-84-78,0-28 16,-83-55-16,-112-112 15,140 140-15,-29-28 16,-55-84 0,195 195-1,83 111 1,83 84 31,84 83-47,83 28 15,279 222 1,-1 0 0,-306-250-1,1 84-15,-140-140 31,-111-166 16,1 55-31,-140-194 0,-139-140-1,56 1 1,-1 82-1,140 85 1,83 138-16,1 56 16,27 139 46,55 56-46,1 0-16,55 194 31,0-55-15,-27-168-1,-57-82 1,-27-140 46,-55-55-62,-29 0 16,29-28-16,-84-167 16,-28 28-1</inkml:trace>
</inkml:ink>
</file>

<file path=ppt/ink/ink10.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18-07-17T18:01:25.299"/>
    </inkml:context>
    <inkml:brush xml:id="br0">
      <inkml:brushProperty name="width" value="0.05292" units="cm"/>
      <inkml:brushProperty name="height" value="0.05292" units="cm"/>
      <inkml:brushProperty name="color" value="#FF0000"/>
    </inkml:brush>
  </inkml:definitions>
  <inkml:trace contextRef="#ctx0" brushRef="#br0">12929 3838 0,'0'0'0,"-83"27"0,0 1 15,-29 0-15,-305 55 16,0-83 0,111 0 15,140 28-16,82 0 1,-55 28 0,-56 55-1,-138 0 1,-57 0 0,1 28-1,195-55-15,-140 55 16,56-28-1,55 28 1,1 0 0,-28-55-1,-1 27 1,-54 56 15,27-28-15,-56 111-1,84-83 1,-84 83 0,167-111-1,-27 0 1,-1 28 0,-83 28-1,0-28 1,0-28-1,-28 0 1,28 28 0,-278 194 15,222-166-15,28 55-1,28-27 1,56-29-1,83-55 1,0-27 0,27-1-1,1 28 1,0 0 0,-139 111-1,55-27 1,-27 27-1,83-83 17,0-28-17,55 0 1,1-28 0,55 28-1,0 0 1,0 28-1,28 56 1,0-29 0,0 1-1,0-56 1,0 28 0,28 56-1,28-112 1,-1 28 15,1 0-15,27-28-1,29 139 1,27-111 0,-56-27-16,140 138 15,82 0 1,-166-111-1,28-27 1,56 110 0,-29-83-1,57 84 1,-1-57 0,-56-110 15,-27-28-16,-28-28 1,0 0 0,28 0-1,0 0 1,-56-28 0,28-28-1,28-55 1,-83 0-1,27 28 1,0-1 0,-28 56-1,-27-27 1,55-1 0,-27 0-1,-1 1 16,0-1-15,-55 1 0,56-1-1,55 0 1,-56 29 0,1-29-1,-1-28 1,56-27-1,0 56 1,0-1 0,0-27-1,56-1 17,-140 1-17,29 27 1,-29 28-1,29-55 1,-1 55 0,1-83-1,55 0 1,27-29 0,-54 57-1,-29 0 1,112-29-1,-112 29 1,-27 27 0,-1-27 15,57-1-15,-1-27-1,-28 0 1,1 55-1,-57-55 1,57-28 0,-56 28-1,27 55 1,1-55 0,-1-28-1,-27 28 1,0-1-1,0 29 17,-28 27-17,28-27 1,-1-28 0,1-1-1,28 1 1,-28 28-1,0 27 1,-28 28-16,55-27 16,-27 27-1,-28 0 1,28 0 0,-28 1-1,55 27 1,-27-28 15,0-28-31,55 28 31,29 0-15,-29 28 0,84-27-1,0 27 1,55 0-1,28 0 1,-27 0 0,-56 0-1,-56 0 1,-28 0 0,56 27-1,0-27 1,0 0-1,28 28 17,-83-28-17,-1 0 1,28 0 0,0 28-1,28 0 1,0-28-1,-55 0 1,111 0 0,-29 0-1,196 0 1,-168 0 0,-27 0-1,-83 0 1,-1 0 15,1-56-15,55-27-1,-28-1 1,28-27 0,28-56-1,83-83 1,-55 28-1,-1 27 1,29 0 0,-112 56-1,0 28 1,0 0 0,0 27-1,-55 29 16,28-1-15,27 0 0,111-55-1,-27 28 1,27-29 0,-27 57-1,27-1 1,-27 1-1,0 27 1,-84 0 0,28 0-1,-56 28 1,28 0 0,223 0 15,-56 0-16,84 0 1,-29 0 0,-55 0-1,-55 0 1,27 0 0,-55 0-1,-1 0 1,-82 0-1,27-28 1,0 28 0,0 0-1,27-55 1,-110-1 15,0 0-15,-1-27-1,-27-56 1,28-28 0,27 28-1,-27-56 1,-56 112-16,28 27 16,-28-27-1,-28-28 1,-83-1-1,-29 1 1,-110-56 0,-56-27-1,-305-29 17,-57 56-17,-110 28 1,-29 0-1,-249 0 1,555 56 0,140 27-1,55 1 1,56-1 0,-28 0-1,28 1 1,-56-29-1,-84 1 1,29-28 0,-140-28 15,196 83-15,110 28-1,28 0 1,28 0-1,-28 28 1,0-27 0,56 27-1,28 0 1,27 0 0,1 0-1,-84 0 1,83 0-1</inkml:trace>
  <inkml:trace contextRef="#ctx0" brushRef="#br0" timeOffset="1595.171">21104 6341 0,'28'0'94,"28"0"-63,55 0-15,56-28-16,55 28 16,28-28-16,1 28 15,249-28 1,-139 28-1,-82-28 1,-113 28-16,196 0 16,-1-28-1,-110 1 17,-140 27-17,-83 0 1,-28-28 31,-56-28-16,-139-83-15,-83-28-1,28 28 1,-56-28-1,195 84 1,250 139 93,-83-1-109,55-27 16,0 28-16,0 27 16,139 28-1,-27 28 1,-167-83 0,-56-28-1,0 0 32,0-1-31,0 1-1,-28 0 1,0-28 0,-28 56-1,-27-29 1,-28 29-1,27 0 1</inkml:trace>
  <inkml:trace contextRef="#ctx0" brushRef="#br0" timeOffset="5632.022">10093 10095 0,'28'56'0,"28"55"15,27 56-15,56 27 16,334 251 0,222 0-1,83-83 1,-416-279-16,250 140 15,-306-168 1,-251-55 0</inkml:trace>
  <inkml:trace contextRef="#ctx0" brushRef="#br0" timeOffset="6072.731">13930 10178 0,'0'56'16,"0"0"-16,-27 55 15,-57 0-15,-55 28 16,-28 0-1,-361 223 1,-56-1 0,306-166-16,-195 139 15,223-84 1,139-139 0,83-83-1</inkml:trace>
  <inkml:trace contextRef="#ctx0" brushRef="#br0" timeOffset="6792.609">17323 8538 0,'0'0'0,"111"166"16,83 85 0,307 249-1,-167-194-15,444 278 16,112-55-1,-167-112 1,-250-195 0,-334-194-1</inkml:trace>
  <inkml:trace contextRef="#ctx0" brushRef="#br0" timeOffset="7307.008">22133 8593 0,'-28'28'15,"-28"55"-15,-27 29 16,-28 27-16,-56-28 16,-445 334-1,-138-56 1,-140 28-1,-111 1 1,111-1 0,501-195-16,-195 140 15,278-140 1,223-111 0</inkml:trace>
</inkml:ink>
</file>

<file path=ppt/ink/ink11.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18-07-17T18:07:00.628"/>
    </inkml:context>
    <inkml:brush xml:id="br0">
      <inkml:brushProperty name="width" value="0.05292" units="cm"/>
      <inkml:brushProperty name="height" value="0.05292" units="cm"/>
      <inkml:brushProperty name="color" value="#FF0000"/>
    </inkml:brush>
  </inkml:definitions>
  <inkml:trace contextRef="#ctx0" brushRef="#br0">5227 7258 0</inkml:trace>
  <inkml:trace contextRef="#ctx0" brushRef="#br0" timeOffset="675.495">5700 7258 0,'111'0'0,"0"0"16,29 0-16,-1 28 15,27-28-15,57 0 16,-29 28 0,29-28 15,-140 0-31,140 0 15,-29 0 1,29 0 0,-56 0-1,55 0 1,-55 0 0,0 0-1,27 0 1,-110 0-1,83 0 1,55 0 0,-83 0 15,-28 0-15,-83 0-1</inkml:trace>
  <inkml:trace contextRef="#ctx0" brushRef="#br0" timeOffset="3639.383">1223 8259 0,'0'28'110,"0"83"-95,0 1-15,0-29 16,-27 56 0,27 0-16,-28-28 0,0-27 15,-28 166 1,1-55-1,27-28 1,0-28 15,28-56-15,-28 56 0,1 0-1,27-27 1,0-85-1,0 1 1,0 0 0,-28 83-1,28 28 1,0-27 0,0-1-1,0 28 1,0-111-1,0-1 17,0 29-17,0 55 1,0 84 0,0-56-1,0 0 1,0-111-1,0-167 79,0 83-78,55-55-16,29 0 15,-1 27 1,112-27-16,139 0 16,110 27 15,-138 57-31,223-1 16,27 28-1,-56-28 1,-194 0-1,-111 0 1,-84 28 0,28 0-1,28 0 1,0 0 0,27 0-1,-55 0 1,-55-27 15,-57 27-31,57 0 16,55 0-1,28 0 1,0 0 0,-84 0-1,-55 0 1,-28-28 93,0-84-109,0-54 16,0-1-16,0-111 15,28 139 1,-28-167 0,0 111-1,0 84 1,-28 55 0,28 1-1,-28 27 1,0 0-16,-55-56 15,-29 1 1,29-28 0,55 83-1,-27 0 1,-29 0 0,-83 1-1,-111 27 1,-278 0 15,56 0-15,55 0-1,56 0 1,166 0 0,1-28-1,-1 0 1,29 28-1,-1-28 1,-27 28 0,-168 0-1,168 0 1,27 0 0,112 0 15,27 0-16,28 0 1</inkml:trace>
  <inkml:trace contextRef="#ctx0" brushRef="#br0" timeOffset="6875.681">22578 8565 0,'0'0'0,"-56"28"0,28 56 15,28-1-15,-55-27 16,27-1-16,-28 84 16,1-55-1,27-1 17,-28 56-17,56 0 1,-27 56-1,27-28 1,0-56 0,0 28-1,0 0 1,27 28 0,1-84-1,0-55 1,55-28 31,-55 0-32,83 0-15,279-111 16,-1 28 15,-55 55-31,-84 28 31,-167-28-31,1 28 16,55 0 0,0 0-1,111 0 1,-28 0 0,1 0-1,27 28 1,-83-28-1,-56 0 1,28 0 0,-28 0 15,-27 0-15,27 0-1,0 0 1,56 0-1,-56 0 1,28 28 0,-55-28-1,-29 0 1,-27 27 0,0-27-1,139 28 1,-84-28-1,-27 0 1,-28 0 15,27 0 1,1 0-17,-1 0 1,-27 0 15,28 0-15,-28 0-1,27 0-15,84 0 16,-111 0 0,0 0-1,0 0 1,0 0-1,-28-28 48,0-27-47,0-29-1,0-27 1,0-111-1,0 138-15,0-166 16,-28 111 0,-28 28-1,28 27 1,28 1 0,-28 27-1,1 28 1,-1-55 15,-28-1-15,28 29-1,1-1 1,-29 28 0,-27 1-1,-29-1 1,-277 28-1,-84 0 1,84 0 0,0 0-1,0 0 1,55 0 0,112 0-1,-29-28 16,29 28-15,-1-28 0,57 28-1,-29 0 1,-83 0 0,55 0-1,57 0 1,-1 0-1,28 0 1,55 0 0,1-28-1,55 28 17</inkml:trace>
  <inkml:trace contextRef="#ctx0" brushRef="#br0" timeOffset="12595.127">7396 8899 0,'0'83'78,"0"-55"-78,28 111 15,-28 28-15,28 167 16,0-167 0,-28-56-16,0 56 15,27-84 1,-27-55 62,28 0-62,0 0-1,0 27 1,0-27-16,27 56 16,29-1-1,55 56 1,83-83-1,28-1 1,112-55 0,55 0-1,-28-55 1,-55 27 0,-28 0 15,-167 28-31,-56 0 15,56 0-15,111 0 16,-27 0 0,-1 0-1,-83 0 1,28 0 0,-56 0-1,56 0 1,0 0-1,-56 0 1,-83-28 0,0 28 93,0 0-78,-28-28 1,0-55-17,0-28-15,0-28 16,27 0-16,57-251 15,-1-55 1,-55 167 0,0 84-1,-28 110 1,-28 84 93,-55 0-93,-29 0-16,29 0 16,0 0-16,-56 0 15,-112 0 1,-166-28-1,223 28 1,-251 0 0,250-27-16,-83 27 15,83 0 17,-83 0-17,56 27 1,0 1-1,27-28 1,56 0 0,0 0-1,55 0 1,-27 28 0,0-28-1,0 0 1,27 0-1,-55 0 1,-28 56 0,84-29 15,0-27-15,-29 0-1,29 0 1,55 0-1</inkml:trace>
  <inkml:trace contextRef="#ctx0" brushRef="#br0" timeOffset="15367.726">28667 8482 0,'0'28'0,"0"0"16,0 138-16,0 1 15,0 111 1,0-111-16,0 83 15,0-27 1,28-112 0,-28 0-1,0-55 17,28-56 93,0 0-110,138 0-15,85 0 16,-1 0-16,362-28 15,-112 28 1,-194 0 0,-139 0-1,-112 0 1,57 0 15,82 0-15,29 0-1,-140 0-15,84 28 16,-56-28 0,-27 0-1,166 0 1,-28 0 0,-83 0-1,-55 0 1,-29 0-1,29 0 1,27 0 15,-55 0-31,138 0 16,-110-28 0,-57 28-1,1 0 32,28 0-47,-1 0 16,57 0-1,-85-28 1,1 28 31,-28-55 31,0-56-78,-55 27 16,55 1-1,-28-1-15,0 1 16,-28-1-1,29 57-15,-1-57 16,0 29 0,28-1-1,-28 0 1,28 1 0,-28 55-1,28-28 1,-55 0 31,-1 0-32,1 28 1,-29-28 0,29 1-16,-57 27 15,-110 0 1,-167 0-1,-28 0 1,-1 0 0,85 0-1,55 0 1,27 0 0,85-28 15,27 0-16,-28 0 1,28 0 0,0 28-1,-28 0 1,0 0 0,84 0-16,-112 0 15,28 0 1,-55 0-1,27 0 1,-27 28 0,110-28-1,29 0 1,0 0 15,27 0-15,28 0-1,0 0 1</inkml:trace>
</inkml:ink>
</file>

<file path=ppt/ink/ink12.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18-07-17T18:07:47.996"/>
    </inkml:context>
    <inkml:brush xml:id="br0">
      <inkml:brushProperty name="width" value="0.05292" units="cm"/>
      <inkml:brushProperty name="height" value="0.05292" units="cm"/>
      <inkml:brushProperty name="color" value="#FF0000"/>
    </inkml:brush>
  </inkml:definitions>
  <inkml:trace contextRef="#ctx0" brushRef="#br0">6590 8232 0,'-56'0'78,"1"0"-78,-1 0 16,-27 0-16,27 0 15,-55 0 1,0 27 0,-1-27-1,57 0 1,27 0-16,0 0 15,0 0 17,0 0-17,1 0 1,-1 0 15,28 28 47,0 111-62,0 0 0,0-55-16,0 138 15,28-83 1,-28-27-1,27-1 17,-27-28-17,0 28 1,0-27 0,0-1-1,0 29 1,-27-1-1,27-83-15,27-28 157,1 0-142,0 0-15,0 0 16,27 0-16,1 0 16,28 0-1,-1 0 1,-27-28-1,-1 28 1,1 0 0,-1 0-1,29 0 1,-29 0 0,1 0-1,0 0 16,-29 0-31,1-28 16,0 28 0</inkml:trace>
  <inkml:trace contextRef="#ctx0" brushRef="#br0" timeOffset="33284.157">14264 10123 0,'56'0'47,"-1"0"-31,56 0-16,-27 28 15,-28-28 1,110 0 0,29 27-1,55 1 1,56 0-1,111 0 1,84-28 0,-307 0-16,251 0 15,-83 0 1,-140 0 0,-55 0-1,-111 0 1,-84 0 218</inkml:trace>
  <inkml:trace contextRef="#ctx0" brushRef="#br0" timeOffset="37267.898">18490 10206 0,'84'0'63,"55"0"-48,-28 0-15,28-28 16,-28 1 0,84-1-1,0 0 1,-56 28 0,0-28-1,-56 28 1,0 0-1,1-28 1,111 28 0,-84-28-16,56 28 15,-1 0 1,-54-27 0,-57 27-1,-27 0 16,28 0-15,-1 0 0,1 0-1,-28 0 1,-1 0 0,57 27-1,-1 1 1,-55-28-1,28 28 1,-1 0 0</inkml:trace>
  <inkml:trace contextRef="#ctx0" brushRef="#br0" timeOffset="39399.524">23329 10206 0,'139'28'47,"-112"-28"-31,112 28-16,0-28 15,28 0-15,139 28 16,28-28 15,-84 0-15,0 27-1,0-27 1,56 28 0,-55-28-16,110 0 15,-27 0 1,-84 0-1,-55 0 1,-112 0 0,0 0-1,29 0 1,27 0 0,-56 0 15,28 0-16,112 0 1,-84 0 0,0-28-1,0 28 1,-56 0 0,56-27-1,-28 27 1,29 0-1,-1 0 1,0 0 0,-56 0-1,-55 0 1,0 0 15,27 0-15,56 0-1,1 0 1,-1 0 0,-83 0-1,-1 0 17,1 0-17,0 0-15,0 0 47,0 0-31,27 0-1,29 0-15,27 0 16,-83 0 15,0 0-15,-1 0 15,1 0 0,0 0 16,28 0-31,-1 0-16,1 0 15,-28 0 17,-1 0-1</inkml:trace>
  <inkml:trace contextRef="#ctx0" brushRef="#br0" timeOffset="65864.079">19825 8371 0,'0'27'0,"0"1"16,0 28 0,0-28-1,0 0-15,0 27 31,0-27-31,0 111 16,-28 28 0,0-84-1,28 1 1,-27-84 62,-1-28-78,-28-28 16,28 56-16,28-28 15,-27-27 1,-1-1 0,28 28-16,-28-83 15,28 83 16,0 84 63,28 27-94,-28-27 16,28 27-16,-1-55 15,1 28-15,0 0 16,0-56 78,0 0-79,83-28 1,0-56 0,28 29-1,56-29 1,-112 56 0,-55 28 30,0 0-30,0 0 0</inkml:trace>
  <inkml:trace contextRef="#ctx0" brushRef="#br0" timeOffset="69824.309">26192 8398 0,'0'28'47,"0"84"-32,0-57-15,0 56 16,0-27-16,0 27 15,-83 0 1,83-55 0,-28-56-16,0 0 31,1 56 0,-57-1-15,56-27-1,1-28 1,-29-56 0,-55-83-1,-28 0 1,55 84 0,57 27-16,-1 0 15,111 84 48,1-29-48,-1 29 1,84 55 0,55-27-1,28 27 1,-83 0-1,-111-83-15,27 28 16,-55-56 31,28-56-31,-1 0-1,29-83-15,-29 0 16,-27 0-1,0 56 1,-28 27 15</inkml:trace>
  <inkml:trace contextRef="#ctx0" brushRef="#br0" timeOffset="87543.85">8703 9427 0,'28'0'31,"0"0"-31,-1 0 15,1 0-15,0 0 16,28 0 0,-29 0-16,1 0 15,28 0 1,-28 0 15,55 0-15,-55 0-1,28 0 1,-29 0 0,1 0-1,0 0 1,28 0 0,-56 28-1,27-28 1,1 0 15</inkml:trace>
</inkml:ink>
</file>

<file path=ppt/ink/ink13.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18-07-17T18:10:04.832"/>
    </inkml:context>
    <inkml:brush xml:id="br0">
      <inkml:brushProperty name="width" value="0.05292" units="cm"/>
      <inkml:brushProperty name="height" value="0.05292" units="cm"/>
      <inkml:brushProperty name="color" value="#FF0000"/>
    </inkml:brush>
  </inkml:definitions>
  <inkml:trace contextRef="#ctx0" brushRef="#br0">6228 6285 0,'56'28'78,"-28"-28"-63,111 0-15,0 0 16,-56 0-16,1 0 16,55 28-1,-84-28 1,-27 0-16,0 0 31,28 0-15,-1 0-1,-27 0 1,28 0 0,-29 0-1,1 0 16,-56 0 469,1 0-484,-1 0-16,0 0 16,0 0-1,0 0 1,1 0 0,-1 0 15,0 0-16,0 0 17</inkml:trace>
  <inkml:trace contextRef="#ctx0" brushRef="#br0" timeOffset="1123.555">16794 6452 0,'56'0'32,"0"0"-32,-1 0 15,29 0 1,-29-28-16,223-55 15,-55-1 1,-1 28 0,-111 1-1,-27 27 1,-29 28 0,-27 0 15,0 0-16,0 0 1</inkml:trace>
  <inkml:trace contextRef="#ctx0" brushRef="#br0" timeOffset="2395.306">23468 6341 0,'27'0'32,"1"0"-32,28 0 15,-28 0 1,55 0-16,28 0 16,56 0-1,-56 0 1,-27 0 15</inkml:trace>
  <inkml:trace contextRef="#ctx0" brushRef="#br0" timeOffset="3708.189">27833 6368 0,'56'0'31,"-29"0"-31,29 0 16,-28 0-1,0 0-15,-1 0 16,1 0 0,0 0-1,28 0 1,-29 0-16,1 0 16,28 0-1,-1-27 1,-27 27 15,0 0-15,0 0 15,0 0 63,-1 0-63</inkml:trace>
  <inkml:trace contextRef="#ctx0" brushRef="#br0" timeOffset="8059.586">1891 8538 0,'28'0'62,"-1"0"-46,29 0-16,-28 0 15,27 0-15,84 0 32,-27 0-32,-57 0 15,29 0 1,27 0-1,-83 0 1,-1 0 0,1 0-1,0 0 1,28 0 0,-1 0-1,-27 0 1</inkml:trace>
  <inkml:trace contextRef="#ctx0" brushRef="#br0" timeOffset="8988.374">6979 8621 0,'28'0'0,"28"0"15,-29 0 1,1 0-16,28 0 31,-28 0-31,55 0 31,0 0-15,29 0 0,-1 28-1,56-28 1,-28 0-1,-84 0 1,-27 0 0,-28 28 31</inkml:trace>
  <inkml:trace contextRef="#ctx0" brushRef="#br0" timeOffset="10432.534">11539 8621 0,'56'0'47,"-28"0"-31,-1 0-16,1 0 15,0 0 1,28 0 0,-1-28-16,-27 28 31,0 0-15</inkml:trace>
  <inkml:trace contextRef="#ctx0" brushRef="#br0" timeOffset="13940.201">584 10679 0,'28'0'16,"0"0"-1,-1 0-15,1 0 16,0 0 0,28 0-16,-1 0 31,1 0-15,-28 0-16,-1 0 15,29 0 1,0 0-1,-1 0 1,-27 0 15</inkml:trace>
  <inkml:trace contextRef="#ctx0" brushRef="#br0" timeOffset="15699.414">4560 10707 0,'28'0'188,"0"0"31,-1 0-204,1 0 1,0 0 62,0 0-47</inkml:trace>
</inkml:ink>
</file>

<file path=ppt/ink/ink14.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18-07-17T18:12:49.968"/>
    </inkml:context>
    <inkml:brush xml:id="br0">
      <inkml:brushProperty name="width" value="0.05292" units="cm"/>
      <inkml:brushProperty name="height" value="0.05292" units="cm"/>
      <inkml:brushProperty name="color" value="#FF0000"/>
    </inkml:brush>
  </inkml:definitions>
  <inkml:trace contextRef="#ctx0" brushRef="#br0">6868 5451 0,'-28'0'46,"0"0"-30,0 0 0,1 0-16,-29 0 15,0 0 17,29 0-17,-1 0-15,0 0 16,-28 0-1,29 0 1,-1 0 0,-28 0-1,1 0 1,27 0 0,0 0 30,0 0-30,0 0 31,28 27-16,-27-27-15,-1 0 31,0 0 0,0 0-32,0 0 1,1 0-1,-1 0 1,0 0 15</inkml:trace>
  <inkml:trace contextRef="#ctx0" brushRef="#br0" timeOffset="7991.885">7007 6090 0,'-28'0'47,"0"0"-47,-27 0 15,-1 0-15,-27 0 16,-56 0-1,0 0 1,0 0 0,27 28-1,85-28 1,27 56 312,0-29-328,0 29 0,0 28 16,0-29-1,27 29 1,-27-57 0,0 1-1,0 0 1,56-28 484,-28 28-485,0-28-15,-1 0 16,1 0-16,0 28 16,0-28-1,27 0-15,57 0 32,-85 0-17,57 0 1,-1 0-1,-27 0 1,-28 0 0,-1 0 31</inkml:trace>
  <inkml:trace contextRef="#ctx0" brushRef="#br0" timeOffset="12924.398">4143 9010 0,'28'0'63,"27"28"-32,29 0-15,-1 0-16,1 0 15,-1-1-15,28 1 16,0-28-16,84 56 16,-28-56-1,28 28 1,-29-28 15,-54 0-15,27 0-1,-56 27 1,28-27 0,84 0-1,-112 0 1,1 28-1,-1-28 1,1 0 0,-29 0-1,29 0 1,-57 0 0,1 0 15,0 0-16,0 0 485,0 0-468,-28-28-32,27 28 15,1-27 1,28-1 0,-1 28-16,57-28 15,-29 28 1,-55-28-1,-56 28 110,0 0-109</inkml:trace>
  <inkml:trace contextRef="#ctx0" brushRef="#br0" timeOffset="25359.905">6673 9594 0,'-55'0'62,"-140"0"-46,56 28-16,28-28 15,-28 0-15,0 0 16,0 0 0,83 0-16,0 0 15,29 0 63,27 28 16,0 139-94,0-84 16,0 28-16,0 1 15,27-29-15,-27 56 16,28 84 0,-28-56 15,0 55-16,0-27 1,0 27 0,-28-27-1,1 55 1,-1-139-16,-111 307 16,83-140-1,56-112 1,-28-110-1,28 0 1,0 27 125,0-55-126,0 0-15,0 0 16,0-1 78,0 1-79,0 0 1,28-28 156,0 0-157,0 0 1,27 0-16,-27 0 16,56 0-16,82 28 15,-27 0 17,56-1-17,-84 1 1,-55-28-1,27 28 1,-27 0 0,-28-28-16,0 0 15</inkml:trace>
  <inkml:trace contextRef="#ctx0" brushRef="#br0" timeOffset="28220.589">10844 9733 0,'28'0'78,"27"0"-62,-27 0-16,28 0 15,-1 0-15,1 28 16,27-28 0,-55 0-1,-28 28 1,28-28-1,28 28 79,-28-28-78,-1 0-1,-27 28 1,28-28 0,0 55-1,0-27 1,-28 111 0,0-55-1,0 27 1,0 28-1,0-84-15,-56 57 16,56-57 0,0-27-1,-28-28 110,1 0-109,-29 0 15,28 0-15,0 0-16,-139-83 15,1 55 1,-29-28 0,28 56-1,28 0 1,111-28 15,-27 28-15</inkml:trace>
  <inkml:trace contextRef="#ctx0" brushRef="#br0" timeOffset="34588.414">7424 11736 0,'-28'0'219,"0"0"-188,1 0-15,-1 0 47,0 0 15,0 0-63,0 0 1,1 0 0,-1 0-1,28 28 204,0 83-203,28-56-16,-28 29 15,27-1-15,-27 1 16,28 55-1,-28 0 1,28-84 0,-28-27-1,28 28 1,-28-1 0,28 1 15,-28 0-16,0-1 1,0 1 0,0 0-1,27-29 1,1-27 156,28 0-172,-28 0 15,-1 0-15,29 0 16,-28 0 0,27 0-16,1 0 15,27 0 1,-27 0 0,0-27-1,-29 27 16,1 0-15,0 0 0</inkml:trace>
</inkml:ink>
</file>

<file path=ppt/ink/ink15.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18-07-17T18:14:37.460"/>
    </inkml:context>
    <inkml:brush xml:id="br0">
      <inkml:brushProperty name="width" value="0.05292" units="cm"/>
      <inkml:brushProperty name="height" value="0.05292" units="cm"/>
      <inkml:brushProperty name="color" value="#FF0000"/>
    </inkml:brush>
  </inkml:definitions>
  <inkml:trace contextRef="#ctx0" brushRef="#br0">17851 4227 0,'-84'0'16,"29"0"-16,-56 0 16,-84 0-1,-166 0 1,-196 0 0,252 0-16,-391 56 15,-82-29 1,-28 1 15,83 0-15,55 28-1,112-1 1,84 1 0,82-1-1,-55 1 1,-27 28-1,-84-57 1,-334 29 0,362-28-1,-140 0 1,168 27 0,-84 29-1,28-29 16,0 56-31,111-27 32,55-28-17,85 27 1,27 56 0,55-56-1,-55 56 1,167-83-1,-28 28 1,0-1 0,0 28-1,-139 140 1,83-29 0,-27 56-1,83-55 16,55-57-15,-27 29 0,28 0-1,-56-1 1,-28 140 0,55-139-1,1 0 1,83-56-1,1 27 1,-1-27 0,28 1-1,0-1 17,0 0-17,28-56 1,-1 56-1,1 0 1,0 0 0,-28 56-1,56 55 1,-29 112 0,-27-112-1,28 28 1,-28-55-1,0 27 1,0 0 0,-28 28-1,1-55 1,27 55 15,-28-139-15,28 0-1,0 28 1,0 27 0,0 1-1,0 83 1,55-55 0,-55-84-1,28-28 1,0-55-1,0-56 1,27 27 0,57-27-1,138 0 17,278 28-17,-27 0 1,55 0-1,-139-28 1,-167 0 0,-139-56-1,28 1 1,56-57 0,-56 29-16,111-84 15,-27 0 1,-56 28-1,-56 56 1,0 55 0,-28 0 15,1-27-15,55-29-1,28-27 1,0 27-1,-56 1 1,0 0 0,0-1-1,28-27 1,0 0 0,28-1-1,-56 1 1,28 0-1,28-28 17,-56-28-17,28 0 1,28 0 0,-111 56-1,-28 0 1,-1 55-1,1-27 1,0-28 0,0-1-1,-28 1 1,28 0 0,-28-28-1,0 0 1,27 111-1,-27-111-15,0 55 32,0-27-17,0 28 1,0 55 0,0-55-1,28 27 1,-28 0-1,28 28 1,28-27 0,27-56-1,1-28 1,-1-1 0,28 1-1,-83 112 1,28 27 15,-56-28-15,27 28 46,1 0-46,83 0-1,84 0 1,-28 0 0,28 0-1,-1 0 1,-55 0 0,-83 0-1,166 28 1,-27-1-1,27 29 1,-27-28 0,27 0-1,-27-1 1,0 29 0,-1-28-1,84 28 1,-27-56-1,-1 0 1,56 27 0,194 29 15,-111-28-15,-27 0-1,-56-28 1,-28 0-1,-84 0 1,-82-56 0,-29 28-1,1 0 1,27-27 0,-56 27-16,1-28 15,55 1 1,-27-29-1,-1 1 1,0-56 15,-27-28-15,-28 28 0,0-84-1,-28 57 1,0-85-1,0 168-15,27-84 16,-27-28 0,28 84-1,28 0 1,-28 27 0,27 1-1,29-1 1,-1 57-1,28-29 17,-27 0-17,-1 1 1,56-1 0,-28 28-1,84 1 1,-28 27-1,194-28 1,-194 28 0,56 0-1,-1 0 1,1 0 0,82 0-1,-110 0 16,27 0-15,-27 0 0,-84 0-16,28 0 15,84 28 1,-84-28-16,111 27 16,56-27-1,-56 0 1,0 28-1,56-28 1,28 0 0,166 0-1,140 0 1,55-28 0,56 28-1,-28 0 16,-28 0-15,-28 28 0,-333 0-16,250 28 15,27-1 1,-27-27 0,28 28-1,-56-56 1,-55 0-1,-84 0 1,-28 0 0,-139 0-1,-27 0 1,-29 0 0,-110 0-1,27 0 1,56 0-1,83 0 1,0 0 0,-55 0-1,27 0 1,-83-28 0,-55-28-1,-29 1 1,-27 27-1,28-83 1,27-1 0,-55-27-1,-28-83 1,0 27 15,0-27-15,-28 55-1,0 0 1,-55 56 0,27 55-1,-55 0 1,-83-27 0,-390-84-1,-28 56 1,-139-28-1,-222-56 1,250 84 0,111 0-1,84 27 1,55 29 15,-27-29-15,-56 29-1,0 27 1,-445-83 0,472 55-1,57 0 1,27 1 0,0 27-1,84 28 1,55-28-1,83 28 1,-83 0 0,0-28-1,-83 0 1,-250 28 15,194 0-15,28 0-1,111 0 1,28 0 0,167 0-1,27 0 1,29 0 0,27 0 15,0 0-31,-28 0 15,-277 0 1,-1 0 0,112 0 15,110 0-15</inkml:trace>
</inkml:ink>
</file>

<file path=ppt/ink/ink16.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18-07-17T18:15:56.476"/>
    </inkml:context>
    <inkml:brush xml:id="br0">
      <inkml:brushProperty name="width" value="0.05292" units="cm"/>
      <inkml:brushProperty name="height" value="0.05292" units="cm"/>
      <inkml:brushProperty name="color" value="#FF0000"/>
    </inkml:brush>
  </inkml:definitions>
  <inkml:trace contextRef="#ctx0" brushRef="#br0">4282 5423 0,'28'0'15,"0"0"1,-1 0-1,1 0 1,56 0 0,-1 0-16,167 0 15,195 0 1,28-84 15,-56 29-15,-139 27-1,-56 28 1,1 0 0,-1 0-1,-110 0 1,-29 0 0,-55 0-1,-28 28 313,-28-28-312,0 55-16,-27-55 16,27 28-1,0 0 1</inkml:trace>
  <inkml:trace contextRef="#ctx0" brushRef="#br0" timeOffset="6259.861">4115 6118 0,'28'0'141,"28"0"-126,55 28 1,56-28-16,111 28 15,0-28 1,-84 0 0,-110 0-16,-56 0 15,-1 0 1,1 0 93,28 27-109,-1 1 16,1-28-16,-28 28 16,55-28-1,56 0 1,-28 0-1,29 28 1,-85-28-16,29 0 16,-57 0-1,1 0 173,56 0-173,27 0 1,0-28-16,0 0 16,0 0-16,-27 1 15,-56 27 1,-28-28 15</inkml:trace>
  <inkml:trace contextRef="#ctx0" brushRef="#br0" timeOffset="9655.243">6840 6674 0,'-28'0'94,"0"0"-79,-27 0-15,-1 0 16,-27 0 0,-1 0-1,29 0 1,-1 0 0,1 0-1,27 0 1,0 0 31,28 28 46,0 83-77,0 1-16,0-57 16,0 56-16,0 140 15,0-57 1,0-82 0,0-29-16,28 84 15,-28 83 1,0-83-1,0 56 17,-28-84-17,28-56 1,0-27 0,0-29 15,0 1-31,0 0 140,0 55-124,0-27-16,0-28 16,0 28-1,0 55 1,-28-28 0,28-27-1,0-28 16,28-28 173,0 0-189,0 0 16,-1 0-15,1 0-16,0 0 16,0-28-16,27 28 15,1 0 1,-28-28 0,0 28-1,-1 0 1,1 0 15,0 0-31,0 0 31,0 0 79,-1 0-110,1 0 15</inkml:trace>
  <inkml:trace contextRef="#ctx0" brushRef="#br0" timeOffset="-130980.535">23662 3810 0,'-83'28'78,"55"-1"-78,-111 57 16,-139-29-16,55-27 15,1 0-15,-195 28 16,139-1 0,83 57-1,112 54 17,-1 85-17,29 27 1,55 28-1,0 83 1,0 56 0,0-28-1,0 56 1,55-195-16,1 167 16,0 0-1,27 0 1,56 167-1,-83-223 1,27-83 0,-27-28 15,-28-28-15,27 168-1,1-168 1,-28 84-1,-28-84 1,0-28 0,0-27-1,0 28 1,27-84 0,-27-56-1,0-55 1,56 0-1,-56-1 126,0 85-125,0-57-16,28 1 15,0 27 1,-28-27 0,0-28-16,0 27 15,0-27 1,0 0-1,27-28 1,1 0 47,83 0-48,84 0 1,361 0-1,445 0 1,-222 0 0,-418 0-16,223 0 15,-334 0 1,-222 0 0</inkml:trace>
</inkml:ink>
</file>

<file path=ppt/ink/ink2.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18-07-17T17:49:42.690"/>
    </inkml:context>
    <inkml:brush xml:id="br0">
      <inkml:brushProperty name="width" value="0.05292" units="cm"/>
      <inkml:brushProperty name="height" value="0.05292" units="cm"/>
      <inkml:brushProperty name="color" value="#FF0000"/>
    </inkml:brush>
  </inkml:definitions>
  <inkml:trace contextRef="#ctx0" brushRef="#br0">13207 14266 0,'-55'0'15,"27"0"-15,-167-55 16,-27-1-1,27-27 1,112-1 0,-28-27 15,55 28-31,-83-140 16,28 1-1,27-1 1,1 29-1,55 54 1,0 1 0,28 0-1,0 28 1,84-28 0,110-56 15,112 1-16,-139 110 1,28 29 0,-28 27-1,-84 28 1,28 0 0,28 0-1,-28 28 1,28 27-1,28 1 1,-55 27 0,110 1-1,-166-56 1,27-1 0,-55 1-1,27 56 16,1-1-15,0 56 0,-1-55-1,-27-29 1,28 29 0,-1 55-1,-27-84-15,0 29 16,0 27-1,-28-28 1,0 56 0,0-27-1,-84 27 1,-83 55 0,1-110-1,-1-1 1,0-27 15,56-28-15,55-28-1</inkml:trace>
  <inkml:trace contextRef="#ctx0" brushRef="#br0" timeOffset="2262.218">15376 13682 0,'-55'0'32,"-1"-55"14,0-29-46,29-27 16,27 0-16,0 27 16,0-27-1,27-111 1,57 27 0,27 0-1,-55 112-15,110-112 16,57 28-1,-1 56 1,-27 56 0,-28 55-1,-28-28 1,28 28 0,55 0-1,-83 0 16,0 28-15,111 27 0,-166-27-1,-29 28 1,29-1 0,-56 140-1,-28 0 1,0-29-1,-112 29 1,1-28 0,-56 28 15,-27-84-31,-29 0 16,29-83 15,-168 28-16,112-29 1,0 1 0,27 0-1,56 0 1,56-28 0,0 0-1,-28-56 1,-28 1-1,-27-1 1,55 28 0,83 0-1,56 0 17,0-27-32</inkml:trace>
  <inkml:trace contextRef="#ctx0" brushRef="#br0" timeOffset="5520.609">15293 11652 0,'-28'0'16,"0"0"-1,-83 0 1,0 0-1,0 28 1,-28-28 15,27 0-15,29-28-16,-28-27 16,-1-29-1,-27-27 1,56 0 15,0 27-15,27 29-16,-55-29 15,27-55 1,29 56 0,-1-1-1,1 29 1,-1-29 15,0 1-15,1-56-1,-1 0 1,56 0 0,0-56-1,0 112 1,0-1-1,28 56 1,27 1 0,1-29-1,83 0 1,-28 28 0,112-55-1,-1 27 1,195 1-1,-194 27 1,-112 28 15,-55 0-15,110 0 0,1 28-1,-56 0 1,1-1-1,-1 1 1,-55 0 0,-1 0-1,29 27 1,-29-55 0,1 56 15,-1 55-16,1 28 1,-28 28 0,-28 28-1,0-28 1,0 0 0,0 0-1,-28-56 1,-55 111-1,-29-55 1,1-28 0,-28-55-1,28-29 1,0-55 0,27 28-1,-55-28 1,0 28 15,56-28-15,-56 0-1,55 0-15,-110 0 16,27 0 0,28 0-1,55 0 1,57 0-1</inkml:trace>
  <inkml:trace contextRef="#ctx0" brushRef="#br0" timeOffset="9415.139">17434 11068 0,'-84'28'78,"57"-28"-62,-85 56-16,1-1 16,0-27-16,-28 28 15,-111 55 1,55-83 0,112 0-1,27-1 1,-111 29-1,84-28 1,-84 55 0,0 1-1,0-1 1,84-27 0,27-28-16,-55 27 15,-28 1 1,28-28-1,27-1 1,29-27 0,27 28 31,-28 28-32,-27-28 1,0 27-1,55 1 1,0-28 0,0-28-1,0-84 126,28 1-141,0 27 16,0 28-16,0-83 15,0 28 1,0 55-1,0 56 126,0 55-125,0-27-16,0-1 15,0 1-15,0 0 16,0-29 15,0 1-31,0 0 31,0 0-15,28-28 109,28 28-109,-28 0-16,55-1 15,28-27 1,-55 0 0,55 0-1,28 28 1,0-28-1,-83 28 1,-29-28 0,1 0-1,28 0 17</inkml:trace>
  <inkml:trace contextRef="#ctx0" brushRef="#br0" timeOffset="15354.109">16516 9761 0,'-139'-28'140,"0"1"-140,0-1 0,28 0 16,28 0-16,27 0 15,-55-27 1,111 27-16,-84-56 16,1-55 15,-28 0-15,83 28-1,-28 0 1,28 27-1,1 1 1,27-28 0,0 0-1,0-1 1,0 29 0,111-112-1,28 56 1,56 28-1,-1-56 17,56 56-17,-27 0 1,27 83 0,-55 0-1,-1 0 1,-27 28-1,56 0 1,-140 0-16,139 56 16,-55 27-1,-83 28 1,27 28 0,-55 1-1,-29 26 16,-27 57-15,-55 138 0,-56-110-1,-1-57 1,-27-55 0,0 28-1,-28-28 1,1 0-1,27-55 1,-28-29 0,56-27-1,-28 0 1,-56-28 0,-55 0-1,55-56 1,-55 1-1,27-1 1,140 56 15,-1 0-15,57 0 31,-1-28-32</inkml:trace>
  <inkml:trace contextRef="#ctx0" brushRef="#br0" timeOffset="22064.837">21660 9066 0,'-83'0'110,"55"0"-110,-83 0 15,0 28-15,55 0 16,-27-1-1,-1-27-15,-27 28 16,0 0 0,27 0-1,-27 27 1,-84-27 0,29 28-1,-29-1 1,-28 1-1,-82 0 17,54-29-32,57-27 15,-29 0 1,84 28 0,56-28-1,-28 0 16,-1 28-15,-27 0 0,28 0-1,83 0 1,1-28 0,-29 0 15,28 27-31,-55 1 15,-1 0 1,57-28 0,27 28-1,-56-28 1,-28 55 0,29-55 15,27 28-16,0-28 1,-27 28 0,-1 0-1,-27 0 1,27-28-16,0 0 16,-27 27-1,0-27 1,-1 0-1,-27 28 1,-28 28 15,0-28-15,55-28 0,-27 28-1,0-1 1,28 1-1,55-28 1,0 0 172,28-55-173,0-1-15,0 28 16,0 0-1,-28 28 1,28-28 0,0 56 156,0 28-172,0-28 15,-28 27-15,1-27 16,27 0-1,0 0 126,0 0-125,27-28 77,1 27-77,28-27 0,27 0-16,140 0 15,-84 0 17,-56 0-17,-111 28 563,1-28-562,-57 0-16,28 28 16,-27-28-1,27 0 1,29 0 15,-1 0-15,0 0-1,0 0 1,0 0 31,1 0-32,-1 0 1,0-28-16,0 28 219,0 0-204,1-28 1,-1 28 0,0 0 187,28-27-188,0-29-15,56-27 16,27-1-16,0 1 16,84-84-1,-56 28 1,-55 83 0,-56 28-16,28 28 31</inkml:trace>
  <inkml:trace contextRef="#ctx0" brushRef="#br0" timeOffset="24861.014">20604 9733 0,'139'84'16,"-56"-1"-16,28 1 15,28-57-15,251 196 31,82-56-15,168 55 0,-362-138-16,361 83 15,-27-1 1,-139 1 0,-251-111-1,-166-28 1</inkml:trace>
  <inkml:trace contextRef="#ctx0" brushRef="#br0" timeOffset="25480.76">24190 9789 0,'0'56'16,"0"-1"-16,-83 1 15,-56-28-15,0 83 16,-306 84 0,-167 83-1,29-56 1,304-138-16,-360 110 16,166-27-1,167-111 1,223-28-1</inkml:trace>
  <inkml:trace contextRef="#ctx0" brushRef="#br0" timeOffset="27873.893">19908 7814 0,'-27'-27'15,"-1"27"1,-28-28 0,-138 0-1,-168-28 1,-222-138-1,-166-1 1,-57-83 0,279 28-1,305 55 1,140-55 0,83 138-16,0-110 15,56-1 16,83-55-31,111 28 32,139 0-17,139 83 1,195 0 0,-250 84-1,-111 83 1,-196 0-1,-27 0 1,56 139 0,139 83 15,-1-27-15,57 55-1,-168-166 1,-55 27-1,0 56 1,27 0 0,1 55-1,27 1 1,-55-1 0,-111-55-1,0 28 1,-29-29-1,-27 1 17,0 0-32,-83 0 31,-28 0-15,-56-28-1,28-111 1,83-28-16,-222 0 15,-83 0 1,-56 0 0,55 0-1,112-28 1,0-56 0,-1-82-1,29 54 1,55 57 15,28 27-15,84 0-16,-1 28 15,56-28 1</inkml:trace>
  <inkml:trace contextRef="#ctx0" brushRef="#br0" timeOffset="29964.484">30335 8009 0,'0'0'0,"-27"0"0,-1 0 16,-28 0-16,-83-55 15,0-29 1,0-55-1,28 0 1,0-84 0,-56-27-1,28 0 1,55 27 15,84 168-31,-55-140 16,27-83-1,28 0 1,28 111 0,27-28-1,84 56 1,56 28 0,55 0-1,-27 83-15,194-83 16,83 55-1,-138 28 1,-112 28 15,-83 0-15,-56 56 0,0 27-1,28 56 1,-55 56-1,27 83 1,-83-55 0,0 27-1,-28-55 1,0 27 0,-28-55-1,-56 28 1,1-28-1,-139 83 1,27-111 0,28-28-1,-28-27 1,140-29-16,-140 29 31,28-29-15,56 1-1,-28-56 1,56 0 0,-1 0-1,1 0 1,-28 56 0,-1-56-1,112 27 16,-27-27-31,-85 0 32</inkml:trace>
  <inkml:trace contextRef="#ctx0" brushRef="#br0" timeOffset="33507.004">29251 6619 0,'-83'0'78,"55"0"-62,-56 0-16,29 0 15,27 0-15,0 0 16,0 0-1,-27 0 1,-29 0 0,57 0-1,-1 0 1,-28 0 15,28 0-31,-55 0 16,27 0-1,-55 0 1,55 0 15,1 0-15,-29 27 0,57-27-16,-112 0 15,27 28 1,-54 28-1,-29-56 1,28 28 0,-83-28 15,27 55-15,-27-55-1,-56 28 1,-55-28-1,-195 28 1,222 28 0,112-29-1,27 29 1,56-56 0,56 28-1,-29 0 1,29-28 15,-1 27-15,1-27-1,0 28 1,-29 0 0,85-28-1,-29 0 16,28 0-15,-111 28 0,-111 27-1,-28-27 1,-28 0 0,0-28-16,-83 0 15,55 28 1,84-28 15,28 0-15,138 0-1,-27 28 1,27-1 0,-27-27-1,28 28 1,27-28-1,-27 56 1,55-56 0,0 28-1,-55 0 1,-56-1 0,-56 1-1,1 0 1,54 0 15,-26-28-15,27 28-1,0-1 1,27 29 0,85-28-1,-1-28 1,0 0-1,28 28 1,-28-28 0,28 27 15,-55 1-31,27 28 16,-28 0 15,28-56-31,28 27 15,-55 1 17,27 28-17,0-56 173,0 28-173,-27-28-15,27 27 16,0 1 0,-28-28-1,1 28 1,27 0 0,0-28 109,0 0-110,1 0 1,27 28-1,0-56 126,0-56-125,0 29-16,0 27 15,0-28-15,27 1 16,-27 27 15,28 28-31,-28-28 31,28 28-15,-28-28 0,28 28-1,-28 28 95,0 28-110,0 27 15,-28 1-15,0-29 16,28 1 0,-28-1-16,1 1 15,-1-28 1,83 0 93,-27-28-109,56 55 16,27-27-16,56 0 15,-28 0-15,139-28 16,-111 0 0,-112 0 15,-27 0-15</inkml:trace>
  <inkml:trace contextRef="#ctx0" brushRef="#br0" timeOffset="34805.99">28417 8593 0,'0'28'0,"55"55"15,-27-55-15,56 83 16,138 223 0,140 222 15,277 195-15,-444-556-1,-56-56-15,139 56 16,-84 27-1,-27-55 1,-28 0 0,0-28-1,-111-111 1,0 0 31</inkml:trace>
  <inkml:trace contextRef="#ctx0" brushRef="#br0" timeOffset="35613.166">32282 7898 0,'-56'28'16,"-27"27"-1,-28 57-15,-223 110 16,-167 56 15,-138 56-15,27 0-1,278-140-15,-194 140 16,167-84 0,138-55-1,29 0 1,-57 27-1,-54 1 1,-57 27 0,-27-28-1,27-55 1,112-56 15,250-83-15</inkml:trace>
  <inkml:trace contextRef="#ctx0" brushRef="#br0" timeOffset="37100.99">25636 5701 0,'0'55'0,"0"1"16,-27-28-16,-112 111 15,55-83 1,-277 83 0,-223-84-1,-84-55 1,29-111 0,83-223-1,139-166 1,111-84-1,195 55 1,194 84 0,251 28-1,-56 250 1,361-27 0,307 166-1,166 195 1,-111 111-1,-334 83 1,-361-166 0,-250 0-1,-56-28 1,0 27 0,-56-27-1,-166 28 1,27-112-16,-222 56 15,0-28 1,83-111 0,195 28-1</inkml:trace>
</inkml:ink>
</file>

<file path=ppt/ink/ink3.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18-07-17T17:51:19.220"/>
    </inkml:context>
    <inkml:brush xml:id="br0">
      <inkml:brushProperty name="width" value="0.05292" units="cm"/>
      <inkml:brushProperty name="height" value="0.05292" units="cm"/>
      <inkml:brushProperty name="color" value="#FF0000"/>
    </inkml:brush>
  </inkml:definitions>
  <inkml:trace contextRef="#ctx0" brushRef="#br0">6062 4728 0,'-56'0'94,"28"0"-94,-28 0 15,29 0-15,-29 0 16,-27 0-16,-29 0 16,-54 0-1,54-28 17,57 0-17,-1 28 1,1 0-1,-1 0 1,56 83 78,0 29-79,0-29-15,0-27 16,0 27 0,28-27-16,0 55 15,-1 28 1,-27 28 0,0 0-1,0 111 1,-27-84-1,-1-82 1,28 27 0,0 0-1,0 0 1,0 28 0,28 0 15,-1 27-16,1-83 1,0 1 0,0-84-1,0 55 1,-1 0 0,1-83-1,-28 28 110,28-28 31,0 0-140,0 0 0,-1 0-16,1 0 15,0 0-15,55 0 16,1 0 0,27 0-1,-55 0 1,-1 0 15,1 0-15,-28 0-1,0 0 1,-1 0 0,1 0-1</inkml:trace>
  <inkml:trace contextRef="#ctx0" brushRef="#br0" timeOffset="3099.839">6395 8927 0,'-55'0'94,"-1"0"-94,0 0 16,-27 0-16,0 0 15,55-28 1,-56 0 0,1 0-1,-1 1 1,1 27 0,27-28-1,1 28 1,-56 0-1,-56 0 1,83 28 15,57-28-15,-1 0 15,28 27 0,0 1-15,0 83-16,28 1 16,-28-1-16,27 195 15,29-28 1,-28-28 0,0-27-1,-28-112 1,0 84-1,0-28-15,0 83 16,-28-28 0,0-27-1,28-28 17,-28-56-17,28 56 1,0-56-1,-28 56 1,28-28 0,0-28-1,0-27 1,0-56 15,0-1-15,0 1 15,0 0-15,0 55-1,0-27-15,28-56 157,0 0-157,0 0 15,0 0-15,-1 0 16,1 0-1,83 0 1,84 0 0,-56 0-1,0 0 1,-55 0 0,-1 0-1,-27 0 1,-1 28-1,1-28 1,-28 0 0</inkml:trace>
  <inkml:trace contextRef="#ctx0" brushRef="#br0" timeOffset="11763.593">13597 5645 0</inkml:trace>
  <inkml:trace contextRef="#ctx0" brushRef="#br0" timeOffset="13313.953">13124 6229 0,'28'0'0,"0"0"31,-1 0-31,1-28 16,0 28-16,0 0 15,0 0 1,-1 0-1,1 0 1,0 0 0,28 0-1,-29 0 1,1 0 31,0 28-32,0-28-15,-28 56 32,0 0-17,28-29 1,-28 1 0,28 56-1,-28-1 1,0 56-1,-56 0 1,56-28-16,-28 1 16,-28-57-1,56 29 1,-27-57 0,-1-27 265,-28 0-266,28 0-15,1-27 16,-29-1 0,-27 0-1,55 28 1,0-28 0,0 28-1,0 0 1,1 0-1,-1 0 17</inkml:trace>
  <inkml:trace contextRef="#ctx0" brushRef="#br0" timeOffset="23687.138">23356 9566 0,'-111'0'110,"-56"0"-95,-55 0 1,27 0-16,28 0 16,56 0-16,28 0 15,55 0 1,0 0 31,0 0-16,-27 0-15,-1 0-16,-139 0 31,-27 28-16,27 0 1,112-28 0,0 0-1,55 0 17,0 0 77,0 0-93,0 0 30,28 28-30,28-56 187,0 0-187,0 0-1,27 1 376,29-29-375,-29 28-16,1-27 15,-28 55 1,-56 0 234,0 0-250,-55 27 16,-28 1-16,27 28 15,1-28 1,27-1-1,28 1 1,28 0 0,0 0 124,0 28-124,0-29-16,28 1 16,0-28-1,0 0 1,27 0-16,112 56 15,0-28 1,-28-1 0,-83-27-1,-56 28 1,27-28 15,1 0-15</inkml:trace>
  <inkml:trace contextRef="#ctx0" brushRef="#br0" timeOffset="52960.174">21076 10262 0,'28'0'78,"83"0"-78,28 0 16,28 0-16,0 28 15,111-28 1,-222 27-16,-29-27 16,1 28-1,56 0 16,55-28-15,-111 28-16,55-28 31,-27 0 1,-56 83 280,0 1-312,0-1 16,0 1-16,0-29 15,0-27-15,0 111 16,-28 0 0,28 56 15,0-112-16,-28 112 1,28-140-16,0 57 16,0-1-1,0-28 1,0 1 0,0-29-1,-28-55 141,0 0-140,1 0-16,-1 0 31,0 0-15,-55 0-16,-1 0 16,-83-55-1,112 55-15,-57 0 16,57-28-16,-112 28 15,28 0 1,-56 0 0,112 0 15,27 0-15,-27 0-1,27 0 1,28 0-1,1 0 1,-1 0 0,-83 0-1,55 0 1,28 0 0,-27 0-1,-29 0 1,1 0-1,-1 0 1,57 0 15,27 28 32,-56-28 31,28 0-79,-27 0-15,-57 0 16,-27 0-1,-83 0 1,27 0 0,112 28-16,-28-28 15,27 0 1,1 0 0,27 27-1,28-27 1,1 0 15</inkml:trace>
  <inkml:trace contextRef="#ctx0" brushRef="#br0" timeOffset="54016.65">21021 10373 0,'-56'28'63,"0"-28"-47,29 0-1,-1 0 1,0 0-16,-28 0 15,-27 0 1,55 0 0,-27 0-1,-1 0 1,-27 0 15,27 0-15,0 0-1,1 0 1,-1 0 0,1 0-1,-1 0 1,28 0 0,0 0 15</inkml:trace>
  <inkml:trace contextRef="#ctx0" brushRef="#br0" timeOffset="64724.89">11066 11958 0,'28'0'16,"28"0"-16,111 0 15,0 56 1,-28-56 15,27 0-15,-27 0 0,84 0-1,-112 0-15,167 0 16,-55 0-1,27 0 1,-56 0 0,-27-28-1,-28 0 1,0 28 0,28 0-1,-28 0 1,-55 0-1,-29 0-15,-27 0 16,28 0-16,27 0 16,0 0 15,-27 0-31,-28 0 16,0 0 15,-1 0-16,1 28 1,0-28 0</inkml:trace>
  <inkml:trace contextRef="#ctx0" brushRef="#br0" timeOffset="79545.929">17100 9956 0,'111'0'16,"1"0"-16,-1 0 15,167 0 1,-56 28 0,1-28-1,-112 27 1,28-27 0,28 0-1,55-27 1,-83 27-16,112-28 31,-29-28-15,-27 1-1,27 27 1,-83 0 0,-28 0-1</inkml:trace>
  <inkml:trace contextRef="#ctx0" brushRef="#br0" timeOffset="84717.458">9621 13126 0,'166'0'47,"29"0"-31,55 0-16,56 28 16,-28 0-16,-28-28 15,195 28 1,84-28-1,-29 0 1,-166 0 0,-112 0 15,-166-28-15</inkml:trace>
  <inkml:trace contextRef="#ctx0" brushRef="#br0" timeOffset="108902.196">5255 6229 0,'-28'0'110,"-27"0"-110,-1 0 15,-27 0-15,27 0 16,-55 0 0,27 0-1,29 0 1,27 0-1,0 0 1,0 0 0,-55 0-1,27 0 17,29 0-17,-29 0 1,28 0-1,28 28 48,0 111-47,0 56-1,0-112-15,0 28 16,0 1-1,28 82 1,0 29 0,-28-112-16,28 0 31,-28-27-15,0 27-1,-56 56 1,28 28-1,0-1 1,-27 1 0,27 0-1,0-1 1,28 84 0,-28-111-1,28 56 1,0-56-1,0 27 1,0-55 0,0-27-1,0-57 17,0 1-17,0-28-15,0-1 31,0 1-31,0 0 32,0 0-17,28-28 1,0 83 0,0 1-1,0-1 1,27 1-1,-55-29 1,0-27 15,28 28 79,0-1-95,-28-27-15,0 0 16,0 0 0,0-1-16,28 1 125,-1 0-110,1 0-15,-28 27 16,0-27-1,28 0 1,0-28 93,0 0-93,-1 0-16,1 0 16,0 0-1,28 0 1,-1 0 0,57 0-1,-29 0 1,-55 0-1,27-28 1,-27 28 0,0 0-1,0 0-15,0 0 16,-1 0 0,-27-28-1</inkml:trace>
</inkml:ink>
</file>

<file path=ppt/ink/ink4.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18-07-17T17:58:50.595"/>
    </inkml:context>
    <inkml:brush xml:id="br0">
      <inkml:brushProperty name="width" value="0.05292" units="cm"/>
      <inkml:brushProperty name="height" value="0.05292" units="cm"/>
      <inkml:brushProperty name="color" value="#FF0000"/>
    </inkml:brush>
  </inkml:definitions>
  <inkml:trace contextRef="#ctx0" brushRef="#br0">5589 7147 0,'28'0'78,"-1"0"-62,1 0-16,0 0 16,0 0-16,111 0 15,-56 28 1,29 0-1,-57-28 1,29 0 0,-29 0-1,29 0 1,-57 0 15,1 0-15,0 0-1,0 0 1,0 0-16,27 0 16,1 0-1,-28 0 1,27 0 0,1 0-1,-1 0 1,-27 0 31,28 0 265,-28 0-296,-1 0-16,1 0 15</inkml:trace>
  <inkml:trace contextRef="#ctx0" brushRef="#br0" timeOffset="4372.614">5005 9733 0,'0'0'0,"28"0"16,0 0-1,27 28 1,1-28 0,-1 28-1,1 0 1,139 0 0,-1-28-1,112 27 1,-195-27-1,28 28 17,-83-28-17,27 28 1,1-28 0,-29 0-1,1 28 1,-28-28-1,27 0 1,1 0 0,0 0-1,-29 0 1,1 0 46,0 0-46,0 0 218,0 0-234,-1 0 16,1 0 0,0-28-1,0 28 17,-28-28 14</inkml:trace>
</inkml:ink>
</file>

<file path=ppt/ink/ink5.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18-07-17T17:59:09.483"/>
    </inkml:context>
    <inkml:brush xml:id="br0">
      <inkml:brushProperty name="width" value="0.05292" units="cm"/>
      <inkml:brushProperty name="height" value="0.05292" units="cm"/>
      <inkml:brushProperty name="color" value="#FF0000"/>
    </inkml:brush>
  </inkml:definitions>
  <inkml:trace contextRef="#ctx0" brushRef="#br0">7118 10317 0,'-28'0'93,"1"0"-77,-29 0-16,28 0 16,-28 0-1,29 0 1,-1 0 0,0 0 15,0 0-16,0 0 1,1 0 0,-1 0-1,28 112 251,0-57-266,0 1 16,0-28-16,0-1 15,0 1 1,0 0-1,0 0 1,0 55 0,0 1-1,0-29 1,0-27 0,0 0-1,0 0 1,0 0 109,0 27-110,0-27-15,0 0 63,0 0-47,28-28 234,-1 0-235,1 0 1,0 0-1,0 0 1,0 0 0,-1 0-16,1 0 31,0 0-31,0 0 31,0 0-15,0 0-1,-1 0 126</inkml:trace>
  <inkml:trace contextRef="#ctx0" brushRef="#br0" timeOffset="4657.153">6089 11819 0,'28'0'204,"0"0"-189,0 0-15,0 0 16,-1 0-1,1 0 1,0 0 0,28 0-1,-29 0 1,57 28 0,-29 0-1,1 0 1,-28-28-1,27 0 1,1 27 0,0-27-1,27 0 1,-55 0 0,27 0-1,-27 0 32,0 0-31,0 0 15,0 0-15,0 0 15,-1 0-16,1 0-15,0 0 16,0 0 15,0 0-15,-1 0 46</inkml:trace>
  <inkml:trace contextRef="#ctx0" brushRef="#br0" timeOffset="8624.855">6228 12570 0,'0'0'0,"28"0"15,28 28-15,-28-28 16,138 28 0,-54-1-1,27-27 1,27 0-1,57 0 1,-28 0 0,55 28-1,-56-28 1,-82 0 0</inkml:trace>
</inkml:ink>
</file>

<file path=ppt/ink/ink6.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18-07-17T17:59:32.888"/>
    </inkml:context>
    <inkml:brush xml:id="br0">
      <inkml:brushProperty name="width" value="0.05292" units="cm"/>
      <inkml:brushProperty name="height" value="0.05292" units="cm"/>
      <inkml:brushProperty name="color" value="#FF0000"/>
    </inkml:brush>
  </inkml:definitions>
  <inkml:trace contextRef="#ctx0" brushRef="#br0">6923 10290 0,'-55'0'63,"27"0"-63,-28 0 15,29 0 1,-57 0-16,1 0 16,-28-28-1,-56 28 1,-56 0-1,140 0-15,-56 0 16,55 0 0</inkml:trace>
  <inkml:trace contextRef="#ctx0" brushRef="#br0" timeOffset="1987.641">6979 11040 0,'-28'0'78,"0"0"-63,-27 0 1,-1 0-16,-27 0 16,-112 0-1,56 0 1,56 0-1,-1 0 1,-27-27 0,83 27-16,-83 0 15,0 0 1,55 0 0,1 0-1,27 0 16,-28 0-15</inkml:trace>
  <inkml:trace contextRef="#ctx0" brushRef="#br0" timeOffset="3799.48">6840 11847 0,'-28'0'47,"0"0"-16,1 0-15,-1 0 0,0 0 30,0 0-46,0 0 16,-55 0 0,27 0-16,-55 0 15,-28-28 1,-28 0 0,56 1-1,-56-1 16,56 28-15,28-28 0,-1 0-1,29 28 1,27-28 0,0 28-16</inkml:trace>
</inkml:ink>
</file>

<file path=ppt/ink/ink7.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18-07-17T17:59:53.216"/>
    </inkml:context>
    <inkml:brush xml:id="br0">
      <inkml:brushProperty name="width" value="0.05292" units="cm"/>
      <inkml:brushProperty name="height" value="0.05292" units="cm"/>
      <inkml:brushProperty name="color" value="#FF0000"/>
    </inkml:brush>
  </inkml:definitions>
  <inkml:trace contextRef="#ctx0" brushRef="#br0">24747 9483 0,'0'28'78,"-84"0"-62,-27 55-16,0-27 15,-56 55-15,28-55 16,-56 55-1,28 0 1,84-55 0,27-28-1,29 27 1,-1-27-16,-83 28 31,-28 55-15,27 0-1,29-55 1,-28 27 0,-1-27-1,57-1 1,-1 1 0,28-28-1,1 0 1,-1 27-1,-28 1 1,28-1 0,-27 1-1,27-56 17,0 56-17,0-29 1,-27 29-1,27-28 1,28 0 47,-28-28-48,0 83 1,1-55-1,-1 0 1,28 0 0,-28-1-1,0 1 1,0-28 0,28 28 15,0-56 203,-27 0-234,-1-27 16,28-1-16,-28 28 15,0-55 1,28 55 0,-28 0 124,28 112 17,0-29-142,28 29-15,-28-29 16,28-27-16,-28 0 15,28 0-15,-28 27 16,28-27 15,-1-28 1,-27 28-17,28-28 157,0 0-172,0 0 16,27-28-1,-27 0 1,28-83 0,55 83-1,-28-55 1,1 55-1,-56 0-15,-1 28 79,-27-27-64,28 27 1,0-28-16,0 28 31</inkml:trace>
  <inkml:trace contextRef="#ctx0" brushRef="#br0" timeOffset="10371">5283 9678 0,'28'0'93,"0"0"-77,27 0-16,29 0 16,-1 28-16,56-28 15,83 0 1,-55 0-1,-83 0 1,-56 0 0,27 0 15,1 0-15,-28 0-1,-1 0-15,29 0 16,27 0-1,-27 0 1,0 0 0,-1 0-1,1 0 1,27 27 0,28-27-1,1 0 1,-29 0-1,-27 0 17,-84-27 140,0-1-157,-27 0-15,-1-28 16,28 56-16,-28-83 15,29 55 17,-1-28-17,-28 56 1,84 0 125,28 28-141,-29 0 15,-27 0-15,56 0 16,-28-28-1,55 55 1,1 1 0,-56-28-1,-1 0 1,-27-1 15,0 29-15,-111 27-1,-56 56 1,56-55 0,0-28-1,83-29 1</inkml:trace>
</inkml:ink>
</file>

<file path=ppt/ink/ink8.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18-07-17T18:00:24.504"/>
    </inkml:context>
    <inkml:brush xml:id="br0">
      <inkml:brushProperty name="width" value="0.05292" units="cm"/>
      <inkml:brushProperty name="height" value="0.05292" units="cm"/>
      <inkml:brushProperty name="color" value="#FF0000"/>
    </inkml:brush>
  </inkml:definitions>
  <inkml:trace contextRef="#ctx0" brushRef="#br0">5783 10317 0,'56'28'46,"0"0"-46,-29-28 16,29 28-16,0 0 16,-1-28-1,57 27 1,82 1 0,-110-28-1,-1 28 1,-55-28-1,0 0 1,-1 0 31</inkml:trace>
  <inkml:trace contextRef="#ctx0" brushRef="#br0" timeOffset="575.791">6145 11068 0,'56'28'31,"27"-28"-15,0 0-16,-27 28 16,83 0-1,28-28 1,-56 27 0,-28-27-1,-55 0 32</inkml:trace>
  <inkml:trace contextRef="#ctx0" brushRef="#br0" timeOffset="3243.227">6951 11764 0,'-28'0'110,"1"0"-110,-1-28 15,-28 0-15,28 0 16,1 0-16,-1 0 15,0 1 1,0-1 0,28-28-1,-28 56 1,28-28 0,-27 28-1,-1 0 32,28-27-31,-28 27-1,0 0 1,0 0 0,1 0-1,-1 0 1,0 0-1,0 0 1,28 27 125,0 1-141,0 0 31,0 0-15,0 0-1,0 27-15,0-27 16,0 28-16,0-1 15,28 1 1,-28 0 0,56 55-1,-29 0 1,-27 0 15,0-55-15,0 0-1,28-56 173,0 0-172,28 0 30,-29 0-30,29 0-16,0 0 16,27 0-16,0 0 15,1 0 1,-28 0 0,-29 0-1,1 0 1,0 0 140</inkml:trace>
</inkml:ink>
</file>

<file path=ppt/ink/ink9.xml><?xml version="1.0" encoding="utf-8"?>
<inkml:ink xmlns:inkml="http://www.w3.org/2003/InkML">
  <inkml:definitions>
    <inkml:context xml:id="ctx0">
      <inkml:inkSource xml:id="inkSrc0">
        <inkml:traceFormat>
          <inkml:channel name="X" type="integer" max="3200" units="cm"/>
          <inkml:channel name="Y" type="integer" max="1080" units="cm"/>
          <inkml:channel name="T" type="integer" max="2.14748E9" units="dev"/>
        </inkml:traceFormat>
        <inkml:channelProperties>
          <inkml:channelProperty channel="X" name="resolution" value="93.02325" units="1/cm"/>
          <inkml:channelProperty channel="Y" name="resolution" value="55.6701" units="1/cm"/>
          <inkml:channelProperty channel="T" name="resolution" value="1" units="1/dev"/>
        </inkml:channelProperties>
      </inkml:inkSource>
      <inkml:timestamp xml:id="ts0" timeString="2018-07-17T18:00:39.492"/>
    </inkml:context>
    <inkml:brush xml:id="br0">
      <inkml:brushProperty name="width" value="0.05292" units="cm"/>
      <inkml:brushProperty name="height" value="0.05292" units="cm"/>
      <inkml:brushProperty name="color" value="#FF0000"/>
    </inkml:brush>
  </inkml:definitions>
  <inkml:trace contextRef="#ctx0" brushRef="#br0">27138 6980 0,'-28'0'62,"0"28"-15,-27 0-47,-29 27 0,1-27 16,-28 28-1,-56-1 1,-56-27 0,-27 56-1,139-57 1,-28 57 0,0-1-1,55 1 1,-55 27-1,0-55 1,0 55 0,-83 28-1,138-83-15,-55 27 16,-83 56 0,83-56 15,-28 1-16,56-28 1,55-29 0,-27 29-1,-1 0 1,1 27 0,-28 0-1,0 1 1,27-1-1,-27-27 1,55 0 0,29-56-1,27-112 126,0 29-141,0 27 16,0-27-16,0 27 15,0-55 1,0 83-1,0 84 142,0-28-157,0 83 15,27-28-15,-27 28 16,0-27 0,28 27-1,-28-55 1,28-56 15,0 0 0,27 0-15,-27 0 0,56 0-1,-1-28 1,0 0-1,-27 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1EF64-F73B-4314-BB6F-BC0937BBDF19}" type="datetimeFigureOut">
              <a:rPr lang="en-US"/>
              <a:t>7/30/2018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5E2820-AFE1-45FA-949E-17BDB534E1DC}" type="slidenum">
              <a:rPr/>
              <a:t>‹#›</a:t>
            </a:fld>
            <a:endParaRPr/>
          </a:p>
        </p:txBody>
      </p:sp>
    </p:spTree>
    <p:extLst>
      <p:ext uri="{BB962C8B-B14F-4D97-AF65-F5344CB8AC3E}">
        <p14:creationId xmlns:p14="http://schemas.microsoft.com/office/powerpoint/2010/main" val="315799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5E2820-AFE1-45FA-949E-17BDB534E1DC}" type="slidenum">
              <a:rPr lang="en-US" smtClean="0"/>
              <a:t>1</a:t>
            </a:fld>
            <a:endParaRPr lang="en-US"/>
          </a:p>
        </p:txBody>
      </p:sp>
    </p:spTree>
    <p:extLst>
      <p:ext uri="{BB962C8B-B14F-4D97-AF65-F5344CB8AC3E}">
        <p14:creationId xmlns:p14="http://schemas.microsoft.com/office/powerpoint/2010/main" val="306991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2</a:t>
            </a:fld>
            <a:endParaRPr lang="en-US"/>
          </a:p>
        </p:txBody>
      </p:sp>
    </p:spTree>
    <p:extLst>
      <p:ext uri="{BB962C8B-B14F-4D97-AF65-F5344CB8AC3E}">
        <p14:creationId xmlns:p14="http://schemas.microsoft.com/office/powerpoint/2010/main" val="63567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3</a:t>
            </a:fld>
            <a:endParaRPr lang="en-US"/>
          </a:p>
        </p:txBody>
      </p:sp>
    </p:spTree>
    <p:extLst>
      <p:ext uri="{BB962C8B-B14F-4D97-AF65-F5344CB8AC3E}">
        <p14:creationId xmlns:p14="http://schemas.microsoft.com/office/powerpoint/2010/main" val="30317001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3" y="304800"/>
            <a:ext cx="7091361" cy="2793906"/>
          </a:xfrm>
        </p:spPr>
        <p:txBody>
          <a:bodyPr anchor="b">
            <a:normAutofit/>
          </a:bodyPr>
          <a:lstStyle>
            <a:lvl1pPr algn="l">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1065213" y="3108804"/>
            <a:ext cx="7091361" cy="838200"/>
          </a:xfrm>
        </p:spPr>
        <p:txBody>
          <a:bodyPr/>
          <a:lstStyle>
            <a:lvl1pPr marL="0" indent="0" algn="l">
              <a:spcBef>
                <a:spcPts val="0"/>
              </a:spcBef>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8" name="Date Placeholder 7"/>
          <p:cNvSpPr>
            <a:spLocks noGrp="1"/>
          </p:cNvSpPr>
          <p:nvPr>
            <p:ph type="dt" sz="half" idx="10"/>
          </p:nvPr>
        </p:nvSpPr>
        <p:spPr/>
        <p:txBody>
          <a:bodyPr/>
          <a:lstStyle/>
          <a:p>
            <a:fld id="{D42B0683-6DB1-4120-94B2-1234AD53C043}" type="datetime1">
              <a:rPr lang="en-US" smtClean="0"/>
              <a:t>7/30/2018</a:t>
            </a:fld>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8FDBFFB2-86D9-4B8F-A59A-553A60B94BBE}" type="slidenum">
              <a:rPr/>
              <a:pPr/>
              <a:t>‹#›</a:t>
            </a:fld>
            <a:endParaRPr/>
          </a:p>
        </p:txBody>
      </p:sp>
    </p:spTree>
    <p:extLst>
      <p:ext uri="{BB962C8B-B14F-4D97-AF65-F5344CB8AC3E}">
        <p14:creationId xmlns:p14="http://schemas.microsoft.com/office/powerpoint/2010/main" val="189054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A4697DF-D43E-4857-A355-552E086890E6}" type="datetime1">
              <a:rPr lang="en-US" smtClean="0"/>
              <a:t>7/30/2018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420766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5014" y="304801"/>
            <a:ext cx="1715800"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2209800" y="304801"/>
            <a:ext cx="7502814"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F934FD7-72DE-4FF2-AFD0-A380A0B2DE1E}" type="datetime1">
              <a:rPr lang="en-US" smtClean="0"/>
              <a:t>7/30/2018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129949773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F7E601F-E828-4C02-BF23-9DA8FC81614C}" type="datetime1">
              <a:rPr lang="en-US" smtClean="0"/>
              <a:t>7/30/2018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58999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80013" y="1600200"/>
            <a:ext cx="6400801" cy="2486025"/>
          </a:xfrm>
        </p:spPr>
        <p:txBody>
          <a:bodyPr anchor="b">
            <a:normAutofit/>
          </a:bodyPr>
          <a:lstStyle>
            <a:lvl1pPr>
              <a:defRPr sz="5200"/>
            </a:lvl1pPr>
          </a:lstStyle>
          <a:p>
            <a:r>
              <a:rPr lang="en-US"/>
              <a:t>Click to edit Master title style</a:t>
            </a:r>
            <a:endParaRPr/>
          </a:p>
        </p:txBody>
      </p:sp>
      <p:sp>
        <p:nvSpPr>
          <p:cNvPr id="3" name="Text Placeholder 2"/>
          <p:cNvSpPr>
            <a:spLocks noGrp="1"/>
          </p:cNvSpPr>
          <p:nvPr>
            <p:ph type="body" idx="1"/>
          </p:nvPr>
        </p:nvSpPr>
        <p:spPr>
          <a:xfrm>
            <a:off x="5180011" y="4105029"/>
            <a:ext cx="6400801" cy="914400"/>
          </a:xfrm>
        </p:spPr>
        <p:txBody>
          <a:bodyPr>
            <a:normAutofit/>
          </a:bodyPr>
          <a:lstStyle>
            <a:lvl1pPr marL="0" indent="0">
              <a:buNone/>
              <a:defRPr sz="20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A382F6-38B5-4DEA-9BD2-CADCF3CB91C1}" type="datetime1">
              <a:rPr lang="en-US" smtClean="0"/>
              <a:t>7/30/2018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11791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2208213" y="1600200"/>
            <a:ext cx="4572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7008813" y="1600200"/>
            <a:ext cx="4572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050C5DC-447D-4608-A8F6-AB1BFE04170C}" type="datetime1">
              <a:rPr lang="en-US" smtClean="0"/>
              <a:t>7/30/2018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60775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2208213" y="1600200"/>
            <a:ext cx="4572000" cy="823912"/>
          </a:xfrm>
        </p:spPr>
        <p:txBody>
          <a:bodyPr anchor="ctr">
            <a:noAutofit/>
          </a:bodyPr>
          <a:lstStyle>
            <a:lvl1pPr marL="0" indent="0">
              <a:spcBef>
                <a:spcPts val="0"/>
              </a:spcBef>
              <a:buNone/>
              <a:defRPr sz="21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208213" y="2505075"/>
            <a:ext cx="4572000" cy="33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7008813" y="1600200"/>
            <a:ext cx="4572000" cy="823912"/>
          </a:xfrm>
        </p:spPr>
        <p:txBody>
          <a:bodyPr anchor="ctr">
            <a:noAutofit/>
          </a:bodyPr>
          <a:lstStyle>
            <a:lvl1pPr marL="0" indent="0">
              <a:spcBef>
                <a:spcPts val="0"/>
              </a:spcBef>
              <a:buNone/>
              <a:defRPr sz="21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008813" y="2505075"/>
            <a:ext cx="4572000" cy="33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6EB143E8-4047-4DAA-A3A0-C6B2F4760454}" type="datetime1">
              <a:rPr lang="en-US" smtClean="0"/>
              <a:t>7/30/2018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83304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A2469249-9CE5-46B8-B023-C851721F4C6D}" type="datetime1">
              <a:rPr lang="en-US" smtClean="0"/>
              <a:t>7/30/2018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69830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D72A5B-7F94-4449-AD5F-38FA5CE6D4E8}" type="datetime1">
              <a:rPr lang="en-US" smtClean="0"/>
              <a:t>7/30/2018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222526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37612" y="2277477"/>
            <a:ext cx="2743201" cy="2322178"/>
          </a:xfrm>
        </p:spPr>
        <p:txBody>
          <a:bodyPr anchor="b">
            <a:normAutofit/>
          </a:bodyPr>
          <a:lstStyle>
            <a:lvl1pPr>
              <a:defRPr sz="2600">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1293813" y="533400"/>
            <a:ext cx="6858000" cy="4800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837614" y="4583187"/>
            <a:ext cx="2743200" cy="1131813"/>
          </a:xfrm>
        </p:spPr>
        <p:txBody>
          <a:bodyPr>
            <a:normAutofit/>
          </a:bodyPr>
          <a:lstStyle>
            <a:lvl1pPr marL="0" indent="0">
              <a:spcBef>
                <a:spcPts val="1000"/>
              </a:spcBef>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AE9570-8635-4257-BD92-9A25D65209AF}" type="datetime1">
              <a:rPr lang="en-US" smtClean="0"/>
              <a:t>7/30/2018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189770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37612" y="2277477"/>
            <a:ext cx="2743201" cy="2322178"/>
          </a:xfrm>
        </p:spPr>
        <p:txBody>
          <a:bodyPr anchor="b">
            <a:normAutofit/>
          </a:bodyPr>
          <a:lstStyle>
            <a:lvl1pPr>
              <a:defRPr sz="2600">
                <a:solidFill>
                  <a:schemeClr val="accent2"/>
                </a:solidFill>
              </a:defRPr>
            </a:lvl1pPr>
          </a:lstStyle>
          <a:p>
            <a:r>
              <a:rPr lang="en-US"/>
              <a:t>Click to edit Master title style</a:t>
            </a:r>
            <a:endParaRPr/>
          </a:p>
        </p:txBody>
      </p:sp>
      <p:sp>
        <p:nvSpPr>
          <p:cNvPr id="8" name="Rounded Rectangle 7"/>
          <p:cNvSpPr/>
          <p:nvPr/>
        </p:nvSpPr>
        <p:spPr>
          <a:xfrm>
            <a:off x="1293812" y="533400"/>
            <a:ext cx="6858001" cy="4800600"/>
          </a:xfrm>
          <a:prstGeom prst="roundRect">
            <a:avLst>
              <a:gd name="adj" fmla="val 440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408112" y="647700"/>
            <a:ext cx="6629400" cy="4572000"/>
          </a:xfrm>
          <a:prstGeom prst="roundRect">
            <a:avLst>
              <a:gd name="adj" fmla="val 3725"/>
            </a:avLst>
          </a:prstGeo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837614" y="4583187"/>
            <a:ext cx="2743200" cy="1131813"/>
          </a:xfrm>
        </p:spPr>
        <p:txBody>
          <a:bodyPr>
            <a:normAutofit/>
          </a:bodyPr>
          <a:lstStyle>
            <a:lvl1pPr marL="0" indent="0">
              <a:spcBef>
                <a:spcPts val="1000"/>
              </a:spcBef>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BEE102-6D75-4AD4-9401-2120FF09B2AD}" type="datetime1">
              <a:rPr lang="en-US" smtClean="0"/>
              <a:t>7/30/2018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63930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08213" y="304800"/>
            <a:ext cx="9372600" cy="1200416"/>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2208213" y="1600200"/>
            <a:ext cx="9372600" cy="4114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253576" y="6505078"/>
            <a:ext cx="964036" cy="228600"/>
          </a:xfrm>
          <a:prstGeom prst="rect">
            <a:avLst/>
          </a:prstGeom>
        </p:spPr>
        <p:txBody>
          <a:bodyPr vert="horz" lIns="91440" tIns="45720" rIns="91440" bIns="45720" rtlCol="0" anchor="ctr"/>
          <a:lstStyle>
            <a:lvl1pPr algn="l">
              <a:defRPr sz="1100">
                <a:solidFill>
                  <a:schemeClr val="tx2"/>
                </a:solidFill>
              </a:defRPr>
            </a:lvl1pPr>
          </a:lstStyle>
          <a:p>
            <a:fld id="{BF4E6D5E-4C4F-432D-B9C2-ED77AD0CB991}" type="datetime1">
              <a:rPr lang="en-US" smtClean="0"/>
              <a:t>7/30/2018</a:t>
            </a:fld>
            <a:endParaRPr lang="en-US" dirty="0"/>
          </a:p>
        </p:txBody>
      </p:sp>
      <p:sp>
        <p:nvSpPr>
          <p:cNvPr id="5" name="Footer Placeholder 4"/>
          <p:cNvSpPr>
            <a:spLocks noGrp="1"/>
          </p:cNvSpPr>
          <p:nvPr>
            <p:ph type="ftr" sz="quarter" idx="3"/>
          </p:nvPr>
        </p:nvSpPr>
        <p:spPr>
          <a:xfrm>
            <a:off x="1280159" y="6505078"/>
            <a:ext cx="6876415" cy="228600"/>
          </a:xfrm>
          <a:prstGeom prst="rect">
            <a:avLst/>
          </a:prstGeom>
        </p:spPr>
        <p:txBody>
          <a:bodyPr vert="horz" lIns="91440" tIns="45720" rIns="91440" bIns="45720" rtlCol="0" anchor="ctr"/>
          <a:lstStyle>
            <a:lvl1pPr algn="l">
              <a:defRPr sz="1100">
                <a:solidFill>
                  <a:schemeClr val="tx2"/>
                </a:solidFill>
              </a:defRPr>
            </a:lvl1pPr>
          </a:lstStyle>
          <a:p>
            <a:endParaRPr lang="en-US"/>
          </a:p>
        </p:txBody>
      </p:sp>
      <p:sp>
        <p:nvSpPr>
          <p:cNvPr id="6" name="Slide Number Placeholder 5"/>
          <p:cNvSpPr>
            <a:spLocks noGrp="1"/>
          </p:cNvSpPr>
          <p:nvPr>
            <p:ph type="sldNum" sz="quarter" idx="4"/>
          </p:nvPr>
        </p:nvSpPr>
        <p:spPr>
          <a:xfrm>
            <a:off x="11580814" y="6280298"/>
            <a:ext cx="533399" cy="349101"/>
          </a:xfrm>
          <a:prstGeom prst="rect">
            <a:avLst/>
          </a:prstGeom>
        </p:spPr>
        <p:txBody>
          <a:bodyPr vert="horz" lIns="91440" tIns="45720" rIns="91440" bIns="45720" rtlCol="0" anchor="ctr"/>
          <a:lstStyle>
            <a:lvl1pPr algn="ctr">
              <a:defRPr sz="1100" b="1">
                <a:solidFill>
                  <a:srgbClr val="AB3C19"/>
                </a:solidFill>
              </a:defRPr>
            </a:lvl1pPr>
          </a:lstStyle>
          <a:p>
            <a:fld id="{8FDBFFB2-86D9-4B8F-A59A-553A60B94BBE}" type="slidenum">
              <a:rPr lang="en-US" smtClean="0"/>
              <a:pPr/>
              <a:t>‹#›</a:t>
            </a:fld>
            <a:endParaRPr lang="en-US"/>
          </a:p>
        </p:txBody>
      </p:sp>
    </p:spTree>
    <p:extLst>
      <p:ext uri="{BB962C8B-B14F-4D97-AF65-F5344CB8AC3E}">
        <p14:creationId xmlns:p14="http://schemas.microsoft.com/office/powerpoint/2010/main" val="1170255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Wingdings" panose="05000000000000000000" pitchFamily="2" charset="2"/>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Wingdings" panose="05000000000000000000" pitchFamily="2" charset="2"/>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Wingdings" panose="05000000000000000000" pitchFamily="2" charset="2"/>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You Made It!</a:t>
            </a:r>
          </a:p>
        </p:txBody>
      </p:sp>
      <p:sp>
        <p:nvSpPr>
          <p:cNvPr id="3" name="Subtitle 2"/>
          <p:cNvSpPr>
            <a:spLocks noGrp="1"/>
          </p:cNvSpPr>
          <p:nvPr>
            <p:ph type="subTitle" idx="1"/>
          </p:nvPr>
        </p:nvSpPr>
        <p:spPr/>
        <p:txBody>
          <a:bodyPr/>
          <a:lstStyle/>
          <a:p>
            <a:r>
              <a:rPr lang="en-US" dirty="0"/>
              <a:t>Joonho Kim</a:t>
            </a:r>
          </a:p>
        </p:txBody>
      </p:sp>
      <p:sp>
        <p:nvSpPr>
          <p:cNvPr id="5" name="Slide Number Placeholder 4">
            <a:extLst>
              <a:ext uri="{FF2B5EF4-FFF2-40B4-BE49-F238E27FC236}">
                <a16:creationId xmlns:a16="http://schemas.microsoft.com/office/drawing/2014/main" id="{D33DE6AE-C460-46B6-8347-294FE117C4F5}"/>
              </a:ext>
            </a:extLst>
          </p:cNvPr>
          <p:cNvSpPr>
            <a:spLocks noGrp="1"/>
          </p:cNvSpPr>
          <p:nvPr>
            <p:ph type="sldNum" sz="quarter" idx="12"/>
          </p:nvPr>
        </p:nvSpPr>
        <p:spPr/>
        <p:txBody>
          <a:bodyPr/>
          <a:lstStyle/>
          <a:p>
            <a:fld id="{8FDBFFB2-86D9-4B8F-A59A-553A60B94BBE}" type="slidenum">
              <a:rPr lang="en-US" smtClean="0"/>
              <a:pPr/>
              <a:t>1</a:t>
            </a:fld>
            <a:endParaRPr lang="en-US"/>
          </a:p>
        </p:txBody>
      </p:sp>
      <p:sp>
        <p:nvSpPr>
          <p:cNvPr id="6" name="TextBox 5">
            <a:extLst>
              <a:ext uri="{FF2B5EF4-FFF2-40B4-BE49-F238E27FC236}">
                <a16:creationId xmlns:a16="http://schemas.microsoft.com/office/drawing/2014/main" id="{8528FF14-DD01-4BFF-B160-8E2927217530}"/>
              </a:ext>
            </a:extLst>
          </p:cNvPr>
          <p:cNvSpPr txBox="1"/>
          <p:nvPr/>
        </p:nvSpPr>
        <p:spPr>
          <a:xfrm rot="19798126">
            <a:off x="8361485" y="4369777"/>
            <a:ext cx="715260" cy="369332"/>
          </a:xfrm>
          <a:prstGeom prst="rect">
            <a:avLst/>
          </a:prstGeom>
          <a:noFill/>
        </p:spPr>
        <p:txBody>
          <a:bodyPr wrap="none" rtlCol="0">
            <a:spAutoFit/>
          </a:bodyPr>
          <a:lstStyle/>
          <a:p>
            <a:r>
              <a:rPr lang="en-US" dirty="0"/>
              <a:t>1.5%</a:t>
            </a:r>
          </a:p>
        </p:txBody>
      </p:sp>
      <p:sp>
        <p:nvSpPr>
          <p:cNvPr id="7" name="TextBox 6">
            <a:extLst>
              <a:ext uri="{FF2B5EF4-FFF2-40B4-BE49-F238E27FC236}">
                <a16:creationId xmlns:a16="http://schemas.microsoft.com/office/drawing/2014/main" id="{D070B40E-F2A7-41B0-BAC5-D6F403FBEB4C}"/>
              </a:ext>
            </a:extLst>
          </p:cNvPr>
          <p:cNvSpPr txBox="1"/>
          <p:nvPr/>
        </p:nvSpPr>
        <p:spPr>
          <a:xfrm rot="19400879">
            <a:off x="8434754" y="2042747"/>
            <a:ext cx="715260" cy="369332"/>
          </a:xfrm>
          <a:prstGeom prst="rect">
            <a:avLst/>
          </a:prstGeom>
          <a:noFill/>
        </p:spPr>
        <p:txBody>
          <a:bodyPr wrap="none" rtlCol="0">
            <a:spAutoFit/>
          </a:bodyPr>
          <a:lstStyle/>
          <a:p>
            <a:r>
              <a:rPr lang="en-US" dirty="0"/>
              <a:t>1.5%</a:t>
            </a:r>
          </a:p>
        </p:txBody>
      </p:sp>
      <p:sp>
        <p:nvSpPr>
          <p:cNvPr id="8" name="TextBox 7">
            <a:extLst>
              <a:ext uri="{FF2B5EF4-FFF2-40B4-BE49-F238E27FC236}">
                <a16:creationId xmlns:a16="http://schemas.microsoft.com/office/drawing/2014/main" id="{BC1B7658-8F8D-42A2-8366-EB6C0328C2E5}"/>
              </a:ext>
            </a:extLst>
          </p:cNvPr>
          <p:cNvSpPr txBox="1"/>
          <p:nvPr/>
        </p:nvSpPr>
        <p:spPr>
          <a:xfrm rot="19400879">
            <a:off x="7571496" y="1509149"/>
            <a:ext cx="715260" cy="369332"/>
          </a:xfrm>
          <a:prstGeom prst="rect">
            <a:avLst/>
          </a:prstGeom>
          <a:noFill/>
        </p:spPr>
        <p:txBody>
          <a:bodyPr wrap="none" rtlCol="0">
            <a:spAutoFit/>
          </a:bodyPr>
          <a:lstStyle/>
          <a:p>
            <a:r>
              <a:rPr lang="en-US" dirty="0"/>
              <a:t>1.5%</a:t>
            </a:r>
          </a:p>
        </p:txBody>
      </p:sp>
      <p:sp>
        <p:nvSpPr>
          <p:cNvPr id="9" name="TextBox 8">
            <a:extLst>
              <a:ext uri="{FF2B5EF4-FFF2-40B4-BE49-F238E27FC236}">
                <a16:creationId xmlns:a16="http://schemas.microsoft.com/office/drawing/2014/main" id="{3156D2BF-69E2-4B7F-8AA6-84F6C62B115B}"/>
              </a:ext>
            </a:extLst>
          </p:cNvPr>
          <p:cNvSpPr txBox="1"/>
          <p:nvPr/>
        </p:nvSpPr>
        <p:spPr>
          <a:xfrm rot="18024549">
            <a:off x="9272952" y="2522233"/>
            <a:ext cx="715260" cy="369332"/>
          </a:xfrm>
          <a:prstGeom prst="rect">
            <a:avLst/>
          </a:prstGeom>
          <a:noFill/>
        </p:spPr>
        <p:txBody>
          <a:bodyPr wrap="none" rtlCol="0">
            <a:spAutoFit/>
          </a:bodyPr>
          <a:lstStyle/>
          <a:p>
            <a:r>
              <a:rPr lang="en-US" dirty="0"/>
              <a:t>1.5%</a:t>
            </a:r>
          </a:p>
        </p:txBody>
      </p:sp>
      <p:sp>
        <p:nvSpPr>
          <p:cNvPr id="10" name="TextBox 9">
            <a:extLst>
              <a:ext uri="{FF2B5EF4-FFF2-40B4-BE49-F238E27FC236}">
                <a16:creationId xmlns:a16="http://schemas.microsoft.com/office/drawing/2014/main" id="{5720FF15-FD8B-4BC6-B2E0-1C79FC653288}"/>
              </a:ext>
            </a:extLst>
          </p:cNvPr>
          <p:cNvSpPr txBox="1"/>
          <p:nvPr/>
        </p:nvSpPr>
        <p:spPr>
          <a:xfrm rot="2143264">
            <a:off x="10011402" y="4876421"/>
            <a:ext cx="715260" cy="369332"/>
          </a:xfrm>
          <a:prstGeom prst="rect">
            <a:avLst/>
          </a:prstGeom>
          <a:noFill/>
        </p:spPr>
        <p:txBody>
          <a:bodyPr wrap="none" rtlCol="0">
            <a:spAutoFit/>
          </a:bodyPr>
          <a:lstStyle/>
          <a:p>
            <a:r>
              <a:rPr lang="en-US" dirty="0"/>
              <a:t>1.5%</a:t>
            </a:r>
          </a:p>
        </p:txBody>
      </p:sp>
      <p:sp>
        <p:nvSpPr>
          <p:cNvPr id="11" name="TextBox 10">
            <a:extLst>
              <a:ext uri="{FF2B5EF4-FFF2-40B4-BE49-F238E27FC236}">
                <a16:creationId xmlns:a16="http://schemas.microsoft.com/office/drawing/2014/main" id="{889365CE-B1A1-4B2C-9B62-F36E56AECD1C}"/>
              </a:ext>
            </a:extLst>
          </p:cNvPr>
          <p:cNvSpPr txBox="1"/>
          <p:nvPr/>
        </p:nvSpPr>
        <p:spPr>
          <a:xfrm rot="21049399">
            <a:off x="7109733" y="4554443"/>
            <a:ext cx="715260" cy="369332"/>
          </a:xfrm>
          <a:prstGeom prst="rect">
            <a:avLst/>
          </a:prstGeom>
          <a:noFill/>
        </p:spPr>
        <p:txBody>
          <a:bodyPr wrap="none" rtlCol="0">
            <a:spAutoFit/>
          </a:bodyPr>
          <a:lstStyle/>
          <a:p>
            <a:r>
              <a:rPr lang="en-US" dirty="0"/>
              <a:t>1.5%</a:t>
            </a:r>
          </a:p>
        </p:txBody>
      </p:sp>
      <p:sp>
        <p:nvSpPr>
          <p:cNvPr id="12" name="TextBox 11">
            <a:extLst>
              <a:ext uri="{FF2B5EF4-FFF2-40B4-BE49-F238E27FC236}">
                <a16:creationId xmlns:a16="http://schemas.microsoft.com/office/drawing/2014/main" id="{F994314C-CA26-4F72-9BCF-6DDFB5AAFA2A}"/>
              </a:ext>
            </a:extLst>
          </p:cNvPr>
          <p:cNvSpPr txBox="1"/>
          <p:nvPr/>
        </p:nvSpPr>
        <p:spPr>
          <a:xfrm rot="19288246">
            <a:off x="6930380" y="770174"/>
            <a:ext cx="715260" cy="369332"/>
          </a:xfrm>
          <a:prstGeom prst="rect">
            <a:avLst/>
          </a:prstGeom>
          <a:noFill/>
        </p:spPr>
        <p:txBody>
          <a:bodyPr wrap="none" rtlCol="0">
            <a:spAutoFit/>
          </a:bodyPr>
          <a:lstStyle/>
          <a:p>
            <a:r>
              <a:rPr lang="en-US" dirty="0"/>
              <a:t>1.5%</a:t>
            </a:r>
          </a:p>
        </p:txBody>
      </p:sp>
      <p:sp>
        <p:nvSpPr>
          <p:cNvPr id="13" name="TextBox 12">
            <a:extLst>
              <a:ext uri="{FF2B5EF4-FFF2-40B4-BE49-F238E27FC236}">
                <a16:creationId xmlns:a16="http://schemas.microsoft.com/office/drawing/2014/main" id="{57AD6B7F-57DD-4DFE-AAFC-719E8147A625}"/>
              </a:ext>
            </a:extLst>
          </p:cNvPr>
          <p:cNvSpPr txBox="1"/>
          <p:nvPr/>
        </p:nvSpPr>
        <p:spPr>
          <a:xfrm rot="17253819">
            <a:off x="10409567" y="2801073"/>
            <a:ext cx="715260" cy="369332"/>
          </a:xfrm>
          <a:prstGeom prst="rect">
            <a:avLst/>
          </a:prstGeom>
          <a:noFill/>
        </p:spPr>
        <p:txBody>
          <a:bodyPr wrap="none" rtlCol="0">
            <a:spAutoFit/>
          </a:bodyPr>
          <a:lstStyle/>
          <a:p>
            <a:r>
              <a:rPr lang="en-US" dirty="0"/>
              <a:t>1.5%</a:t>
            </a:r>
          </a:p>
        </p:txBody>
      </p:sp>
    </p:spTree>
    <p:extLst>
      <p:ext uri="{BB962C8B-B14F-4D97-AF65-F5344CB8AC3E}">
        <p14:creationId xmlns:p14="http://schemas.microsoft.com/office/powerpoint/2010/main" val="35784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252E6-0641-4F23-8ABE-3E7AE1CA9B28}"/>
              </a:ext>
            </a:extLst>
          </p:cNvPr>
          <p:cNvSpPr>
            <a:spLocks noGrp="1"/>
          </p:cNvSpPr>
          <p:nvPr>
            <p:ph type="title"/>
          </p:nvPr>
        </p:nvSpPr>
        <p:spPr>
          <a:xfrm>
            <a:off x="2208213" y="304800"/>
            <a:ext cx="9372600" cy="1200416"/>
          </a:xfrm>
        </p:spPr>
        <p:txBody>
          <a:bodyPr/>
          <a:lstStyle/>
          <a:p>
            <a:r>
              <a:rPr lang="en-US" dirty="0"/>
              <a:t>Fibonacci Recursive</a:t>
            </a:r>
          </a:p>
        </p:txBody>
      </p:sp>
      <p:sp>
        <p:nvSpPr>
          <p:cNvPr id="3" name="Content Placeholder 2">
            <a:extLst>
              <a:ext uri="{FF2B5EF4-FFF2-40B4-BE49-F238E27FC236}">
                <a16:creationId xmlns:a16="http://schemas.microsoft.com/office/drawing/2014/main" id="{6911CFC1-0ED1-4AA1-84D1-7777654C0B66}"/>
              </a:ext>
            </a:extLst>
          </p:cNvPr>
          <p:cNvSpPr>
            <a:spLocks noGrp="1"/>
          </p:cNvSpPr>
          <p:nvPr>
            <p:ph idx="1"/>
          </p:nvPr>
        </p:nvSpPr>
        <p:spPr>
          <a:xfrm>
            <a:off x="2208213" y="1600200"/>
            <a:ext cx="3230695" cy="4114800"/>
          </a:xfrm>
        </p:spPr>
        <p:txBody>
          <a:bodyPr/>
          <a:lstStyle/>
          <a:p>
            <a:r>
              <a:rPr lang="en-US" dirty="0">
                <a:latin typeface="Courier New" panose="02070309020205020404" pitchFamily="49" charset="0"/>
                <a:cs typeface="Courier New" panose="02070309020205020404" pitchFamily="49" charset="0"/>
              </a:rPr>
              <a:t>Fib(5);</a:t>
            </a:r>
          </a:p>
          <a:p>
            <a:r>
              <a:rPr lang="en-US" dirty="0">
                <a:cs typeface="Courier New" panose="02070309020205020404" pitchFamily="49" charset="0"/>
              </a:rPr>
              <a:t>There are multiple, repeated calculations.</a:t>
            </a:r>
          </a:p>
          <a:p>
            <a:pPr lvl="1"/>
            <a:r>
              <a:rPr lang="en-US" dirty="0">
                <a:cs typeface="Courier New" panose="02070309020205020404" pitchFamily="49" charset="0"/>
              </a:rPr>
              <a:t>Excessive time to solve this.</a:t>
            </a:r>
          </a:p>
        </p:txBody>
      </p:sp>
      <p:sp>
        <p:nvSpPr>
          <p:cNvPr id="4" name="Oval 3">
            <a:extLst>
              <a:ext uri="{FF2B5EF4-FFF2-40B4-BE49-F238E27FC236}">
                <a16:creationId xmlns:a16="http://schemas.microsoft.com/office/drawing/2014/main" id="{29569033-3DD2-4DAF-BAB2-D3E82772E21B}"/>
              </a:ext>
            </a:extLst>
          </p:cNvPr>
          <p:cNvSpPr/>
          <p:nvPr/>
        </p:nvSpPr>
        <p:spPr>
          <a:xfrm>
            <a:off x="8680865" y="1438220"/>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Fib(5)</a:t>
            </a:r>
          </a:p>
        </p:txBody>
      </p:sp>
      <p:sp>
        <p:nvSpPr>
          <p:cNvPr id="7" name="Oval 6">
            <a:extLst>
              <a:ext uri="{FF2B5EF4-FFF2-40B4-BE49-F238E27FC236}">
                <a16:creationId xmlns:a16="http://schemas.microsoft.com/office/drawing/2014/main" id="{9EED54BA-F300-4CDF-974C-5C9C3708114F}"/>
              </a:ext>
            </a:extLst>
          </p:cNvPr>
          <p:cNvSpPr/>
          <p:nvPr/>
        </p:nvSpPr>
        <p:spPr>
          <a:xfrm>
            <a:off x="6764131" y="2152186"/>
            <a:ext cx="898752" cy="457477"/>
          </a:xfrm>
          <a:prstGeom prst="ellipse">
            <a:avLst/>
          </a:prstGeom>
          <a:solidFill>
            <a:srgbClr val="7030A0"/>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Fib(4)</a:t>
            </a:r>
          </a:p>
        </p:txBody>
      </p:sp>
      <p:sp>
        <p:nvSpPr>
          <p:cNvPr id="9" name="Oval 8">
            <a:extLst>
              <a:ext uri="{FF2B5EF4-FFF2-40B4-BE49-F238E27FC236}">
                <a16:creationId xmlns:a16="http://schemas.microsoft.com/office/drawing/2014/main" id="{4185CFBD-0085-46FE-92B7-6A65A9A27D1B}"/>
              </a:ext>
            </a:extLst>
          </p:cNvPr>
          <p:cNvSpPr/>
          <p:nvPr/>
        </p:nvSpPr>
        <p:spPr>
          <a:xfrm>
            <a:off x="5493427" y="2874692"/>
            <a:ext cx="898752" cy="457477"/>
          </a:xfrm>
          <a:prstGeom prst="ellipse">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Fib(3)</a:t>
            </a:r>
          </a:p>
        </p:txBody>
      </p:sp>
      <p:sp>
        <p:nvSpPr>
          <p:cNvPr id="10" name="Oval 9">
            <a:extLst>
              <a:ext uri="{FF2B5EF4-FFF2-40B4-BE49-F238E27FC236}">
                <a16:creationId xmlns:a16="http://schemas.microsoft.com/office/drawing/2014/main" id="{00889BCF-76ED-47FA-93B0-99FD1A42C700}"/>
              </a:ext>
            </a:extLst>
          </p:cNvPr>
          <p:cNvSpPr/>
          <p:nvPr/>
        </p:nvSpPr>
        <p:spPr>
          <a:xfrm>
            <a:off x="4845377" y="3607239"/>
            <a:ext cx="898752" cy="457477"/>
          </a:xfrm>
          <a:prstGeom prst="ellipse">
            <a:avLst/>
          </a:prstGeom>
          <a:solidFill>
            <a:schemeClr val="accent1">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Fib(2)</a:t>
            </a:r>
          </a:p>
        </p:txBody>
      </p:sp>
      <p:sp>
        <p:nvSpPr>
          <p:cNvPr id="11" name="Oval 10">
            <a:extLst>
              <a:ext uri="{FF2B5EF4-FFF2-40B4-BE49-F238E27FC236}">
                <a16:creationId xmlns:a16="http://schemas.microsoft.com/office/drawing/2014/main" id="{BF0349F4-A4EB-46E3-BDA9-535306EB74AD}"/>
              </a:ext>
            </a:extLst>
          </p:cNvPr>
          <p:cNvSpPr/>
          <p:nvPr/>
        </p:nvSpPr>
        <p:spPr>
          <a:xfrm>
            <a:off x="4315633" y="4339786"/>
            <a:ext cx="898752" cy="457477"/>
          </a:xfrm>
          <a:prstGeom prst="ellipse">
            <a:avLst/>
          </a:prstGeom>
          <a:solidFill>
            <a:schemeClr val="accent3">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sp>
        <p:nvSpPr>
          <p:cNvPr id="12" name="Oval 11">
            <a:extLst>
              <a:ext uri="{FF2B5EF4-FFF2-40B4-BE49-F238E27FC236}">
                <a16:creationId xmlns:a16="http://schemas.microsoft.com/office/drawing/2014/main" id="{6690A5D0-87D8-49BB-B83C-6F0AF32E0A01}"/>
              </a:ext>
            </a:extLst>
          </p:cNvPr>
          <p:cNvSpPr/>
          <p:nvPr/>
        </p:nvSpPr>
        <p:spPr>
          <a:xfrm>
            <a:off x="5426372" y="4335199"/>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Fib(0)</a:t>
            </a:r>
          </a:p>
        </p:txBody>
      </p:sp>
      <p:cxnSp>
        <p:nvCxnSpPr>
          <p:cNvPr id="14" name="Straight Arrow Connector 13">
            <a:extLst>
              <a:ext uri="{FF2B5EF4-FFF2-40B4-BE49-F238E27FC236}">
                <a16:creationId xmlns:a16="http://schemas.microsoft.com/office/drawing/2014/main" id="{422E26EF-F147-480E-8ED5-5394FCF07BD5}"/>
              </a:ext>
            </a:extLst>
          </p:cNvPr>
          <p:cNvCxnSpPr>
            <a:stCxn id="4" idx="3"/>
            <a:endCxn id="7" idx="0"/>
          </p:cNvCxnSpPr>
          <p:nvPr/>
        </p:nvCxnSpPr>
        <p:spPr>
          <a:xfrm flipH="1">
            <a:off x="7213507" y="1828701"/>
            <a:ext cx="1598977" cy="32348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6969CB0-A16C-46C2-9E1E-7FCAC5AA522D}"/>
              </a:ext>
            </a:extLst>
          </p:cNvPr>
          <p:cNvCxnSpPr>
            <a:cxnSpLocks/>
            <a:stCxn id="4" idx="5"/>
            <a:endCxn id="49" idx="0"/>
          </p:cNvCxnSpPr>
          <p:nvPr/>
        </p:nvCxnSpPr>
        <p:spPr>
          <a:xfrm>
            <a:off x="9447998" y="1828701"/>
            <a:ext cx="1584819" cy="313444"/>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BF95D79-3BEF-427A-9802-96D19223FE93}"/>
              </a:ext>
            </a:extLst>
          </p:cNvPr>
          <p:cNvCxnSpPr>
            <a:cxnSpLocks/>
            <a:stCxn id="7" idx="3"/>
            <a:endCxn id="9" idx="0"/>
          </p:cNvCxnSpPr>
          <p:nvPr/>
        </p:nvCxnSpPr>
        <p:spPr>
          <a:xfrm flipH="1">
            <a:off x="5942803" y="2542667"/>
            <a:ext cx="952947" cy="33202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A29DA2D-5722-452D-88D4-93D983E72C60}"/>
              </a:ext>
            </a:extLst>
          </p:cNvPr>
          <p:cNvCxnSpPr>
            <a:cxnSpLocks/>
            <a:stCxn id="9" idx="3"/>
            <a:endCxn id="10" idx="0"/>
          </p:cNvCxnSpPr>
          <p:nvPr/>
        </p:nvCxnSpPr>
        <p:spPr>
          <a:xfrm flipH="1">
            <a:off x="5294753" y="3265173"/>
            <a:ext cx="330293" cy="342066"/>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5BE8053-54FF-48AC-B706-555404E3C79E}"/>
              </a:ext>
            </a:extLst>
          </p:cNvPr>
          <p:cNvCxnSpPr>
            <a:cxnSpLocks/>
            <a:stCxn id="10" idx="3"/>
            <a:endCxn id="11" idx="0"/>
          </p:cNvCxnSpPr>
          <p:nvPr/>
        </p:nvCxnSpPr>
        <p:spPr>
          <a:xfrm flipH="1">
            <a:off x="4765009" y="3997720"/>
            <a:ext cx="211987" cy="342066"/>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DFE06A2-1301-45EE-A57E-62B64FDAD71F}"/>
              </a:ext>
            </a:extLst>
          </p:cNvPr>
          <p:cNvCxnSpPr>
            <a:cxnSpLocks/>
            <a:stCxn id="10" idx="5"/>
            <a:endCxn id="12" idx="0"/>
          </p:cNvCxnSpPr>
          <p:nvPr/>
        </p:nvCxnSpPr>
        <p:spPr>
          <a:xfrm>
            <a:off x="5612510" y="3997720"/>
            <a:ext cx="263238" cy="337479"/>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FFC178AD-2548-4F82-B404-EF6DE323D782}"/>
              </a:ext>
            </a:extLst>
          </p:cNvPr>
          <p:cNvSpPr/>
          <p:nvPr/>
        </p:nvSpPr>
        <p:spPr>
          <a:xfrm>
            <a:off x="6155877" y="3612693"/>
            <a:ext cx="898752" cy="457477"/>
          </a:xfrm>
          <a:prstGeom prst="ellipse">
            <a:avLst/>
          </a:prstGeom>
          <a:solidFill>
            <a:schemeClr val="accent3">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45" name="Straight Arrow Connector 44">
            <a:extLst>
              <a:ext uri="{FF2B5EF4-FFF2-40B4-BE49-F238E27FC236}">
                <a16:creationId xmlns:a16="http://schemas.microsoft.com/office/drawing/2014/main" id="{7329AE30-170A-43F9-8F86-3EF8115CD6E4}"/>
              </a:ext>
            </a:extLst>
          </p:cNvPr>
          <p:cNvCxnSpPr>
            <a:cxnSpLocks/>
            <a:stCxn id="9" idx="5"/>
            <a:endCxn id="44" idx="0"/>
          </p:cNvCxnSpPr>
          <p:nvPr/>
        </p:nvCxnSpPr>
        <p:spPr>
          <a:xfrm>
            <a:off x="6260560" y="3265173"/>
            <a:ext cx="344693" cy="347520"/>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706EC071-7BB9-496B-8E2C-472266E5C227}"/>
              </a:ext>
            </a:extLst>
          </p:cNvPr>
          <p:cNvSpPr/>
          <p:nvPr/>
        </p:nvSpPr>
        <p:spPr>
          <a:xfrm>
            <a:off x="10583441" y="2142145"/>
            <a:ext cx="898752" cy="457477"/>
          </a:xfrm>
          <a:prstGeom prst="ellipse">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Fib(3)</a:t>
            </a:r>
          </a:p>
        </p:txBody>
      </p:sp>
      <p:sp>
        <p:nvSpPr>
          <p:cNvPr id="50" name="Oval 49">
            <a:extLst>
              <a:ext uri="{FF2B5EF4-FFF2-40B4-BE49-F238E27FC236}">
                <a16:creationId xmlns:a16="http://schemas.microsoft.com/office/drawing/2014/main" id="{4443B995-91BD-4B96-A6C7-B188938FA0C4}"/>
              </a:ext>
            </a:extLst>
          </p:cNvPr>
          <p:cNvSpPr/>
          <p:nvPr/>
        </p:nvSpPr>
        <p:spPr>
          <a:xfrm>
            <a:off x="9935391" y="2874692"/>
            <a:ext cx="898752" cy="457477"/>
          </a:xfrm>
          <a:prstGeom prst="ellipse">
            <a:avLst/>
          </a:prstGeom>
          <a:solidFill>
            <a:schemeClr val="accent1">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Fib(2)</a:t>
            </a:r>
          </a:p>
        </p:txBody>
      </p:sp>
      <p:sp>
        <p:nvSpPr>
          <p:cNvPr id="51" name="Oval 50">
            <a:extLst>
              <a:ext uri="{FF2B5EF4-FFF2-40B4-BE49-F238E27FC236}">
                <a16:creationId xmlns:a16="http://schemas.microsoft.com/office/drawing/2014/main" id="{75F5A6BE-4AF8-4B36-9EEB-9DC2820D969C}"/>
              </a:ext>
            </a:extLst>
          </p:cNvPr>
          <p:cNvSpPr/>
          <p:nvPr/>
        </p:nvSpPr>
        <p:spPr>
          <a:xfrm>
            <a:off x="9405647" y="3607239"/>
            <a:ext cx="898752" cy="457477"/>
          </a:xfrm>
          <a:prstGeom prst="ellipse">
            <a:avLst/>
          </a:prstGeom>
          <a:solidFill>
            <a:schemeClr val="accent3">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sp>
        <p:nvSpPr>
          <p:cNvPr id="52" name="Oval 51">
            <a:extLst>
              <a:ext uri="{FF2B5EF4-FFF2-40B4-BE49-F238E27FC236}">
                <a16:creationId xmlns:a16="http://schemas.microsoft.com/office/drawing/2014/main" id="{FD9BC590-0D1D-4710-AA00-5CF196EFE9BE}"/>
              </a:ext>
            </a:extLst>
          </p:cNvPr>
          <p:cNvSpPr/>
          <p:nvPr/>
        </p:nvSpPr>
        <p:spPr>
          <a:xfrm>
            <a:off x="10516386" y="3602652"/>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Fib(0)</a:t>
            </a:r>
          </a:p>
        </p:txBody>
      </p:sp>
      <p:cxnSp>
        <p:nvCxnSpPr>
          <p:cNvPr id="53" name="Straight Arrow Connector 52">
            <a:extLst>
              <a:ext uri="{FF2B5EF4-FFF2-40B4-BE49-F238E27FC236}">
                <a16:creationId xmlns:a16="http://schemas.microsoft.com/office/drawing/2014/main" id="{D51A26B0-8E20-4569-B3A0-92EA0B2A2C3D}"/>
              </a:ext>
            </a:extLst>
          </p:cNvPr>
          <p:cNvCxnSpPr>
            <a:cxnSpLocks/>
            <a:stCxn id="49" idx="3"/>
            <a:endCxn id="50" idx="0"/>
          </p:cNvCxnSpPr>
          <p:nvPr/>
        </p:nvCxnSpPr>
        <p:spPr>
          <a:xfrm flipH="1">
            <a:off x="10384767" y="2532626"/>
            <a:ext cx="330293" cy="342066"/>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4FF0133-6353-4126-A8AB-6A155825D055}"/>
              </a:ext>
            </a:extLst>
          </p:cNvPr>
          <p:cNvCxnSpPr>
            <a:cxnSpLocks/>
            <a:stCxn id="50" idx="3"/>
            <a:endCxn id="51" idx="0"/>
          </p:cNvCxnSpPr>
          <p:nvPr/>
        </p:nvCxnSpPr>
        <p:spPr>
          <a:xfrm flipH="1">
            <a:off x="9855023" y="3265173"/>
            <a:ext cx="211987" cy="342066"/>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ADE5BB8-B72A-4CB7-8007-D6CCCBC02C44}"/>
              </a:ext>
            </a:extLst>
          </p:cNvPr>
          <p:cNvCxnSpPr>
            <a:cxnSpLocks/>
            <a:stCxn id="50" idx="5"/>
            <a:endCxn id="52" idx="0"/>
          </p:cNvCxnSpPr>
          <p:nvPr/>
        </p:nvCxnSpPr>
        <p:spPr>
          <a:xfrm>
            <a:off x="10702524" y="3265173"/>
            <a:ext cx="263238" cy="337479"/>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DDDC2E7C-76C1-42F0-A28D-068EB2CC883D}"/>
              </a:ext>
            </a:extLst>
          </p:cNvPr>
          <p:cNvSpPr/>
          <p:nvPr/>
        </p:nvSpPr>
        <p:spPr>
          <a:xfrm>
            <a:off x="11147429" y="2866667"/>
            <a:ext cx="898752" cy="457477"/>
          </a:xfrm>
          <a:prstGeom prst="ellipse">
            <a:avLst/>
          </a:prstGeom>
          <a:solidFill>
            <a:schemeClr val="accent3">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57" name="Straight Arrow Connector 56">
            <a:extLst>
              <a:ext uri="{FF2B5EF4-FFF2-40B4-BE49-F238E27FC236}">
                <a16:creationId xmlns:a16="http://schemas.microsoft.com/office/drawing/2014/main" id="{F20E8DF0-96AA-45ED-B000-BC3E4D4991C1}"/>
              </a:ext>
            </a:extLst>
          </p:cNvPr>
          <p:cNvCxnSpPr>
            <a:cxnSpLocks/>
            <a:endCxn id="56" idx="0"/>
          </p:cNvCxnSpPr>
          <p:nvPr/>
        </p:nvCxnSpPr>
        <p:spPr>
          <a:xfrm>
            <a:off x="11218955" y="2472448"/>
            <a:ext cx="377850" cy="394219"/>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1D998980-1971-48AB-BE5A-9BAF4A635368}"/>
              </a:ext>
            </a:extLst>
          </p:cNvPr>
          <p:cNvSpPr/>
          <p:nvPr/>
        </p:nvSpPr>
        <p:spPr>
          <a:xfrm>
            <a:off x="7752390" y="2885376"/>
            <a:ext cx="898752" cy="446793"/>
          </a:xfrm>
          <a:prstGeom prst="ellipse">
            <a:avLst/>
          </a:prstGeom>
          <a:solidFill>
            <a:schemeClr val="accent1">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Fib(2)</a:t>
            </a:r>
          </a:p>
        </p:txBody>
      </p:sp>
      <p:sp>
        <p:nvSpPr>
          <p:cNvPr id="60" name="Oval 59">
            <a:extLst>
              <a:ext uri="{FF2B5EF4-FFF2-40B4-BE49-F238E27FC236}">
                <a16:creationId xmlns:a16="http://schemas.microsoft.com/office/drawing/2014/main" id="{582AD2F4-70DE-4647-A178-941B8DF4C5B8}"/>
              </a:ext>
            </a:extLst>
          </p:cNvPr>
          <p:cNvSpPr/>
          <p:nvPr/>
        </p:nvSpPr>
        <p:spPr>
          <a:xfrm>
            <a:off x="7222646" y="3617923"/>
            <a:ext cx="898752" cy="446793"/>
          </a:xfrm>
          <a:prstGeom prst="ellipse">
            <a:avLst/>
          </a:prstGeom>
          <a:solidFill>
            <a:schemeClr val="accent3">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sp>
        <p:nvSpPr>
          <p:cNvPr id="61" name="Oval 60">
            <a:extLst>
              <a:ext uri="{FF2B5EF4-FFF2-40B4-BE49-F238E27FC236}">
                <a16:creationId xmlns:a16="http://schemas.microsoft.com/office/drawing/2014/main" id="{C37FF40E-C080-45F9-A3F1-BF5038542899}"/>
              </a:ext>
            </a:extLst>
          </p:cNvPr>
          <p:cNvSpPr/>
          <p:nvPr/>
        </p:nvSpPr>
        <p:spPr>
          <a:xfrm>
            <a:off x="8333385" y="3613336"/>
            <a:ext cx="898752" cy="446793"/>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Fib(0)</a:t>
            </a:r>
          </a:p>
        </p:txBody>
      </p:sp>
      <p:cxnSp>
        <p:nvCxnSpPr>
          <p:cNvPr id="62" name="Straight Arrow Connector 61">
            <a:extLst>
              <a:ext uri="{FF2B5EF4-FFF2-40B4-BE49-F238E27FC236}">
                <a16:creationId xmlns:a16="http://schemas.microsoft.com/office/drawing/2014/main" id="{6021B925-A2C2-4632-8AF1-E03CC0BAC229}"/>
              </a:ext>
            </a:extLst>
          </p:cNvPr>
          <p:cNvCxnSpPr>
            <a:cxnSpLocks/>
            <a:stCxn id="59" idx="3"/>
            <a:endCxn id="60" idx="0"/>
          </p:cNvCxnSpPr>
          <p:nvPr/>
        </p:nvCxnSpPr>
        <p:spPr>
          <a:xfrm flipH="1">
            <a:off x="7672022" y="3266738"/>
            <a:ext cx="211987" cy="35118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1D7F985-D8F6-481B-B6B4-C7DA99B3415C}"/>
              </a:ext>
            </a:extLst>
          </p:cNvPr>
          <p:cNvCxnSpPr>
            <a:cxnSpLocks/>
            <a:stCxn id="59" idx="5"/>
            <a:endCxn id="61" idx="0"/>
          </p:cNvCxnSpPr>
          <p:nvPr/>
        </p:nvCxnSpPr>
        <p:spPr>
          <a:xfrm>
            <a:off x="8519523" y="3266738"/>
            <a:ext cx="263238" cy="346598"/>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910EEBC-6AC2-42AB-A283-84C8CBD98DDD}"/>
              </a:ext>
            </a:extLst>
          </p:cNvPr>
          <p:cNvCxnSpPr>
            <a:cxnSpLocks/>
            <a:stCxn id="7" idx="5"/>
            <a:endCxn id="59" idx="0"/>
          </p:cNvCxnSpPr>
          <p:nvPr/>
        </p:nvCxnSpPr>
        <p:spPr>
          <a:xfrm>
            <a:off x="7531264" y="2542667"/>
            <a:ext cx="670502" cy="342709"/>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4F8EF4D-F1FB-48BB-88D8-53005AB9DD9A}"/>
              </a:ext>
            </a:extLst>
          </p:cNvPr>
          <p:cNvSpPr/>
          <p:nvPr/>
        </p:nvSpPr>
        <p:spPr>
          <a:xfrm>
            <a:off x="6669249" y="4678547"/>
            <a:ext cx="4645384" cy="1200329"/>
          </a:xfrm>
          <a:prstGeom prst="rect">
            <a:avLst/>
          </a:prstGeom>
        </p:spPr>
        <p:txBody>
          <a:bodyPr wrap="square">
            <a:spAutoFit/>
          </a:bodyPr>
          <a:lstStyle/>
          <a:p>
            <a:pPr marL="285750" indent="-285750">
              <a:buFont typeface="Arial" panose="020B0604020202020204" pitchFamily="34" charset="0"/>
              <a:buChar char="•"/>
            </a:pPr>
            <a:r>
              <a:rPr lang="en-US" dirty="0">
                <a:cs typeface="Courier New" panose="02070309020205020404" pitchFamily="49" charset="0"/>
              </a:rPr>
              <a:t>O(2</a:t>
            </a:r>
            <a:r>
              <a:rPr lang="en-US" baseline="30000" dirty="0">
                <a:cs typeface="Courier New" panose="02070309020205020404" pitchFamily="49" charset="0"/>
              </a:rPr>
              <a:t>n</a:t>
            </a:r>
            <a:r>
              <a:rPr lang="en-US" dirty="0">
                <a:cs typeface="Courier New" panose="02070309020205020404" pitchFamily="49" charset="0"/>
              </a:rPr>
              <a:t>)</a:t>
            </a:r>
          </a:p>
          <a:p>
            <a:pPr marL="742950" lvl="1" indent="-285750">
              <a:buFont typeface="Arial" panose="020B0604020202020204" pitchFamily="34" charset="0"/>
              <a:buChar char="•"/>
            </a:pPr>
            <a:r>
              <a:rPr lang="en-US" sz="1600" dirty="0">
                <a:cs typeface="Courier New" panose="02070309020205020404" pitchFamily="49" charset="0"/>
              </a:rPr>
              <a:t>Tighter</a:t>
            </a:r>
            <a:r>
              <a:rPr lang="en-US" dirty="0">
                <a:cs typeface="Courier New" panose="02070309020205020404" pitchFamily="49" charset="0"/>
              </a:rPr>
              <a:t> bound of ~</a:t>
            </a:r>
            <a:r>
              <a:rPr lang="en-US" dirty="0" err="1">
                <a:cs typeface="Courier New" panose="02070309020205020404" pitchFamily="49" charset="0"/>
              </a:rPr>
              <a:t>BigTheta</a:t>
            </a:r>
            <a:r>
              <a:rPr lang="en-US" dirty="0">
                <a:cs typeface="Courier New" panose="02070309020205020404" pitchFamily="49" charset="0"/>
              </a:rPr>
              <a:t>(1.6</a:t>
            </a:r>
            <a:r>
              <a:rPr lang="en-US" baseline="30000" dirty="0">
                <a:cs typeface="Courier New" panose="02070309020205020404" pitchFamily="49" charset="0"/>
              </a:rPr>
              <a:t>n</a:t>
            </a:r>
            <a:r>
              <a:rPr lang="en-US" dirty="0">
                <a:cs typeface="Courier New" panose="02070309020205020404" pitchFamily="49" charset="0"/>
              </a:rPr>
              <a:t>)</a:t>
            </a:r>
          </a:p>
          <a:p>
            <a:pPr marL="285750" indent="-285750">
              <a:buFont typeface="Arial" panose="020B0604020202020204" pitchFamily="34" charset="0"/>
              <a:buChar char="•"/>
            </a:pPr>
            <a:r>
              <a:rPr lang="en-US" dirty="0">
                <a:cs typeface="Courier New" panose="02070309020205020404" pitchFamily="49" charset="0"/>
              </a:rPr>
              <a:t>What if we saved</a:t>
            </a:r>
          </a:p>
          <a:p>
            <a:pPr marL="742950" lvl="1" indent="-285750">
              <a:buFont typeface="Arial" panose="020B0604020202020204" pitchFamily="34" charset="0"/>
              <a:buChar char="•"/>
            </a:pPr>
            <a:endParaRPr lang="en-US" dirty="0">
              <a:cs typeface="Courier New" panose="02070309020205020404" pitchFamily="49" charset="0"/>
            </a:endParaRPr>
          </a:p>
        </p:txBody>
      </p:sp>
      <p:sp>
        <p:nvSpPr>
          <p:cNvPr id="20" name="Slide Number Placeholder 19">
            <a:extLst>
              <a:ext uri="{FF2B5EF4-FFF2-40B4-BE49-F238E27FC236}">
                <a16:creationId xmlns:a16="http://schemas.microsoft.com/office/drawing/2014/main" id="{86155EDF-D5CE-4C3A-A9D3-B34B5C90C225}"/>
              </a:ext>
            </a:extLst>
          </p:cNvPr>
          <p:cNvSpPr>
            <a:spLocks noGrp="1"/>
          </p:cNvSpPr>
          <p:nvPr>
            <p:ph type="sldNum" sz="quarter" idx="12"/>
          </p:nvPr>
        </p:nvSpPr>
        <p:spPr>
          <a:xfrm>
            <a:off x="11580814" y="6280298"/>
            <a:ext cx="533399" cy="349101"/>
          </a:xfrm>
        </p:spPr>
        <p:txBody>
          <a:bodyPr/>
          <a:lstStyle/>
          <a:p>
            <a:fld id="{8FDBFFB2-86D9-4B8F-A59A-553A60B94BBE}" type="slidenum">
              <a:rPr lang="en-US" smtClean="0"/>
              <a:t>10</a:t>
            </a:fld>
            <a:endParaRPr lang="en-US"/>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CBA7EDF1-D235-451E-8DD5-0FB1701A505F}"/>
                  </a:ext>
                </a:extLst>
              </p14:cNvPr>
              <p14:cNvContentPartPr/>
              <p14:nvPr/>
            </p14:nvContentPartPr>
            <p14:xfrm>
              <a:off x="4244040" y="1051200"/>
              <a:ext cx="7387920" cy="4084920"/>
            </p14:xfrm>
          </p:contentPart>
        </mc:Choice>
        <mc:Fallback xmlns="">
          <p:pic>
            <p:nvPicPr>
              <p:cNvPr id="5" name="Ink 4">
                <a:extLst>
                  <a:ext uri="{FF2B5EF4-FFF2-40B4-BE49-F238E27FC236}">
                    <a16:creationId xmlns:a16="http://schemas.microsoft.com/office/drawing/2014/main" id="{CBA7EDF1-D235-451E-8DD5-0FB1701A505F}"/>
                  </a:ext>
                </a:extLst>
              </p:cNvPr>
              <p:cNvPicPr/>
              <p:nvPr/>
            </p:nvPicPr>
            <p:blipFill>
              <a:blip r:embed="rId3"/>
              <a:stretch>
                <a:fillRect/>
              </a:stretch>
            </p:blipFill>
            <p:spPr>
              <a:xfrm>
                <a:off x="4234680" y="1041840"/>
                <a:ext cx="7406640" cy="4103640"/>
              </a:xfrm>
              <a:prstGeom prst="rect">
                <a:avLst/>
              </a:prstGeom>
            </p:spPr>
          </p:pic>
        </mc:Fallback>
      </mc:AlternateContent>
    </p:spTree>
    <p:extLst>
      <p:ext uri="{BB962C8B-B14F-4D97-AF65-F5344CB8AC3E}">
        <p14:creationId xmlns:p14="http://schemas.microsoft.com/office/powerpoint/2010/main" val="3551713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8F91-580B-45DB-B8DF-DAD00116E960}"/>
              </a:ext>
            </a:extLst>
          </p:cNvPr>
          <p:cNvSpPr>
            <a:spLocks noGrp="1"/>
          </p:cNvSpPr>
          <p:nvPr>
            <p:ph type="title"/>
          </p:nvPr>
        </p:nvSpPr>
        <p:spPr/>
        <p:txBody>
          <a:bodyPr/>
          <a:lstStyle/>
          <a:p>
            <a:r>
              <a:rPr lang="en-US" dirty="0"/>
              <a:t>Dynamic Programming</a:t>
            </a:r>
          </a:p>
        </p:txBody>
      </p:sp>
      <p:sp>
        <p:nvSpPr>
          <p:cNvPr id="3" name="Content Placeholder 2">
            <a:extLst>
              <a:ext uri="{FF2B5EF4-FFF2-40B4-BE49-F238E27FC236}">
                <a16:creationId xmlns:a16="http://schemas.microsoft.com/office/drawing/2014/main" id="{F773122F-91BE-4501-94F3-6BD47E0136F6}"/>
              </a:ext>
            </a:extLst>
          </p:cNvPr>
          <p:cNvSpPr>
            <a:spLocks noGrp="1"/>
          </p:cNvSpPr>
          <p:nvPr>
            <p:ph idx="1"/>
          </p:nvPr>
        </p:nvSpPr>
        <p:spPr/>
        <p:txBody>
          <a:bodyPr/>
          <a:lstStyle/>
          <a:p>
            <a:r>
              <a:rPr lang="en-US" dirty="0"/>
              <a:t>A method of problem solving by breaking down complex problems into smaller sub-problems.</a:t>
            </a:r>
          </a:p>
          <a:p>
            <a:r>
              <a:rPr lang="en-US" dirty="0"/>
              <a:t>Dynamic Programming has two parts:</a:t>
            </a:r>
          </a:p>
          <a:p>
            <a:pPr lvl="1"/>
            <a:r>
              <a:rPr lang="en-US" dirty="0"/>
              <a:t>Optimal Substructure – DP is usually applied to </a:t>
            </a:r>
            <a:r>
              <a:rPr lang="en-US" b="1" dirty="0"/>
              <a:t>optimization problems</a:t>
            </a:r>
            <a:r>
              <a:rPr lang="en-US" dirty="0"/>
              <a:t>: problems requiring some minimum or maximum value.  The optimal solution to a problem contains the optimal solution to subproblems.</a:t>
            </a:r>
          </a:p>
          <a:p>
            <a:pPr lvl="1"/>
            <a:r>
              <a:rPr lang="en-US" dirty="0"/>
              <a:t>Overlapping Sub-problems – Sub-problems are revisited repeatedly when solving the problem.</a:t>
            </a:r>
          </a:p>
        </p:txBody>
      </p:sp>
      <p:sp>
        <p:nvSpPr>
          <p:cNvPr id="4" name="Slide Number Placeholder 3">
            <a:extLst>
              <a:ext uri="{FF2B5EF4-FFF2-40B4-BE49-F238E27FC236}">
                <a16:creationId xmlns:a16="http://schemas.microsoft.com/office/drawing/2014/main" id="{5173F52D-48BA-4E8C-BEB9-0F7B49792E48}"/>
              </a:ext>
            </a:extLst>
          </p:cNvPr>
          <p:cNvSpPr>
            <a:spLocks noGrp="1"/>
          </p:cNvSpPr>
          <p:nvPr>
            <p:ph type="sldNum" sz="quarter" idx="12"/>
          </p:nvPr>
        </p:nvSpPr>
        <p:spPr/>
        <p:txBody>
          <a:bodyPr/>
          <a:lstStyle/>
          <a:p>
            <a:fld id="{8FDBFFB2-86D9-4B8F-A59A-553A60B94BBE}" type="slidenum">
              <a:rPr lang="en-US" smtClean="0"/>
              <a:t>11</a:t>
            </a:fld>
            <a:endParaRPr lang="en-US"/>
          </a:p>
        </p:txBody>
      </p:sp>
    </p:spTree>
    <p:extLst>
      <p:ext uri="{BB962C8B-B14F-4D97-AF65-F5344CB8AC3E}">
        <p14:creationId xmlns:p14="http://schemas.microsoft.com/office/powerpoint/2010/main" val="3045747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AF06-9E87-4F57-91AA-FBE58F40D491}"/>
              </a:ext>
            </a:extLst>
          </p:cNvPr>
          <p:cNvSpPr>
            <a:spLocks noGrp="1"/>
          </p:cNvSpPr>
          <p:nvPr>
            <p:ph type="title"/>
          </p:nvPr>
        </p:nvSpPr>
        <p:spPr/>
        <p:txBody>
          <a:bodyPr/>
          <a:lstStyle/>
          <a:p>
            <a:r>
              <a:rPr lang="en-US" dirty="0"/>
              <a:t>Dynamic Programming</a:t>
            </a:r>
          </a:p>
        </p:txBody>
      </p:sp>
      <p:sp>
        <p:nvSpPr>
          <p:cNvPr id="3" name="Content Placeholder 2">
            <a:extLst>
              <a:ext uri="{FF2B5EF4-FFF2-40B4-BE49-F238E27FC236}">
                <a16:creationId xmlns:a16="http://schemas.microsoft.com/office/drawing/2014/main" id="{9C8B1031-2376-41F9-9575-2AC40005DDAC}"/>
              </a:ext>
            </a:extLst>
          </p:cNvPr>
          <p:cNvSpPr>
            <a:spLocks noGrp="1"/>
          </p:cNvSpPr>
          <p:nvPr>
            <p:ph idx="1"/>
          </p:nvPr>
        </p:nvSpPr>
        <p:spPr/>
        <p:txBody>
          <a:bodyPr>
            <a:normAutofit/>
          </a:bodyPr>
          <a:lstStyle/>
          <a:p>
            <a:r>
              <a:rPr lang="en-US" dirty="0"/>
              <a:t>There are two types of Dynamic Programming:</a:t>
            </a:r>
          </a:p>
          <a:p>
            <a:pPr lvl="1"/>
            <a:r>
              <a:rPr lang="en-US" dirty="0"/>
              <a:t>Top-down – Solve from the largest problem to smaller problems.  Along the way, if a sub-problem has not been solved, then continue solving the sub-problem with deeper sub-sub-problems.  Once a sub-problem has been solved, </a:t>
            </a:r>
            <a:r>
              <a:rPr lang="en-US" b="1" dirty="0" err="1"/>
              <a:t>memoize</a:t>
            </a:r>
            <a:r>
              <a:rPr lang="en-US" b="1" dirty="0"/>
              <a:t> </a:t>
            </a:r>
            <a:r>
              <a:rPr lang="en-US" dirty="0"/>
              <a:t>or save the value in some table.  When attempting to solve a sub-problem, check to see if the solution has been </a:t>
            </a:r>
            <a:r>
              <a:rPr lang="en-US" dirty="0" err="1"/>
              <a:t>memoized</a:t>
            </a:r>
            <a:r>
              <a:rPr lang="en-US" dirty="0"/>
              <a:t>.</a:t>
            </a:r>
          </a:p>
          <a:p>
            <a:pPr lvl="2"/>
            <a:r>
              <a:rPr lang="en-US" dirty="0"/>
              <a:t>Saving the solution to a sub-problem is called </a:t>
            </a:r>
            <a:r>
              <a:rPr lang="en-US" b="1" dirty="0"/>
              <a:t>memoization</a:t>
            </a:r>
            <a:r>
              <a:rPr lang="en-US" dirty="0"/>
              <a:t>.*</a:t>
            </a:r>
          </a:p>
          <a:p>
            <a:pPr lvl="1"/>
            <a:r>
              <a:rPr lang="en-US" dirty="0"/>
              <a:t>Bottom-up – Start with the smaller problems and solve increasingly larger problems.  The results of smaller problems are saved in a table to compute a larger sub-problem.</a:t>
            </a:r>
          </a:p>
          <a:p>
            <a:pPr marL="45720" indent="0">
              <a:buNone/>
            </a:pPr>
            <a:endParaRPr lang="en-US" dirty="0"/>
          </a:p>
          <a:p>
            <a:pPr marL="45720" indent="0">
              <a:buNone/>
            </a:pPr>
            <a:r>
              <a:rPr lang="en-US" sz="1400" dirty="0"/>
              <a:t>*</a:t>
            </a:r>
            <a:r>
              <a:rPr lang="en-US" sz="1400" i="1" dirty="0" err="1"/>
              <a:t>Memoization</a:t>
            </a:r>
            <a:r>
              <a:rPr lang="en-US" sz="1400" i="1" dirty="0"/>
              <a:t> = taking a memo</a:t>
            </a:r>
            <a:endParaRPr lang="en-US" sz="1400" dirty="0"/>
          </a:p>
        </p:txBody>
      </p:sp>
      <p:sp>
        <p:nvSpPr>
          <p:cNvPr id="4" name="Slide Number Placeholder 3">
            <a:extLst>
              <a:ext uri="{FF2B5EF4-FFF2-40B4-BE49-F238E27FC236}">
                <a16:creationId xmlns:a16="http://schemas.microsoft.com/office/drawing/2014/main" id="{37285C48-F215-44DE-8817-A4F188DC8F7D}"/>
              </a:ext>
            </a:extLst>
          </p:cNvPr>
          <p:cNvSpPr>
            <a:spLocks noGrp="1"/>
          </p:cNvSpPr>
          <p:nvPr>
            <p:ph type="sldNum" sz="quarter" idx="12"/>
          </p:nvPr>
        </p:nvSpPr>
        <p:spPr/>
        <p:txBody>
          <a:bodyPr/>
          <a:lstStyle/>
          <a:p>
            <a:fld id="{8FDBFFB2-86D9-4B8F-A59A-553A60B94BBE}" type="slidenum">
              <a:rPr lang="en-US" smtClean="0"/>
              <a:t>12</a:t>
            </a:fld>
            <a:endParaRPr lang="en-US"/>
          </a:p>
        </p:txBody>
      </p:sp>
    </p:spTree>
    <p:extLst>
      <p:ext uri="{BB962C8B-B14F-4D97-AF65-F5344CB8AC3E}">
        <p14:creationId xmlns:p14="http://schemas.microsoft.com/office/powerpoint/2010/main" val="4221783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BF70-FB05-4A6F-B965-B3439EE98C23}"/>
              </a:ext>
            </a:extLst>
          </p:cNvPr>
          <p:cNvSpPr>
            <a:spLocks noGrp="1"/>
          </p:cNvSpPr>
          <p:nvPr>
            <p:ph type="title"/>
          </p:nvPr>
        </p:nvSpPr>
        <p:spPr/>
        <p:txBody>
          <a:bodyPr/>
          <a:lstStyle/>
          <a:p>
            <a:r>
              <a:rPr lang="en-US" dirty="0"/>
              <a:t>Top-Down Fibonacci</a:t>
            </a:r>
          </a:p>
        </p:txBody>
      </p:sp>
      <p:sp>
        <p:nvSpPr>
          <p:cNvPr id="3" name="Content Placeholder 2">
            <a:extLst>
              <a:ext uri="{FF2B5EF4-FFF2-40B4-BE49-F238E27FC236}">
                <a16:creationId xmlns:a16="http://schemas.microsoft.com/office/drawing/2014/main" id="{32361177-C54C-4673-BAAD-6AA047D36E25}"/>
              </a:ext>
            </a:extLst>
          </p:cNvPr>
          <p:cNvSpPr>
            <a:spLocks noGrp="1"/>
          </p:cNvSpPr>
          <p:nvPr>
            <p:ph idx="1"/>
          </p:nvPr>
        </p:nvSpPr>
        <p:spPr/>
        <p:txBody>
          <a:bodyPr/>
          <a:lstStyle/>
          <a:p>
            <a:pPr marL="45720" indent="0">
              <a:buNone/>
            </a:pPr>
            <a:r>
              <a:rPr lang="en-US" sz="1800" dirty="0" err="1">
                <a:latin typeface="Courier New" panose="02070309020205020404" pitchFamily="49" charset="0"/>
                <a:cs typeface="Courier New" panose="02070309020205020404" pitchFamily="49" charset="0"/>
              </a:rPr>
              <a:t>TDFib</a:t>
            </a:r>
            <a:r>
              <a:rPr lang="en-US" sz="1800" dirty="0">
                <a:latin typeface="Courier New" panose="02070309020205020404" pitchFamily="49" charset="0"/>
                <a:cs typeface="Courier New" panose="02070309020205020404" pitchFamily="49" charset="0"/>
              </a:rPr>
              <a:t>(n):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n]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0</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memo[1]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if</a:t>
            </a:r>
            <a:r>
              <a:rPr lang="en-US" sz="1800" dirty="0">
                <a:latin typeface="Courier New" panose="02070309020205020404" pitchFamily="49" charset="0"/>
                <a:cs typeface="Courier New" panose="02070309020205020404" pitchFamily="49" charset="0"/>
              </a:rPr>
              <a:t> (memo[n] != -1) return memo[n]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nm1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(n-1,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nm2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(n-2,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memo[n] = nm1 + nm2</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memo[n]</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45720" indent="0">
              <a:buNone/>
            </a:pPr>
            <a:r>
              <a:rPr lang="en-US" dirty="0">
                <a:highlight>
                  <a:srgbClr val="FFFF00"/>
                </a:highlight>
                <a:cs typeface="Courier New" panose="02070309020205020404" pitchFamily="49" charset="0"/>
              </a:rPr>
              <a:t>Trace through the code on paper for </a:t>
            </a:r>
            <a:r>
              <a:rPr lang="en-US" dirty="0" err="1">
                <a:highlight>
                  <a:srgbClr val="FFFF00"/>
                </a:highlight>
                <a:cs typeface="Courier New" panose="02070309020205020404" pitchFamily="49" charset="0"/>
              </a:rPr>
              <a:t>TopDownFib</a:t>
            </a:r>
            <a:r>
              <a:rPr lang="en-US" dirty="0">
                <a:highlight>
                  <a:srgbClr val="FFFF00"/>
                </a:highlight>
                <a:cs typeface="Courier New" panose="02070309020205020404" pitchFamily="49" charset="0"/>
              </a:rPr>
              <a:t>(5)</a:t>
            </a:r>
          </a:p>
        </p:txBody>
      </p:sp>
      <p:sp>
        <p:nvSpPr>
          <p:cNvPr id="4" name="Slide Number Placeholder 3">
            <a:extLst>
              <a:ext uri="{FF2B5EF4-FFF2-40B4-BE49-F238E27FC236}">
                <a16:creationId xmlns:a16="http://schemas.microsoft.com/office/drawing/2014/main" id="{04F11DE8-97FF-45CE-97A7-0C4332FECEA5}"/>
              </a:ext>
            </a:extLst>
          </p:cNvPr>
          <p:cNvSpPr>
            <a:spLocks noGrp="1"/>
          </p:cNvSpPr>
          <p:nvPr>
            <p:ph type="sldNum" sz="quarter" idx="12"/>
          </p:nvPr>
        </p:nvSpPr>
        <p:spPr/>
        <p:txBody>
          <a:bodyPr/>
          <a:lstStyle/>
          <a:p>
            <a:fld id="{8FDBFFB2-86D9-4B8F-A59A-553A60B94BBE}" type="slidenum">
              <a:rPr lang="en-US" smtClean="0"/>
              <a:t>13</a:t>
            </a:fld>
            <a:endParaRPr lang="en-US"/>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CA9354F3-024A-46EE-9330-4B653FD92192}"/>
                  </a:ext>
                </a:extLst>
              </p14:cNvPr>
              <p14:cNvContentPartPr/>
              <p14:nvPr/>
            </p14:nvContentPartPr>
            <p14:xfrm>
              <a:off x="1521360" y="1681920"/>
              <a:ext cx="6887160" cy="3074040"/>
            </p14:xfrm>
          </p:contentPart>
        </mc:Choice>
        <mc:Fallback xmlns="">
          <p:pic>
            <p:nvPicPr>
              <p:cNvPr id="5" name="Ink 4">
                <a:extLst>
                  <a:ext uri="{FF2B5EF4-FFF2-40B4-BE49-F238E27FC236}">
                    <a16:creationId xmlns:a16="http://schemas.microsoft.com/office/drawing/2014/main" id="{CA9354F3-024A-46EE-9330-4B653FD92192}"/>
                  </a:ext>
                </a:extLst>
              </p:cNvPr>
              <p:cNvPicPr/>
              <p:nvPr/>
            </p:nvPicPr>
            <p:blipFill>
              <a:blip r:embed="rId3"/>
              <a:stretch>
                <a:fillRect/>
              </a:stretch>
            </p:blipFill>
            <p:spPr>
              <a:xfrm>
                <a:off x="1512000" y="1672560"/>
                <a:ext cx="6905880" cy="3092760"/>
              </a:xfrm>
              <a:prstGeom prst="rect">
                <a:avLst/>
              </a:prstGeom>
            </p:spPr>
          </p:pic>
        </mc:Fallback>
      </mc:AlternateContent>
    </p:spTree>
    <p:extLst>
      <p:ext uri="{BB962C8B-B14F-4D97-AF65-F5344CB8AC3E}">
        <p14:creationId xmlns:p14="http://schemas.microsoft.com/office/powerpoint/2010/main" val="1473704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BF70-FB05-4A6F-B965-B3439EE98C23}"/>
              </a:ext>
            </a:extLst>
          </p:cNvPr>
          <p:cNvSpPr>
            <a:spLocks noGrp="1"/>
          </p:cNvSpPr>
          <p:nvPr>
            <p:ph type="title"/>
          </p:nvPr>
        </p:nvSpPr>
        <p:spPr/>
        <p:txBody>
          <a:bodyPr/>
          <a:lstStyle/>
          <a:p>
            <a:r>
              <a:rPr lang="en-US" dirty="0"/>
              <a:t>Top-Down Fibonacci</a:t>
            </a:r>
          </a:p>
        </p:txBody>
      </p:sp>
      <p:sp>
        <p:nvSpPr>
          <p:cNvPr id="3" name="Content Placeholder 2">
            <a:extLst>
              <a:ext uri="{FF2B5EF4-FFF2-40B4-BE49-F238E27FC236}">
                <a16:creationId xmlns:a16="http://schemas.microsoft.com/office/drawing/2014/main" id="{32361177-C54C-4673-BAAD-6AA047D36E25}"/>
              </a:ext>
            </a:extLst>
          </p:cNvPr>
          <p:cNvSpPr>
            <a:spLocks noGrp="1"/>
          </p:cNvSpPr>
          <p:nvPr>
            <p:ph idx="1"/>
          </p:nvPr>
        </p:nvSpPr>
        <p:spPr/>
        <p:txBody>
          <a:bodyPr/>
          <a:lstStyle/>
          <a:p>
            <a:pPr marL="45720" indent="0">
              <a:buNone/>
            </a:pPr>
            <a:r>
              <a:rPr lang="en-US" sz="1800" dirty="0" err="1">
                <a:latin typeface="Courier New" panose="02070309020205020404" pitchFamily="49" charset="0"/>
                <a:cs typeface="Courier New" panose="02070309020205020404" pitchFamily="49" charset="0"/>
              </a:rPr>
              <a:t>TDFib</a:t>
            </a:r>
            <a:r>
              <a:rPr lang="en-US" sz="1800" dirty="0">
                <a:latin typeface="Courier New" panose="02070309020205020404" pitchFamily="49" charset="0"/>
                <a:cs typeface="Courier New" panose="02070309020205020404" pitchFamily="49" charset="0"/>
              </a:rPr>
              <a:t>(n):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n]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0</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memo[1]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if</a:t>
            </a:r>
            <a:r>
              <a:rPr lang="en-US" sz="1800" dirty="0">
                <a:latin typeface="Courier New" panose="02070309020205020404" pitchFamily="49" charset="0"/>
                <a:cs typeface="Courier New" panose="02070309020205020404" pitchFamily="49" charset="0"/>
              </a:rPr>
              <a:t> (memo[n] != -1) return memo[n]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nm1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(n-1,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nm2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(n-2,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memo[n] = nm1 + nm2</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memo[n]</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4F11DE8-97FF-45CE-97A7-0C4332FECEA5}"/>
              </a:ext>
            </a:extLst>
          </p:cNvPr>
          <p:cNvSpPr>
            <a:spLocks noGrp="1"/>
          </p:cNvSpPr>
          <p:nvPr>
            <p:ph type="sldNum" sz="quarter" idx="12"/>
          </p:nvPr>
        </p:nvSpPr>
        <p:spPr/>
        <p:txBody>
          <a:bodyPr/>
          <a:lstStyle/>
          <a:p>
            <a:fld id="{8FDBFFB2-86D9-4B8F-A59A-553A60B94BBE}" type="slidenum">
              <a:rPr lang="en-US" smtClean="0"/>
              <a:t>14</a:t>
            </a:fld>
            <a:endParaRPr lang="en-US"/>
          </a:p>
        </p:txBody>
      </p:sp>
      <p:sp>
        <p:nvSpPr>
          <p:cNvPr id="5" name="Oval 4">
            <a:extLst>
              <a:ext uri="{FF2B5EF4-FFF2-40B4-BE49-F238E27FC236}">
                <a16:creationId xmlns:a16="http://schemas.microsoft.com/office/drawing/2014/main" id="{15A38E9D-2239-47FE-BABE-6FEA91DF4784}"/>
              </a:ext>
            </a:extLst>
          </p:cNvPr>
          <p:cNvSpPr/>
          <p:nvPr/>
        </p:nvSpPr>
        <p:spPr>
          <a:xfrm>
            <a:off x="8764755" y="1323970"/>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Fib(5)</a:t>
            </a:r>
          </a:p>
        </p:txBody>
      </p:sp>
    </p:spTree>
    <p:extLst>
      <p:ext uri="{BB962C8B-B14F-4D97-AF65-F5344CB8AC3E}">
        <p14:creationId xmlns:p14="http://schemas.microsoft.com/office/powerpoint/2010/main" val="3634160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BF70-FB05-4A6F-B965-B3439EE98C23}"/>
              </a:ext>
            </a:extLst>
          </p:cNvPr>
          <p:cNvSpPr>
            <a:spLocks noGrp="1"/>
          </p:cNvSpPr>
          <p:nvPr>
            <p:ph type="title"/>
          </p:nvPr>
        </p:nvSpPr>
        <p:spPr/>
        <p:txBody>
          <a:bodyPr/>
          <a:lstStyle/>
          <a:p>
            <a:r>
              <a:rPr lang="en-US" dirty="0"/>
              <a:t>Top-Down Fibonacci</a:t>
            </a:r>
          </a:p>
        </p:txBody>
      </p:sp>
      <p:sp>
        <p:nvSpPr>
          <p:cNvPr id="3" name="Content Placeholder 2">
            <a:extLst>
              <a:ext uri="{FF2B5EF4-FFF2-40B4-BE49-F238E27FC236}">
                <a16:creationId xmlns:a16="http://schemas.microsoft.com/office/drawing/2014/main" id="{32361177-C54C-4673-BAAD-6AA047D36E25}"/>
              </a:ext>
            </a:extLst>
          </p:cNvPr>
          <p:cNvSpPr>
            <a:spLocks noGrp="1"/>
          </p:cNvSpPr>
          <p:nvPr>
            <p:ph idx="1"/>
          </p:nvPr>
        </p:nvSpPr>
        <p:spPr/>
        <p:txBody>
          <a:bodyPr/>
          <a:lstStyle/>
          <a:p>
            <a:pPr marL="45720" indent="0">
              <a:buNone/>
            </a:pPr>
            <a:r>
              <a:rPr lang="en-US" sz="1800" dirty="0" err="1">
                <a:latin typeface="Courier New" panose="02070309020205020404" pitchFamily="49" charset="0"/>
                <a:cs typeface="Courier New" panose="02070309020205020404" pitchFamily="49" charset="0"/>
              </a:rPr>
              <a:t>TDFib</a:t>
            </a:r>
            <a:r>
              <a:rPr lang="en-US" sz="1800" dirty="0">
                <a:latin typeface="Courier New" panose="02070309020205020404" pitchFamily="49" charset="0"/>
                <a:cs typeface="Courier New" panose="02070309020205020404" pitchFamily="49" charset="0"/>
              </a:rPr>
              <a:t>(n):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n]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0</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memo[1]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if</a:t>
            </a:r>
            <a:r>
              <a:rPr lang="en-US" sz="1800" dirty="0">
                <a:latin typeface="Courier New" panose="02070309020205020404" pitchFamily="49" charset="0"/>
                <a:cs typeface="Courier New" panose="02070309020205020404" pitchFamily="49" charset="0"/>
              </a:rPr>
              <a:t> (memo[n] != -1) return memo[n]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nm1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(n-1,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nm2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(n-2,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memo[n] = nm1 + nm2</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memo[n]</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4F11DE8-97FF-45CE-97A7-0C4332FECEA5}"/>
              </a:ext>
            </a:extLst>
          </p:cNvPr>
          <p:cNvSpPr>
            <a:spLocks noGrp="1"/>
          </p:cNvSpPr>
          <p:nvPr>
            <p:ph type="sldNum" sz="quarter" idx="12"/>
          </p:nvPr>
        </p:nvSpPr>
        <p:spPr/>
        <p:txBody>
          <a:bodyPr/>
          <a:lstStyle/>
          <a:p>
            <a:fld id="{8FDBFFB2-86D9-4B8F-A59A-553A60B94BBE}" type="slidenum">
              <a:rPr lang="en-US" smtClean="0"/>
              <a:t>15</a:t>
            </a:fld>
            <a:endParaRPr lang="en-US"/>
          </a:p>
        </p:txBody>
      </p:sp>
      <p:sp>
        <p:nvSpPr>
          <p:cNvPr id="5" name="Oval 4">
            <a:extLst>
              <a:ext uri="{FF2B5EF4-FFF2-40B4-BE49-F238E27FC236}">
                <a16:creationId xmlns:a16="http://schemas.microsoft.com/office/drawing/2014/main" id="{15A38E9D-2239-47FE-BABE-6FEA91DF4784}"/>
              </a:ext>
            </a:extLst>
          </p:cNvPr>
          <p:cNvSpPr/>
          <p:nvPr/>
        </p:nvSpPr>
        <p:spPr>
          <a:xfrm>
            <a:off x="8764755" y="1323970"/>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Fib(5)</a:t>
            </a:r>
          </a:p>
        </p:txBody>
      </p:sp>
      <p:cxnSp>
        <p:nvCxnSpPr>
          <p:cNvPr id="7" name="Straight Arrow Connector 6">
            <a:extLst>
              <a:ext uri="{FF2B5EF4-FFF2-40B4-BE49-F238E27FC236}">
                <a16:creationId xmlns:a16="http://schemas.microsoft.com/office/drawing/2014/main" id="{DD2088A8-A0FC-4D9D-8A7F-5A8DD0B061DB}"/>
              </a:ext>
            </a:extLst>
          </p:cNvPr>
          <p:cNvCxnSpPr>
            <a:cxnSpLocks/>
            <a:stCxn id="5" idx="3"/>
            <a:endCxn id="8" idx="0"/>
          </p:cNvCxnSpPr>
          <p:nvPr/>
        </p:nvCxnSpPr>
        <p:spPr>
          <a:xfrm flipH="1">
            <a:off x="8510854" y="1714451"/>
            <a:ext cx="385520" cy="48346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996DC685-0BC2-4FD6-835A-1106BC79D839}"/>
              </a:ext>
            </a:extLst>
          </p:cNvPr>
          <p:cNvSpPr/>
          <p:nvPr/>
        </p:nvSpPr>
        <p:spPr>
          <a:xfrm>
            <a:off x="8061478" y="2197916"/>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Fib(4)</a:t>
            </a:r>
          </a:p>
        </p:txBody>
      </p:sp>
    </p:spTree>
    <p:extLst>
      <p:ext uri="{BB962C8B-B14F-4D97-AF65-F5344CB8AC3E}">
        <p14:creationId xmlns:p14="http://schemas.microsoft.com/office/powerpoint/2010/main" val="2073480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BF70-FB05-4A6F-B965-B3439EE98C23}"/>
              </a:ext>
            </a:extLst>
          </p:cNvPr>
          <p:cNvSpPr>
            <a:spLocks noGrp="1"/>
          </p:cNvSpPr>
          <p:nvPr>
            <p:ph type="title"/>
          </p:nvPr>
        </p:nvSpPr>
        <p:spPr/>
        <p:txBody>
          <a:bodyPr/>
          <a:lstStyle/>
          <a:p>
            <a:r>
              <a:rPr lang="en-US" dirty="0"/>
              <a:t>Top-Down Fibonacci</a:t>
            </a:r>
          </a:p>
        </p:txBody>
      </p:sp>
      <p:sp>
        <p:nvSpPr>
          <p:cNvPr id="3" name="Content Placeholder 2">
            <a:extLst>
              <a:ext uri="{FF2B5EF4-FFF2-40B4-BE49-F238E27FC236}">
                <a16:creationId xmlns:a16="http://schemas.microsoft.com/office/drawing/2014/main" id="{32361177-C54C-4673-BAAD-6AA047D36E25}"/>
              </a:ext>
            </a:extLst>
          </p:cNvPr>
          <p:cNvSpPr>
            <a:spLocks noGrp="1"/>
          </p:cNvSpPr>
          <p:nvPr>
            <p:ph idx="1"/>
          </p:nvPr>
        </p:nvSpPr>
        <p:spPr/>
        <p:txBody>
          <a:bodyPr/>
          <a:lstStyle/>
          <a:p>
            <a:pPr marL="45720" indent="0">
              <a:buNone/>
            </a:pPr>
            <a:r>
              <a:rPr lang="en-US" sz="1800" dirty="0" err="1">
                <a:latin typeface="Courier New" panose="02070309020205020404" pitchFamily="49" charset="0"/>
                <a:cs typeface="Courier New" panose="02070309020205020404" pitchFamily="49" charset="0"/>
              </a:rPr>
              <a:t>TDFib</a:t>
            </a:r>
            <a:r>
              <a:rPr lang="en-US" sz="1800" dirty="0">
                <a:latin typeface="Courier New" panose="02070309020205020404" pitchFamily="49" charset="0"/>
                <a:cs typeface="Courier New" panose="02070309020205020404" pitchFamily="49" charset="0"/>
              </a:rPr>
              <a:t>(n):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n]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0</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memo[1]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if</a:t>
            </a:r>
            <a:r>
              <a:rPr lang="en-US" sz="1800" dirty="0">
                <a:latin typeface="Courier New" panose="02070309020205020404" pitchFamily="49" charset="0"/>
                <a:cs typeface="Courier New" panose="02070309020205020404" pitchFamily="49" charset="0"/>
              </a:rPr>
              <a:t> (memo[n] != -1) return memo[n]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nm1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(n-1,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nm2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(n-2,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memo[n] = nm1 + nm2</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memo[n]</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4F11DE8-97FF-45CE-97A7-0C4332FECEA5}"/>
              </a:ext>
            </a:extLst>
          </p:cNvPr>
          <p:cNvSpPr>
            <a:spLocks noGrp="1"/>
          </p:cNvSpPr>
          <p:nvPr>
            <p:ph type="sldNum" sz="quarter" idx="12"/>
          </p:nvPr>
        </p:nvSpPr>
        <p:spPr/>
        <p:txBody>
          <a:bodyPr/>
          <a:lstStyle/>
          <a:p>
            <a:fld id="{8FDBFFB2-86D9-4B8F-A59A-553A60B94BBE}" type="slidenum">
              <a:rPr lang="en-US" smtClean="0"/>
              <a:t>16</a:t>
            </a:fld>
            <a:endParaRPr lang="en-US"/>
          </a:p>
        </p:txBody>
      </p:sp>
      <p:sp>
        <p:nvSpPr>
          <p:cNvPr id="5" name="Oval 4">
            <a:extLst>
              <a:ext uri="{FF2B5EF4-FFF2-40B4-BE49-F238E27FC236}">
                <a16:creationId xmlns:a16="http://schemas.microsoft.com/office/drawing/2014/main" id="{15A38E9D-2239-47FE-BABE-6FEA91DF4784}"/>
              </a:ext>
            </a:extLst>
          </p:cNvPr>
          <p:cNvSpPr/>
          <p:nvPr/>
        </p:nvSpPr>
        <p:spPr>
          <a:xfrm>
            <a:off x="8764755" y="1323970"/>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Fib(5)</a:t>
            </a:r>
          </a:p>
        </p:txBody>
      </p:sp>
      <p:cxnSp>
        <p:nvCxnSpPr>
          <p:cNvPr id="7" name="Straight Arrow Connector 6">
            <a:extLst>
              <a:ext uri="{FF2B5EF4-FFF2-40B4-BE49-F238E27FC236}">
                <a16:creationId xmlns:a16="http://schemas.microsoft.com/office/drawing/2014/main" id="{DD2088A8-A0FC-4D9D-8A7F-5A8DD0B061DB}"/>
              </a:ext>
            </a:extLst>
          </p:cNvPr>
          <p:cNvCxnSpPr>
            <a:cxnSpLocks/>
            <a:stCxn id="5" idx="3"/>
            <a:endCxn id="8" idx="0"/>
          </p:cNvCxnSpPr>
          <p:nvPr/>
        </p:nvCxnSpPr>
        <p:spPr>
          <a:xfrm flipH="1">
            <a:off x="8510854" y="1714451"/>
            <a:ext cx="385520" cy="48346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996DC685-0BC2-4FD6-835A-1106BC79D839}"/>
              </a:ext>
            </a:extLst>
          </p:cNvPr>
          <p:cNvSpPr/>
          <p:nvPr/>
        </p:nvSpPr>
        <p:spPr>
          <a:xfrm>
            <a:off x="8061478" y="2197916"/>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Fib(4)</a:t>
            </a:r>
          </a:p>
        </p:txBody>
      </p:sp>
      <p:cxnSp>
        <p:nvCxnSpPr>
          <p:cNvPr id="9" name="Straight Arrow Connector 8">
            <a:extLst>
              <a:ext uri="{FF2B5EF4-FFF2-40B4-BE49-F238E27FC236}">
                <a16:creationId xmlns:a16="http://schemas.microsoft.com/office/drawing/2014/main" id="{42D147F3-5863-4BF0-B2F9-39BD9B26F35E}"/>
              </a:ext>
            </a:extLst>
          </p:cNvPr>
          <p:cNvCxnSpPr>
            <a:cxnSpLocks/>
            <a:stCxn id="8" idx="3"/>
            <a:endCxn id="10" idx="0"/>
          </p:cNvCxnSpPr>
          <p:nvPr/>
        </p:nvCxnSpPr>
        <p:spPr>
          <a:xfrm flipH="1">
            <a:off x="8061478" y="2588397"/>
            <a:ext cx="131619" cy="550461"/>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E02A54BF-C8D7-4E70-9DA7-BA747CB1AB6D}"/>
              </a:ext>
            </a:extLst>
          </p:cNvPr>
          <p:cNvSpPr/>
          <p:nvPr/>
        </p:nvSpPr>
        <p:spPr>
          <a:xfrm>
            <a:off x="7612102" y="3138858"/>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Fib(3)</a:t>
            </a:r>
          </a:p>
        </p:txBody>
      </p:sp>
    </p:spTree>
    <p:extLst>
      <p:ext uri="{BB962C8B-B14F-4D97-AF65-F5344CB8AC3E}">
        <p14:creationId xmlns:p14="http://schemas.microsoft.com/office/powerpoint/2010/main" val="335982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BF70-FB05-4A6F-B965-B3439EE98C23}"/>
              </a:ext>
            </a:extLst>
          </p:cNvPr>
          <p:cNvSpPr>
            <a:spLocks noGrp="1"/>
          </p:cNvSpPr>
          <p:nvPr>
            <p:ph type="title"/>
          </p:nvPr>
        </p:nvSpPr>
        <p:spPr/>
        <p:txBody>
          <a:bodyPr/>
          <a:lstStyle/>
          <a:p>
            <a:r>
              <a:rPr lang="en-US" dirty="0"/>
              <a:t>Top-Down Fibonacci</a:t>
            </a:r>
          </a:p>
        </p:txBody>
      </p:sp>
      <p:sp>
        <p:nvSpPr>
          <p:cNvPr id="3" name="Content Placeholder 2">
            <a:extLst>
              <a:ext uri="{FF2B5EF4-FFF2-40B4-BE49-F238E27FC236}">
                <a16:creationId xmlns:a16="http://schemas.microsoft.com/office/drawing/2014/main" id="{32361177-C54C-4673-BAAD-6AA047D36E25}"/>
              </a:ext>
            </a:extLst>
          </p:cNvPr>
          <p:cNvSpPr>
            <a:spLocks noGrp="1"/>
          </p:cNvSpPr>
          <p:nvPr>
            <p:ph idx="1"/>
          </p:nvPr>
        </p:nvSpPr>
        <p:spPr/>
        <p:txBody>
          <a:bodyPr/>
          <a:lstStyle/>
          <a:p>
            <a:pPr marL="45720" indent="0">
              <a:buNone/>
            </a:pPr>
            <a:r>
              <a:rPr lang="en-US" sz="1800" dirty="0" err="1">
                <a:latin typeface="Courier New" panose="02070309020205020404" pitchFamily="49" charset="0"/>
                <a:cs typeface="Courier New" panose="02070309020205020404" pitchFamily="49" charset="0"/>
              </a:rPr>
              <a:t>TDFib</a:t>
            </a:r>
            <a:r>
              <a:rPr lang="en-US" sz="1800" dirty="0">
                <a:latin typeface="Courier New" panose="02070309020205020404" pitchFamily="49" charset="0"/>
                <a:cs typeface="Courier New" panose="02070309020205020404" pitchFamily="49" charset="0"/>
              </a:rPr>
              <a:t>(n):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n]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0</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memo[1]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if</a:t>
            </a:r>
            <a:r>
              <a:rPr lang="en-US" sz="1800" dirty="0">
                <a:latin typeface="Courier New" panose="02070309020205020404" pitchFamily="49" charset="0"/>
                <a:cs typeface="Courier New" panose="02070309020205020404" pitchFamily="49" charset="0"/>
              </a:rPr>
              <a:t> (memo[n] != -1) return memo[n]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nm1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(n-1,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nm2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(n-2,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memo[n] = nm1 + nm2</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memo[n]</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4F11DE8-97FF-45CE-97A7-0C4332FECEA5}"/>
              </a:ext>
            </a:extLst>
          </p:cNvPr>
          <p:cNvSpPr>
            <a:spLocks noGrp="1"/>
          </p:cNvSpPr>
          <p:nvPr>
            <p:ph type="sldNum" sz="quarter" idx="12"/>
          </p:nvPr>
        </p:nvSpPr>
        <p:spPr/>
        <p:txBody>
          <a:bodyPr/>
          <a:lstStyle/>
          <a:p>
            <a:fld id="{8FDBFFB2-86D9-4B8F-A59A-553A60B94BBE}" type="slidenum">
              <a:rPr lang="en-US" smtClean="0"/>
              <a:t>17</a:t>
            </a:fld>
            <a:endParaRPr lang="en-US"/>
          </a:p>
        </p:txBody>
      </p:sp>
      <p:sp>
        <p:nvSpPr>
          <p:cNvPr id="5" name="Oval 4">
            <a:extLst>
              <a:ext uri="{FF2B5EF4-FFF2-40B4-BE49-F238E27FC236}">
                <a16:creationId xmlns:a16="http://schemas.microsoft.com/office/drawing/2014/main" id="{15A38E9D-2239-47FE-BABE-6FEA91DF4784}"/>
              </a:ext>
            </a:extLst>
          </p:cNvPr>
          <p:cNvSpPr/>
          <p:nvPr/>
        </p:nvSpPr>
        <p:spPr>
          <a:xfrm>
            <a:off x="8764755" y="1323970"/>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Fib(5)</a:t>
            </a:r>
          </a:p>
        </p:txBody>
      </p:sp>
      <p:cxnSp>
        <p:nvCxnSpPr>
          <p:cNvPr id="7" name="Straight Arrow Connector 6">
            <a:extLst>
              <a:ext uri="{FF2B5EF4-FFF2-40B4-BE49-F238E27FC236}">
                <a16:creationId xmlns:a16="http://schemas.microsoft.com/office/drawing/2014/main" id="{DD2088A8-A0FC-4D9D-8A7F-5A8DD0B061DB}"/>
              </a:ext>
            </a:extLst>
          </p:cNvPr>
          <p:cNvCxnSpPr>
            <a:cxnSpLocks/>
            <a:stCxn id="5" idx="3"/>
            <a:endCxn id="8" idx="0"/>
          </p:cNvCxnSpPr>
          <p:nvPr/>
        </p:nvCxnSpPr>
        <p:spPr>
          <a:xfrm flipH="1">
            <a:off x="8510854" y="1714451"/>
            <a:ext cx="385520" cy="48346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996DC685-0BC2-4FD6-835A-1106BC79D839}"/>
              </a:ext>
            </a:extLst>
          </p:cNvPr>
          <p:cNvSpPr/>
          <p:nvPr/>
        </p:nvSpPr>
        <p:spPr>
          <a:xfrm>
            <a:off x="8061478" y="2197916"/>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Fib(4)</a:t>
            </a:r>
          </a:p>
        </p:txBody>
      </p:sp>
      <p:cxnSp>
        <p:nvCxnSpPr>
          <p:cNvPr id="9" name="Straight Arrow Connector 8">
            <a:extLst>
              <a:ext uri="{FF2B5EF4-FFF2-40B4-BE49-F238E27FC236}">
                <a16:creationId xmlns:a16="http://schemas.microsoft.com/office/drawing/2014/main" id="{42D147F3-5863-4BF0-B2F9-39BD9B26F35E}"/>
              </a:ext>
            </a:extLst>
          </p:cNvPr>
          <p:cNvCxnSpPr>
            <a:cxnSpLocks/>
            <a:stCxn id="8" idx="3"/>
            <a:endCxn id="10" idx="0"/>
          </p:cNvCxnSpPr>
          <p:nvPr/>
        </p:nvCxnSpPr>
        <p:spPr>
          <a:xfrm flipH="1">
            <a:off x="8061478" y="2588397"/>
            <a:ext cx="131619" cy="550461"/>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E02A54BF-C8D7-4E70-9DA7-BA747CB1AB6D}"/>
              </a:ext>
            </a:extLst>
          </p:cNvPr>
          <p:cNvSpPr/>
          <p:nvPr/>
        </p:nvSpPr>
        <p:spPr>
          <a:xfrm>
            <a:off x="7612102" y="3138858"/>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Fib(3)</a:t>
            </a:r>
            <a:endParaRPr lang="en-US" sz="1400" dirty="0"/>
          </a:p>
        </p:txBody>
      </p:sp>
      <p:cxnSp>
        <p:nvCxnSpPr>
          <p:cNvPr id="11" name="Straight Arrow Connector 10">
            <a:extLst>
              <a:ext uri="{FF2B5EF4-FFF2-40B4-BE49-F238E27FC236}">
                <a16:creationId xmlns:a16="http://schemas.microsoft.com/office/drawing/2014/main" id="{B1C7AA59-42DD-44CC-80EC-85117195F299}"/>
              </a:ext>
            </a:extLst>
          </p:cNvPr>
          <p:cNvCxnSpPr>
            <a:cxnSpLocks/>
            <a:stCxn id="10" idx="3"/>
            <a:endCxn id="12" idx="0"/>
          </p:cNvCxnSpPr>
          <p:nvPr/>
        </p:nvCxnSpPr>
        <p:spPr>
          <a:xfrm flipH="1">
            <a:off x="7612102" y="3529339"/>
            <a:ext cx="131619" cy="617457"/>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A510173-8709-4C1E-9865-91BB2B9CAF22}"/>
              </a:ext>
            </a:extLst>
          </p:cNvPr>
          <p:cNvSpPr/>
          <p:nvPr/>
        </p:nvSpPr>
        <p:spPr>
          <a:xfrm>
            <a:off x="7162726" y="4146796"/>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Fib(2)</a:t>
            </a:r>
          </a:p>
        </p:txBody>
      </p:sp>
    </p:spTree>
    <p:extLst>
      <p:ext uri="{BB962C8B-B14F-4D97-AF65-F5344CB8AC3E}">
        <p14:creationId xmlns:p14="http://schemas.microsoft.com/office/powerpoint/2010/main" val="1667666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BF70-FB05-4A6F-B965-B3439EE98C23}"/>
              </a:ext>
            </a:extLst>
          </p:cNvPr>
          <p:cNvSpPr>
            <a:spLocks noGrp="1"/>
          </p:cNvSpPr>
          <p:nvPr>
            <p:ph type="title"/>
          </p:nvPr>
        </p:nvSpPr>
        <p:spPr/>
        <p:txBody>
          <a:bodyPr/>
          <a:lstStyle/>
          <a:p>
            <a:r>
              <a:rPr lang="en-US" dirty="0"/>
              <a:t>Top-Down Fibonacci</a:t>
            </a:r>
          </a:p>
        </p:txBody>
      </p:sp>
      <p:sp>
        <p:nvSpPr>
          <p:cNvPr id="3" name="Content Placeholder 2">
            <a:extLst>
              <a:ext uri="{FF2B5EF4-FFF2-40B4-BE49-F238E27FC236}">
                <a16:creationId xmlns:a16="http://schemas.microsoft.com/office/drawing/2014/main" id="{32361177-C54C-4673-BAAD-6AA047D36E25}"/>
              </a:ext>
            </a:extLst>
          </p:cNvPr>
          <p:cNvSpPr>
            <a:spLocks noGrp="1"/>
          </p:cNvSpPr>
          <p:nvPr>
            <p:ph idx="1"/>
          </p:nvPr>
        </p:nvSpPr>
        <p:spPr/>
        <p:txBody>
          <a:bodyPr>
            <a:normAutofit/>
          </a:bodyPr>
          <a:lstStyle/>
          <a:p>
            <a:pPr marL="45720" indent="0">
              <a:buNone/>
            </a:pPr>
            <a:r>
              <a:rPr lang="en-US" sz="1800" dirty="0" err="1">
                <a:latin typeface="Courier New" panose="02070309020205020404" pitchFamily="49" charset="0"/>
                <a:cs typeface="Courier New" panose="02070309020205020404" pitchFamily="49" charset="0"/>
              </a:rPr>
              <a:t>TDFib</a:t>
            </a:r>
            <a:r>
              <a:rPr lang="en-US" sz="1800" dirty="0">
                <a:latin typeface="Courier New" panose="02070309020205020404" pitchFamily="49" charset="0"/>
                <a:cs typeface="Courier New" panose="02070309020205020404" pitchFamily="49" charset="0"/>
              </a:rPr>
              <a:t>(n):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n]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0</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memo[1]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if</a:t>
            </a:r>
            <a:r>
              <a:rPr lang="en-US" sz="1800" dirty="0">
                <a:latin typeface="Courier New" panose="02070309020205020404" pitchFamily="49" charset="0"/>
                <a:cs typeface="Courier New" panose="02070309020205020404" pitchFamily="49" charset="0"/>
              </a:rPr>
              <a:t> (memo[n] != -1) return memo[n]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nm1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(n-1,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nm2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(n-2,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memo[n] = nm1 + nm2</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memo[n]</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4F11DE8-97FF-45CE-97A7-0C4332FECEA5}"/>
              </a:ext>
            </a:extLst>
          </p:cNvPr>
          <p:cNvSpPr>
            <a:spLocks noGrp="1"/>
          </p:cNvSpPr>
          <p:nvPr>
            <p:ph type="sldNum" sz="quarter" idx="12"/>
          </p:nvPr>
        </p:nvSpPr>
        <p:spPr/>
        <p:txBody>
          <a:bodyPr/>
          <a:lstStyle/>
          <a:p>
            <a:fld id="{8FDBFFB2-86D9-4B8F-A59A-553A60B94BBE}" type="slidenum">
              <a:rPr lang="en-US" smtClean="0"/>
              <a:t>18</a:t>
            </a:fld>
            <a:endParaRPr lang="en-US"/>
          </a:p>
        </p:txBody>
      </p:sp>
      <p:sp>
        <p:nvSpPr>
          <p:cNvPr id="5" name="Oval 4">
            <a:extLst>
              <a:ext uri="{FF2B5EF4-FFF2-40B4-BE49-F238E27FC236}">
                <a16:creationId xmlns:a16="http://schemas.microsoft.com/office/drawing/2014/main" id="{15A38E9D-2239-47FE-BABE-6FEA91DF4784}"/>
              </a:ext>
            </a:extLst>
          </p:cNvPr>
          <p:cNvSpPr/>
          <p:nvPr/>
        </p:nvSpPr>
        <p:spPr>
          <a:xfrm>
            <a:off x="8764755" y="1323970"/>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Fib(5)</a:t>
            </a:r>
          </a:p>
        </p:txBody>
      </p:sp>
      <p:cxnSp>
        <p:nvCxnSpPr>
          <p:cNvPr id="7" name="Straight Arrow Connector 6">
            <a:extLst>
              <a:ext uri="{FF2B5EF4-FFF2-40B4-BE49-F238E27FC236}">
                <a16:creationId xmlns:a16="http://schemas.microsoft.com/office/drawing/2014/main" id="{DD2088A8-A0FC-4D9D-8A7F-5A8DD0B061DB}"/>
              </a:ext>
            </a:extLst>
          </p:cNvPr>
          <p:cNvCxnSpPr>
            <a:cxnSpLocks/>
            <a:stCxn id="5" idx="3"/>
            <a:endCxn id="8" idx="0"/>
          </p:cNvCxnSpPr>
          <p:nvPr/>
        </p:nvCxnSpPr>
        <p:spPr>
          <a:xfrm flipH="1">
            <a:off x="8510854" y="1714451"/>
            <a:ext cx="385520" cy="48346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996DC685-0BC2-4FD6-835A-1106BC79D839}"/>
              </a:ext>
            </a:extLst>
          </p:cNvPr>
          <p:cNvSpPr/>
          <p:nvPr/>
        </p:nvSpPr>
        <p:spPr>
          <a:xfrm>
            <a:off x="8061478" y="2197916"/>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Fib(4)</a:t>
            </a:r>
          </a:p>
        </p:txBody>
      </p:sp>
      <p:cxnSp>
        <p:nvCxnSpPr>
          <p:cNvPr id="9" name="Straight Arrow Connector 8">
            <a:extLst>
              <a:ext uri="{FF2B5EF4-FFF2-40B4-BE49-F238E27FC236}">
                <a16:creationId xmlns:a16="http://schemas.microsoft.com/office/drawing/2014/main" id="{42D147F3-5863-4BF0-B2F9-39BD9B26F35E}"/>
              </a:ext>
            </a:extLst>
          </p:cNvPr>
          <p:cNvCxnSpPr>
            <a:cxnSpLocks/>
            <a:stCxn id="8" idx="3"/>
            <a:endCxn id="10" idx="0"/>
          </p:cNvCxnSpPr>
          <p:nvPr/>
        </p:nvCxnSpPr>
        <p:spPr>
          <a:xfrm flipH="1">
            <a:off x="8061478" y="2588397"/>
            <a:ext cx="131619" cy="550461"/>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E02A54BF-C8D7-4E70-9DA7-BA747CB1AB6D}"/>
              </a:ext>
            </a:extLst>
          </p:cNvPr>
          <p:cNvSpPr/>
          <p:nvPr/>
        </p:nvSpPr>
        <p:spPr>
          <a:xfrm>
            <a:off x="7612102" y="3138858"/>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Fib(3)</a:t>
            </a:r>
            <a:endParaRPr lang="en-US" sz="1400" dirty="0"/>
          </a:p>
        </p:txBody>
      </p:sp>
      <p:cxnSp>
        <p:nvCxnSpPr>
          <p:cNvPr id="11" name="Straight Arrow Connector 10">
            <a:extLst>
              <a:ext uri="{FF2B5EF4-FFF2-40B4-BE49-F238E27FC236}">
                <a16:creationId xmlns:a16="http://schemas.microsoft.com/office/drawing/2014/main" id="{B1C7AA59-42DD-44CC-80EC-85117195F299}"/>
              </a:ext>
            </a:extLst>
          </p:cNvPr>
          <p:cNvCxnSpPr>
            <a:cxnSpLocks/>
            <a:stCxn id="10" idx="3"/>
            <a:endCxn id="12" idx="0"/>
          </p:cNvCxnSpPr>
          <p:nvPr/>
        </p:nvCxnSpPr>
        <p:spPr>
          <a:xfrm flipH="1">
            <a:off x="7612102" y="3529339"/>
            <a:ext cx="131619" cy="617457"/>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A510173-8709-4C1E-9865-91BB2B9CAF22}"/>
              </a:ext>
            </a:extLst>
          </p:cNvPr>
          <p:cNvSpPr/>
          <p:nvPr/>
        </p:nvSpPr>
        <p:spPr>
          <a:xfrm>
            <a:off x="7162726" y="4146796"/>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Fib(2)</a:t>
            </a:r>
            <a:endParaRPr lang="en-US" sz="1400" dirty="0"/>
          </a:p>
        </p:txBody>
      </p:sp>
      <p:sp>
        <p:nvSpPr>
          <p:cNvPr id="13" name="Oval 12">
            <a:extLst>
              <a:ext uri="{FF2B5EF4-FFF2-40B4-BE49-F238E27FC236}">
                <a16:creationId xmlns:a16="http://schemas.microsoft.com/office/drawing/2014/main" id="{F3B41FFE-30F3-4132-8EF1-B0BBEB9FE841}"/>
              </a:ext>
            </a:extLst>
          </p:cNvPr>
          <p:cNvSpPr/>
          <p:nvPr/>
        </p:nvSpPr>
        <p:spPr>
          <a:xfrm>
            <a:off x="6803707" y="5029061"/>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14" name="Straight Arrow Connector 13">
            <a:extLst>
              <a:ext uri="{FF2B5EF4-FFF2-40B4-BE49-F238E27FC236}">
                <a16:creationId xmlns:a16="http://schemas.microsoft.com/office/drawing/2014/main" id="{0DC4BBDF-0FA3-43BA-A7C6-2584DFE1BD04}"/>
              </a:ext>
            </a:extLst>
          </p:cNvPr>
          <p:cNvCxnSpPr>
            <a:cxnSpLocks/>
            <a:stCxn id="12" idx="3"/>
            <a:endCxn id="13" idx="0"/>
          </p:cNvCxnSpPr>
          <p:nvPr/>
        </p:nvCxnSpPr>
        <p:spPr>
          <a:xfrm flipH="1">
            <a:off x="7253083" y="4537277"/>
            <a:ext cx="41262" cy="491784"/>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22E208AA-DD71-4BE3-A82D-4E28B46BE2B3}"/>
                  </a:ext>
                </a:extLst>
              </p14:cNvPr>
              <p14:cNvContentPartPr/>
              <p14:nvPr/>
            </p14:nvContentPartPr>
            <p14:xfrm>
              <a:off x="1801800" y="2572920"/>
              <a:ext cx="721080" cy="1011600"/>
            </p14:xfrm>
          </p:contentPart>
        </mc:Choice>
        <mc:Fallback xmlns="">
          <p:pic>
            <p:nvPicPr>
              <p:cNvPr id="6" name="Ink 5">
                <a:extLst>
                  <a:ext uri="{FF2B5EF4-FFF2-40B4-BE49-F238E27FC236}">
                    <a16:creationId xmlns:a16="http://schemas.microsoft.com/office/drawing/2014/main" id="{22E208AA-DD71-4BE3-A82D-4E28B46BE2B3}"/>
                  </a:ext>
                </a:extLst>
              </p:cNvPr>
              <p:cNvPicPr/>
              <p:nvPr/>
            </p:nvPicPr>
            <p:blipFill>
              <a:blip r:embed="rId3"/>
              <a:stretch>
                <a:fillRect/>
              </a:stretch>
            </p:blipFill>
            <p:spPr>
              <a:xfrm>
                <a:off x="1792440" y="2563560"/>
                <a:ext cx="739800" cy="1030320"/>
              </a:xfrm>
              <a:prstGeom prst="rect">
                <a:avLst/>
              </a:prstGeom>
            </p:spPr>
          </p:pic>
        </mc:Fallback>
      </mc:AlternateContent>
    </p:spTree>
    <p:extLst>
      <p:ext uri="{BB962C8B-B14F-4D97-AF65-F5344CB8AC3E}">
        <p14:creationId xmlns:p14="http://schemas.microsoft.com/office/powerpoint/2010/main" val="3221340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BF70-FB05-4A6F-B965-B3439EE98C23}"/>
              </a:ext>
            </a:extLst>
          </p:cNvPr>
          <p:cNvSpPr>
            <a:spLocks noGrp="1"/>
          </p:cNvSpPr>
          <p:nvPr>
            <p:ph type="title"/>
          </p:nvPr>
        </p:nvSpPr>
        <p:spPr/>
        <p:txBody>
          <a:bodyPr/>
          <a:lstStyle/>
          <a:p>
            <a:r>
              <a:rPr lang="en-US" dirty="0"/>
              <a:t>Top-Down Fibonacci</a:t>
            </a:r>
          </a:p>
        </p:txBody>
      </p:sp>
      <p:sp>
        <p:nvSpPr>
          <p:cNvPr id="3" name="Content Placeholder 2">
            <a:extLst>
              <a:ext uri="{FF2B5EF4-FFF2-40B4-BE49-F238E27FC236}">
                <a16:creationId xmlns:a16="http://schemas.microsoft.com/office/drawing/2014/main" id="{32361177-C54C-4673-BAAD-6AA047D36E25}"/>
              </a:ext>
            </a:extLst>
          </p:cNvPr>
          <p:cNvSpPr>
            <a:spLocks noGrp="1"/>
          </p:cNvSpPr>
          <p:nvPr>
            <p:ph idx="1"/>
          </p:nvPr>
        </p:nvSpPr>
        <p:spPr/>
        <p:txBody>
          <a:bodyPr/>
          <a:lstStyle/>
          <a:p>
            <a:pPr marL="45720" indent="0">
              <a:buNone/>
            </a:pPr>
            <a:r>
              <a:rPr lang="en-US" sz="1800" dirty="0" err="1">
                <a:latin typeface="Courier New" panose="02070309020205020404" pitchFamily="49" charset="0"/>
                <a:cs typeface="Courier New" panose="02070309020205020404" pitchFamily="49" charset="0"/>
              </a:rPr>
              <a:t>TDFib</a:t>
            </a:r>
            <a:r>
              <a:rPr lang="en-US" sz="1800" dirty="0">
                <a:latin typeface="Courier New" panose="02070309020205020404" pitchFamily="49" charset="0"/>
                <a:cs typeface="Courier New" panose="02070309020205020404" pitchFamily="49" charset="0"/>
              </a:rPr>
              <a:t>(n):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n]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0</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memo[1]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if</a:t>
            </a:r>
            <a:r>
              <a:rPr lang="en-US" sz="1800" dirty="0">
                <a:latin typeface="Courier New" panose="02070309020205020404" pitchFamily="49" charset="0"/>
                <a:cs typeface="Courier New" panose="02070309020205020404" pitchFamily="49" charset="0"/>
              </a:rPr>
              <a:t> (memo[n] != -1) return memo[n]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nm1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(n-1,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nm2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(n-2,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memo[n] = nm1 + nm2</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memo[n]</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4F11DE8-97FF-45CE-97A7-0C4332FECEA5}"/>
              </a:ext>
            </a:extLst>
          </p:cNvPr>
          <p:cNvSpPr>
            <a:spLocks noGrp="1"/>
          </p:cNvSpPr>
          <p:nvPr>
            <p:ph type="sldNum" sz="quarter" idx="12"/>
          </p:nvPr>
        </p:nvSpPr>
        <p:spPr/>
        <p:txBody>
          <a:bodyPr/>
          <a:lstStyle/>
          <a:p>
            <a:fld id="{8FDBFFB2-86D9-4B8F-A59A-553A60B94BBE}" type="slidenum">
              <a:rPr lang="en-US" smtClean="0"/>
              <a:t>19</a:t>
            </a:fld>
            <a:endParaRPr lang="en-US"/>
          </a:p>
        </p:txBody>
      </p:sp>
      <p:sp>
        <p:nvSpPr>
          <p:cNvPr id="5" name="Oval 4">
            <a:extLst>
              <a:ext uri="{FF2B5EF4-FFF2-40B4-BE49-F238E27FC236}">
                <a16:creationId xmlns:a16="http://schemas.microsoft.com/office/drawing/2014/main" id="{15A38E9D-2239-47FE-BABE-6FEA91DF4784}"/>
              </a:ext>
            </a:extLst>
          </p:cNvPr>
          <p:cNvSpPr/>
          <p:nvPr/>
        </p:nvSpPr>
        <p:spPr>
          <a:xfrm>
            <a:off x="8764755" y="1323970"/>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Fib(5)</a:t>
            </a:r>
          </a:p>
        </p:txBody>
      </p:sp>
      <p:cxnSp>
        <p:nvCxnSpPr>
          <p:cNvPr id="7" name="Straight Arrow Connector 6">
            <a:extLst>
              <a:ext uri="{FF2B5EF4-FFF2-40B4-BE49-F238E27FC236}">
                <a16:creationId xmlns:a16="http://schemas.microsoft.com/office/drawing/2014/main" id="{DD2088A8-A0FC-4D9D-8A7F-5A8DD0B061DB}"/>
              </a:ext>
            </a:extLst>
          </p:cNvPr>
          <p:cNvCxnSpPr>
            <a:cxnSpLocks/>
            <a:stCxn id="5" idx="3"/>
            <a:endCxn id="8" idx="0"/>
          </p:cNvCxnSpPr>
          <p:nvPr/>
        </p:nvCxnSpPr>
        <p:spPr>
          <a:xfrm flipH="1">
            <a:off x="8510854" y="1714451"/>
            <a:ext cx="385520" cy="48346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996DC685-0BC2-4FD6-835A-1106BC79D839}"/>
              </a:ext>
            </a:extLst>
          </p:cNvPr>
          <p:cNvSpPr/>
          <p:nvPr/>
        </p:nvSpPr>
        <p:spPr>
          <a:xfrm>
            <a:off x="8061478" y="2197916"/>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Fib(4)</a:t>
            </a:r>
          </a:p>
        </p:txBody>
      </p:sp>
      <p:cxnSp>
        <p:nvCxnSpPr>
          <p:cNvPr id="9" name="Straight Arrow Connector 8">
            <a:extLst>
              <a:ext uri="{FF2B5EF4-FFF2-40B4-BE49-F238E27FC236}">
                <a16:creationId xmlns:a16="http://schemas.microsoft.com/office/drawing/2014/main" id="{42D147F3-5863-4BF0-B2F9-39BD9B26F35E}"/>
              </a:ext>
            </a:extLst>
          </p:cNvPr>
          <p:cNvCxnSpPr>
            <a:cxnSpLocks/>
            <a:stCxn id="8" idx="3"/>
            <a:endCxn id="10" idx="0"/>
          </p:cNvCxnSpPr>
          <p:nvPr/>
        </p:nvCxnSpPr>
        <p:spPr>
          <a:xfrm flipH="1">
            <a:off x="8061478" y="2588397"/>
            <a:ext cx="131619" cy="550461"/>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E02A54BF-C8D7-4E70-9DA7-BA747CB1AB6D}"/>
              </a:ext>
            </a:extLst>
          </p:cNvPr>
          <p:cNvSpPr/>
          <p:nvPr/>
        </p:nvSpPr>
        <p:spPr>
          <a:xfrm>
            <a:off x="7612102" y="3138858"/>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Fib(3)</a:t>
            </a:r>
            <a:endParaRPr lang="en-US" sz="1400" dirty="0"/>
          </a:p>
        </p:txBody>
      </p:sp>
      <p:cxnSp>
        <p:nvCxnSpPr>
          <p:cNvPr id="11" name="Straight Arrow Connector 10">
            <a:extLst>
              <a:ext uri="{FF2B5EF4-FFF2-40B4-BE49-F238E27FC236}">
                <a16:creationId xmlns:a16="http://schemas.microsoft.com/office/drawing/2014/main" id="{B1C7AA59-42DD-44CC-80EC-85117195F299}"/>
              </a:ext>
            </a:extLst>
          </p:cNvPr>
          <p:cNvCxnSpPr>
            <a:cxnSpLocks/>
            <a:stCxn id="10" idx="3"/>
            <a:endCxn id="12" idx="0"/>
          </p:cNvCxnSpPr>
          <p:nvPr/>
        </p:nvCxnSpPr>
        <p:spPr>
          <a:xfrm flipH="1">
            <a:off x="7612102" y="3529339"/>
            <a:ext cx="131619" cy="617457"/>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A510173-8709-4C1E-9865-91BB2B9CAF22}"/>
              </a:ext>
            </a:extLst>
          </p:cNvPr>
          <p:cNvSpPr/>
          <p:nvPr/>
        </p:nvSpPr>
        <p:spPr>
          <a:xfrm>
            <a:off x="7162726" y="4146796"/>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Fib(2)</a:t>
            </a:r>
            <a:endParaRPr lang="en-US" sz="1400" dirty="0"/>
          </a:p>
        </p:txBody>
      </p:sp>
      <p:sp>
        <p:nvSpPr>
          <p:cNvPr id="13" name="Oval 12">
            <a:extLst>
              <a:ext uri="{FF2B5EF4-FFF2-40B4-BE49-F238E27FC236}">
                <a16:creationId xmlns:a16="http://schemas.microsoft.com/office/drawing/2014/main" id="{F3B41FFE-30F3-4132-8EF1-B0BBEB9FE841}"/>
              </a:ext>
            </a:extLst>
          </p:cNvPr>
          <p:cNvSpPr/>
          <p:nvPr/>
        </p:nvSpPr>
        <p:spPr>
          <a:xfrm>
            <a:off x="6803707" y="5029061"/>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14" name="Straight Arrow Connector 13">
            <a:extLst>
              <a:ext uri="{FF2B5EF4-FFF2-40B4-BE49-F238E27FC236}">
                <a16:creationId xmlns:a16="http://schemas.microsoft.com/office/drawing/2014/main" id="{0DC4BBDF-0FA3-43BA-A7C6-2584DFE1BD04}"/>
              </a:ext>
            </a:extLst>
          </p:cNvPr>
          <p:cNvCxnSpPr>
            <a:cxnSpLocks/>
            <a:stCxn id="12" idx="3"/>
            <a:endCxn id="13" idx="0"/>
          </p:cNvCxnSpPr>
          <p:nvPr/>
        </p:nvCxnSpPr>
        <p:spPr>
          <a:xfrm flipH="1">
            <a:off x="7253083" y="4537277"/>
            <a:ext cx="41262" cy="491784"/>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4050BB9D-FCC1-4616-9EA2-03114C1FAB68}"/>
              </a:ext>
            </a:extLst>
          </p:cNvPr>
          <p:cNvSpPr/>
          <p:nvPr/>
        </p:nvSpPr>
        <p:spPr>
          <a:xfrm>
            <a:off x="7743721" y="5029061"/>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Fib(0)</a:t>
            </a:r>
          </a:p>
        </p:txBody>
      </p:sp>
      <p:cxnSp>
        <p:nvCxnSpPr>
          <p:cNvPr id="16" name="Straight Arrow Connector 15">
            <a:extLst>
              <a:ext uri="{FF2B5EF4-FFF2-40B4-BE49-F238E27FC236}">
                <a16:creationId xmlns:a16="http://schemas.microsoft.com/office/drawing/2014/main" id="{23E13A45-34F3-4092-8938-4910AEC4BAE8}"/>
              </a:ext>
            </a:extLst>
          </p:cNvPr>
          <p:cNvCxnSpPr>
            <a:cxnSpLocks/>
            <a:stCxn id="12" idx="5"/>
            <a:endCxn id="15" idx="0"/>
          </p:cNvCxnSpPr>
          <p:nvPr/>
        </p:nvCxnSpPr>
        <p:spPr>
          <a:xfrm>
            <a:off x="7929859" y="4537277"/>
            <a:ext cx="263238" cy="491784"/>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3642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Instructions</a:t>
            </a:r>
          </a:p>
        </p:txBody>
      </p:sp>
      <p:sp>
        <p:nvSpPr>
          <p:cNvPr id="3" name="Content Placeholder 2"/>
          <p:cNvSpPr>
            <a:spLocks noGrp="1"/>
          </p:cNvSpPr>
          <p:nvPr>
            <p:ph idx="1"/>
          </p:nvPr>
        </p:nvSpPr>
        <p:spPr/>
        <p:txBody>
          <a:bodyPr/>
          <a:lstStyle/>
          <a:p>
            <a:r>
              <a:rPr lang="en-US" dirty="0"/>
              <a:t>There will be </a:t>
            </a:r>
            <a:r>
              <a:rPr lang="en-US" dirty="0">
                <a:highlight>
                  <a:srgbClr val="FFFF00"/>
                </a:highlight>
              </a:rPr>
              <a:t>questions</a:t>
            </a:r>
            <a:r>
              <a:rPr lang="en-US" dirty="0"/>
              <a:t> on these slides.  Please have a clean piece of paper to write your answers.  Write your name on the top right corner for our record.  At the end of lecture, we will collect these pieces of paper for your participation grade. Scribes should get ready to scribe.</a:t>
            </a:r>
          </a:p>
          <a:p>
            <a:endParaRPr lang="en-US" dirty="0"/>
          </a:p>
        </p:txBody>
      </p:sp>
      <p:sp>
        <p:nvSpPr>
          <p:cNvPr id="4" name="Slide Number Placeholder 3">
            <a:extLst>
              <a:ext uri="{FF2B5EF4-FFF2-40B4-BE49-F238E27FC236}">
                <a16:creationId xmlns:a16="http://schemas.microsoft.com/office/drawing/2014/main" id="{F317A474-CF82-45CB-AC3E-9ECEB6B8E9AD}"/>
              </a:ext>
            </a:extLst>
          </p:cNvPr>
          <p:cNvSpPr>
            <a:spLocks noGrp="1"/>
          </p:cNvSpPr>
          <p:nvPr>
            <p:ph type="sldNum" sz="quarter" idx="12"/>
          </p:nvPr>
        </p:nvSpPr>
        <p:spPr/>
        <p:txBody>
          <a:bodyPr/>
          <a:lstStyle/>
          <a:p>
            <a:fld id="{8FDBFFB2-86D9-4B8F-A59A-553A60B94BBE}" type="slidenum">
              <a:rPr lang="en-US" smtClean="0"/>
              <a:t>2</a:t>
            </a:fld>
            <a:endParaRPr lang="en-US"/>
          </a:p>
        </p:txBody>
      </p:sp>
    </p:spTree>
    <p:extLst>
      <p:ext uri="{BB962C8B-B14F-4D97-AF65-F5344CB8AC3E}">
        <p14:creationId xmlns:p14="http://schemas.microsoft.com/office/powerpoint/2010/main" val="2270294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BF70-FB05-4A6F-B965-B3439EE98C23}"/>
              </a:ext>
            </a:extLst>
          </p:cNvPr>
          <p:cNvSpPr>
            <a:spLocks noGrp="1"/>
          </p:cNvSpPr>
          <p:nvPr>
            <p:ph type="title"/>
          </p:nvPr>
        </p:nvSpPr>
        <p:spPr/>
        <p:txBody>
          <a:bodyPr/>
          <a:lstStyle/>
          <a:p>
            <a:r>
              <a:rPr lang="en-US" dirty="0"/>
              <a:t>Top-Down Fibonacci</a:t>
            </a:r>
          </a:p>
        </p:txBody>
      </p:sp>
      <p:sp>
        <p:nvSpPr>
          <p:cNvPr id="3" name="Content Placeholder 2">
            <a:extLst>
              <a:ext uri="{FF2B5EF4-FFF2-40B4-BE49-F238E27FC236}">
                <a16:creationId xmlns:a16="http://schemas.microsoft.com/office/drawing/2014/main" id="{32361177-C54C-4673-BAAD-6AA047D36E25}"/>
              </a:ext>
            </a:extLst>
          </p:cNvPr>
          <p:cNvSpPr>
            <a:spLocks noGrp="1"/>
          </p:cNvSpPr>
          <p:nvPr>
            <p:ph idx="1"/>
          </p:nvPr>
        </p:nvSpPr>
        <p:spPr>
          <a:xfrm>
            <a:off x="2208213" y="1600200"/>
            <a:ext cx="5086132" cy="4114800"/>
          </a:xfrm>
        </p:spPr>
        <p:txBody>
          <a:bodyPr/>
          <a:lstStyle/>
          <a:p>
            <a:pPr marL="45720" indent="0">
              <a:buNone/>
            </a:pPr>
            <a:r>
              <a:rPr lang="en-US" sz="1800" dirty="0" err="1">
                <a:latin typeface="Courier New" panose="02070309020205020404" pitchFamily="49" charset="0"/>
                <a:cs typeface="Courier New" panose="02070309020205020404" pitchFamily="49" charset="0"/>
              </a:rPr>
              <a:t>TDFib</a:t>
            </a:r>
            <a:r>
              <a:rPr lang="en-US" sz="1800" dirty="0">
                <a:latin typeface="Courier New" panose="02070309020205020404" pitchFamily="49" charset="0"/>
                <a:cs typeface="Courier New" panose="02070309020205020404" pitchFamily="49" charset="0"/>
              </a:rPr>
              <a:t>(n):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n]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0</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memo[1]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if</a:t>
            </a:r>
            <a:r>
              <a:rPr lang="en-US" sz="1800" dirty="0">
                <a:latin typeface="Courier New" panose="02070309020205020404" pitchFamily="49" charset="0"/>
                <a:cs typeface="Courier New" panose="02070309020205020404" pitchFamily="49" charset="0"/>
              </a:rPr>
              <a:t> (memo[n] != -1) return memo[n]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nm1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(n-1,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nm2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(n-2,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memo[n] = nm1 + nm2</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memo[n]</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45720" indent="0">
              <a:buNone/>
            </a:pPr>
            <a:r>
              <a:rPr lang="en-US" dirty="0">
                <a:cs typeface="Courier New" panose="02070309020205020404" pitchFamily="49" charset="0"/>
              </a:rPr>
              <a:t>Fib(2) is calculated and </a:t>
            </a:r>
            <a:r>
              <a:rPr lang="en-US" dirty="0" err="1">
                <a:cs typeface="Courier New" panose="02070309020205020404" pitchFamily="49" charset="0"/>
              </a:rPr>
              <a:t>memoized</a:t>
            </a: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04F11DE8-97FF-45CE-97A7-0C4332FECEA5}"/>
              </a:ext>
            </a:extLst>
          </p:cNvPr>
          <p:cNvSpPr>
            <a:spLocks noGrp="1"/>
          </p:cNvSpPr>
          <p:nvPr>
            <p:ph type="sldNum" sz="quarter" idx="12"/>
          </p:nvPr>
        </p:nvSpPr>
        <p:spPr/>
        <p:txBody>
          <a:bodyPr/>
          <a:lstStyle/>
          <a:p>
            <a:fld id="{8FDBFFB2-86D9-4B8F-A59A-553A60B94BBE}" type="slidenum">
              <a:rPr lang="en-US" smtClean="0"/>
              <a:t>20</a:t>
            </a:fld>
            <a:endParaRPr lang="en-US"/>
          </a:p>
        </p:txBody>
      </p:sp>
      <p:sp>
        <p:nvSpPr>
          <p:cNvPr id="5" name="Oval 4">
            <a:extLst>
              <a:ext uri="{FF2B5EF4-FFF2-40B4-BE49-F238E27FC236}">
                <a16:creationId xmlns:a16="http://schemas.microsoft.com/office/drawing/2014/main" id="{15A38E9D-2239-47FE-BABE-6FEA91DF4784}"/>
              </a:ext>
            </a:extLst>
          </p:cNvPr>
          <p:cNvSpPr/>
          <p:nvPr/>
        </p:nvSpPr>
        <p:spPr>
          <a:xfrm>
            <a:off x="8764755" y="1323970"/>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Fib(5)</a:t>
            </a:r>
          </a:p>
        </p:txBody>
      </p:sp>
      <p:cxnSp>
        <p:nvCxnSpPr>
          <p:cNvPr id="7" name="Straight Arrow Connector 6">
            <a:extLst>
              <a:ext uri="{FF2B5EF4-FFF2-40B4-BE49-F238E27FC236}">
                <a16:creationId xmlns:a16="http://schemas.microsoft.com/office/drawing/2014/main" id="{DD2088A8-A0FC-4D9D-8A7F-5A8DD0B061DB}"/>
              </a:ext>
            </a:extLst>
          </p:cNvPr>
          <p:cNvCxnSpPr>
            <a:cxnSpLocks/>
            <a:stCxn id="5" idx="3"/>
            <a:endCxn id="8" idx="0"/>
          </p:cNvCxnSpPr>
          <p:nvPr/>
        </p:nvCxnSpPr>
        <p:spPr>
          <a:xfrm flipH="1">
            <a:off x="8510854" y="1714451"/>
            <a:ext cx="385520" cy="48346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996DC685-0BC2-4FD6-835A-1106BC79D839}"/>
              </a:ext>
            </a:extLst>
          </p:cNvPr>
          <p:cNvSpPr/>
          <p:nvPr/>
        </p:nvSpPr>
        <p:spPr>
          <a:xfrm>
            <a:off x="8061478" y="2197916"/>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Fib(4)</a:t>
            </a:r>
          </a:p>
        </p:txBody>
      </p:sp>
      <p:cxnSp>
        <p:nvCxnSpPr>
          <p:cNvPr id="9" name="Straight Arrow Connector 8">
            <a:extLst>
              <a:ext uri="{FF2B5EF4-FFF2-40B4-BE49-F238E27FC236}">
                <a16:creationId xmlns:a16="http://schemas.microsoft.com/office/drawing/2014/main" id="{42D147F3-5863-4BF0-B2F9-39BD9B26F35E}"/>
              </a:ext>
            </a:extLst>
          </p:cNvPr>
          <p:cNvCxnSpPr>
            <a:cxnSpLocks/>
            <a:stCxn id="8" idx="3"/>
            <a:endCxn id="10" idx="0"/>
          </p:cNvCxnSpPr>
          <p:nvPr/>
        </p:nvCxnSpPr>
        <p:spPr>
          <a:xfrm flipH="1">
            <a:off x="8061478" y="2588397"/>
            <a:ext cx="131619" cy="550461"/>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E02A54BF-C8D7-4E70-9DA7-BA747CB1AB6D}"/>
              </a:ext>
            </a:extLst>
          </p:cNvPr>
          <p:cNvSpPr/>
          <p:nvPr/>
        </p:nvSpPr>
        <p:spPr>
          <a:xfrm>
            <a:off x="7612102" y="3138858"/>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Fib(3)</a:t>
            </a:r>
            <a:endParaRPr lang="en-US" sz="1400" dirty="0"/>
          </a:p>
        </p:txBody>
      </p:sp>
      <p:cxnSp>
        <p:nvCxnSpPr>
          <p:cNvPr id="11" name="Straight Arrow Connector 10">
            <a:extLst>
              <a:ext uri="{FF2B5EF4-FFF2-40B4-BE49-F238E27FC236}">
                <a16:creationId xmlns:a16="http://schemas.microsoft.com/office/drawing/2014/main" id="{B1C7AA59-42DD-44CC-80EC-85117195F299}"/>
              </a:ext>
            </a:extLst>
          </p:cNvPr>
          <p:cNvCxnSpPr>
            <a:cxnSpLocks/>
            <a:stCxn id="10" idx="3"/>
            <a:endCxn id="12" idx="0"/>
          </p:cNvCxnSpPr>
          <p:nvPr/>
        </p:nvCxnSpPr>
        <p:spPr>
          <a:xfrm flipH="1">
            <a:off x="7612102" y="3529339"/>
            <a:ext cx="131619" cy="617457"/>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A510173-8709-4C1E-9865-91BB2B9CAF22}"/>
              </a:ext>
            </a:extLst>
          </p:cNvPr>
          <p:cNvSpPr/>
          <p:nvPr/>
        </p:nvSpPr>
        <p:spPr>
          <a:xfrm>
            <a:off x="7162726" y="4146796"/>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Fib(2)</a:t>
            </a:r>
            <a:endParaRPr lang="en-US" sz="1400" dirty="0"/>
          </a:p>
        </p:txBody>
      </p:sp>
      <p:sp>
        <p:nvSpPr>
          <p:cNvPr id="13" name="Oval 12">
            <a:extLst>
              <a:ext uri="{FF2B5EF4-FFF2-40B4-BE49-F238E27FC236}">
                <a16:creationId xmlns:a16="http://schemas.microsoft.com/office/drawing/2014/main" id="{F3B41FFE-30F3-4132-8EF1-B0BBEB9FE841}"/>
              </a:ext>
            </a:extLst>
          </p:cNvPr>
          <p:cNvSpPr/>
          <p:nvPr/>
        </p:nvSpPr>
        <p:spPr>
          <a:xfrm>
            <a:off x="6803707" y="5029061"/>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14" name="Straight Arrow Connector 13">
            <a:extLst>
              <a:ext uri="{FF2B5EF4-FFF2-40B4-BE49-F238E27FC236}">
                <a16:creationId xmlns:a16="http://schemas.microsoft.com/office/drawing/2014/main" id="{0DC4BBDF-0FA3-43BA-A7C6-2584DFE1BD04}"/>
              </a:ext>
            </a:extLst>
          </p:cNvPr>
          <p:cNvCxnSpPr>
            <a:cxnSpLocks/>
            <a:stCxn id="12" idx="3"/>
            <a:endCxn id="13" idx="0"/>
          </p:cNvCxnSpPr>
          <p:nvPr/>
        </p:nvCxnSpPr>
        <p:spPr>
          <a:xfrm flipH="1">
            <a:off x="7253083" y="4537277"/>
            <a:ext cx="41262" cy="491784"/>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4050BB9D-FCC1-4616-9EA2-03114C1FAB68}"/>
              </a:ext>
            </a:extLst>
          </p:cNvPr>
          <p:cNvSpPr/>
          <p:nvPr/>
        </p:nvSpPr>
        <p:spPr>
          <a:xfrm>
            <a:off x="7743721" y="5029061"/>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Fib(0)</a:t>
            </a:r>
          </a:p>
        </p:txBody>
      </p:sp>
      <p:cxnSp>
        <p:nvCxnSpPr>
          <p:cNvPr id="16" name="Straight Arrow Connector 15">
            <a:extLst>
              <a:ext uri="{FF2B5EF4-FFF2-40B4-BE49-F238E27FC236}">
                <a16:creationId xmlns:a16="http://schemas.microsoft.com/office/drawing/2014/main" id="{23E13A45-34F3-4092-8938-4910AEC4BAE8}"/>
              </a:ext>
            </a:extLst>
          </p:cNvPr>
          <p:cNvCxnSpPr>
            <a:cxnSpLocks/>
            <a:stCxn id="12" idx="5"/>
            <a:endCxn id="15" idx="0"/>
          </p:cNvCxnSpPr>
          <p:nvPr/>
        </p:nvCxnSpPr>
        <p:spPr>
          <a:xfrm>
            <a:off x="7929859" y="4537277"/>
            <a:ext cx="263238" cy="491784"/>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2EE198ED-95E9-467C-A109-C4C2C7878CE4}"/>
                  </a:ext>
                </a:extLst>
              </p14:cNvPr>
              <p14:cNvContentPartPr/>
              <p14:nvPr/>
            </p14:nvContentPartPr>
            <p14:xfrm>
              <a:off x="2192040" y="3714120"/>
              <a:ext cx="651240" cy="851400"/>
            </p14:xfrm>
          </p:contentPart>
        </mc:Choice>
        <mc:Fallback xmlns="">
          <p:pic>
            <p:nvPicPr>
              <p:cNvPr id="6" name="Ink 5">
                <a:extLst>
                  <a:ext uri="{FF2B5EF4-FFF2-40B4-BE49-F238E27FC236}">
                    <a16:creationId xmlns:a16="http://schemas.microsoft.com/office/drawing/2014/main" id="{2EE198ED-95E9-467C-A109-C4C2C7878CE4}"/>
                  </a:ext>
                </a:extLst>
              </p:cNvPr>
              <p:cNvPicPr/>
              <p:nvPr/>
            </p:nvPicPr>
            <p:blipFill>
              <a:blip r:embed="rId3"/>
              <a:stretch>
                <a:fillRect/>
              </a:stretch>
            </p:blipFill>
            <p:spPr>
              <a:xfrm>
                <a:off x="2182680" y="3704760"/>
                <a:ext cx="669960" cy="870120"/>
              </a:xfrm>
              <a:prstGeom prst="rect">
                <a:avLst/>
              </a:prstGeom>
            </p:spPr>
          </p:pic>
        </mc:Fallback>
      </mc:AlternateContent>
    </p:spTree>
    <p:extLst>
      <p:ext uri="{BB962C8B-B14F-4D97-AF65-F5344CB8AC3E}">
        <p14:creationId xmlns:p14="http://schemas.microsoft.com/office/powerpoint/2010/main" val="2338100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BF70-FB05-4A6F-B965-B3439EE98C23}"/>
              </a:ext>
            </a:extLst>
          </p:cNvPr>
          <p:cNvSpPr>
            <a:spLocks noGrp="1"/>
          </p:cNvSpPr>
          <p:nvPr>
            <p:ph type="title"/>
          </p:nvPr>
        </p:nvSpPr>
        <p:spPr/>
        <p:txBody>
          <a:bodyPr/>
          <a:lstStyle/>
          <a:p>
            <a:r>
              <a:rPr lang="en-US" dirty="0"/>
              <a:t>Top-Down Fibonacci</a:t>
            </a:r>
          </a:p>
        </p:txBody>
      </p:sp>
      <p:sp>
        <p:nvSpPr>
          <p:cNvPr id="3" name="Content Placeholder 2">
            <a:extLst>
              <a:ext uri="{FF2B5EF4-FFF2-40B4-BE49-F238E27FC236}">
                <a16:creationId xmlns:a16="http://schemas.microsoft.com/office/drawing/2014/main" id="{32361177-C54C-4673-BAAD-6AA047D36E25}"/>
              </a:ext>
            </a:extLst>
          </p:cNvPr>
          <p:cNvSpPr>
            <a:spLocks noGrp="1"/>
          </p:cNvSpPr>
          <p:nvPr>
            <p:ph idx="1"/>
          </p:nvPr>
        </p:nvSpPr>
        <p:spPr>
          <a:xfrm>
            <a:off x="2208213" y="1600200"/>
            <a:ext cx="5086132" cy="4114800"/>
          </a:xfrm>
        </p:spPr>
        <p:txBody>
          <a:bodyPr/>
          <a:lstStyle/>
          <a:p>
            <a:pPr marL="45720" indent="0">
              <a:buNone/>
            </a:pPr>
            <a:r>
              <a:rPr lang="en-US" sz="1800" dirty="0" err="1">
                <a:latin typeface="Courier New" panose="02070309020205020404" pitchFamily="49" charset="0"/>
                <a:cs typeface="Courier New" panose="02070309020205020404" pitchFamily="49" charset="0"/>
              </a:rPr>
              <a:t>TDFib</a:t>
            </a:r>
            <a:r>
              <a:rPr lang="en-US" sz="1800" dirty="0">
                <a:latin typeface="Courier New" panose="02070309020205020404" pitchFamily="49" charset="0"/>
                <a:cs typeface="Courier New" panose="02070309020205020404" pitchFamily="49" charset="0"/>
              </a:rPr>
              <a:t>(n):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n]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0</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memo[1]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if</a:t>
            </a:r>
            <a:r>
              <a:rPr lang="en-US" sz="1800" dirty="0">
                <a:latin typeface="Courier New" panose="02070309020205020404" pitchFamily="49" charset="0"/>
                <a:cs typeface="Courier New" panose="02070309020205020404" pitchFamily="49" charset="0"/>
              </a:rPr>
              <a:t> (memo[n] != -1) return memo[n]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nm1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(n-1,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nm2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(n-2,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memo[n] = nm1 + nm2</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memo[n]</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4F11DE8-97FF-45CE-97A7-0C4332FECEA5}"/>
              </a:ext>
            </a:extLst>
          </p:cNvPr>
          <p:cNvSpPr>
            <a:spLocks noGrp="1"/>
          </p:cNvSpPr>
          <p:nvPr>
            <p:ph type="sldNum" sz="quarter" idx="12"/>
          </p:nvPr>
        </p:nvSpPr>
        <p:spPr/>
        <p:txBody>
          <a:bodyPr/>
          <a:lstStyle/>
          <a:p>
            <a:fld id="{8FDBFFB2-86D9-4B8F-A59A-553A60B94BBE}" type="slidenum">
              <a:rPr lang="en-US" smtClean="0"/>
              <a:t>21</a:t>
            </a:fld>
            <a:endParaRPr lang="en-US"/>
          </a:p>
        </p:txBody>
      </p:sp>
      <p:sp>
        <p:nvSpPr>
          <p:cNvPr id="5" name="Oval 4">
            <a:extLst>
              <a:ext uri="{FF2B5EF4-FFF2-40B4-BE49-F238E27FC236}">
                <a16:creationId xmlns:a16="http://schemas.microsoft.com/office/drawing/2014/main" id="{15A38E9D-2239-47FE-BABE-6FEA91DF4784}"/>
              </a:ext>
            </a:extLst>
          </p:cNvPr>
          <p:cNvSpPr/>
          <p:nvPr/>
        </p:nvSpPr>
        <p:spPr>
          <a:xfrm>
            <a:off x="8764755" y="1323970"/>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Fib(5)</a:t>
            </a:r>
          </a:p>
        </p:txBody>
      </p:sp>
      <p:cxnSp>
        <p:nvCxnSpPr>
          <p:cNvPr id="7" name="Straight Arrow Connector 6">
            <a:extLst>
              <a:ext uri="{FF2B5EF4-FFF2-40B4-BE49-F238E27FC236}">
                <a16:creationId xmlns:a16="http://schemas.microsoft.com/office/drawing/2014/main" id="{DD2088A8-A0FC-4D9D-8A7F-5A8DD0B061DB}"/>
              </a:ext>
            </a:extLst>
          </p:cNvPr>
          <p:cNvCxnSpPr>
            <a:cxnSpLocks/>
            <a:stCxn id="5" idx="3"/>
            <a:endCxn id="8" idx="0"/>
          </p:cNvCxnSpPr>
          <p:nvPr/>
        </p:nvCxnSpPr>
        <p:spPr>
          <a:xfrm flipH="1">
            <a:off x="8510854" y="1714451"/>
            <a:ext cx="385520" cy="48346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996DC685-0BC2-4FD6-835A-1106BC79D839}"/>
              </a:ext>
            </a:extLst>
          </p:cNvPr>
          <p:cNvSpPr/>
          <p:nvPr/>
        </p:nvSpPr>
        <p:spPr>
          <a:xfrm>
            <a:off x="8061478" y="2197916"/>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Fib(4)</a:t>
            </a:r>
          </a:p>
        </p:txBody>
      </p:sp>
      <p:cxnSp>
        <p:nvCxnSpPr>
          <p:cNvPr id="9" name="Straight Arrow Connector 8">
            <a:extLst>
              <a:ext uri="{FF2B5EF4-FFF2-40B4-BE49-F238E27FC236}">
                <a16:creationId xmlns:a16="http://schemas.microsoft.com/office/drawing/2014/main" id="{42D147F3-5863-4BF0-B2F9-39BD9B26F35E}"/>
              </a:ext>
            </a:extLst>
          </p:cNvPr>
          <p:cNvCxnSpPr>
            <a:cxnSpLocks/>
            <a:stCxn id="8" idx="3"/>
            <a:endCxn id="10" idx="0"/>
          </p:cNvCxnSpPr>
          <p:nvPr/>
        </p:nvCxnSpPr>
        <p:spPr>
          <a:xfrm flipH="1">
            <a:off x="8061478" y="2588397"/>
            <a:ext cx="131619" cy="550461"/>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E02A54BF-C8D7-4E70-9DA7-BA747CB1AB6D}"/>
              </a:ext>
            </a:extLst>
          </p:cNvPr>
          <p:cNvSpPr/>
          <p:nvPr/>
        </p:nvSpPr>
        <p:spPr>
          <a:xfrm>
            <a:off x="7612102" y="3138858"/>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Fib(3)</a:t>
            </a:r>
            <a:endParaRPr lang="en-US" sz="1400" dirty="0"/>
          </a:p>
        </p:txBody>
      </p:sp>
      <p:cxnSp>
        <p:nvCxnSpPr>
          <p:cNvPr id="11" name="Straight Arrow Connector 10">
            <a:extLst>
              <a:ext uri="{FF2B5EF4-FFF2-40B4-BE49-F238E27FC236}">
                <a16:creationId xmlns:a16="http://schemas.microsoft.com/office/drawing/2014/main" id="{B1C7AA59-42DD-44CC-80EC-85117195F299}"/>
              </a:ext>
            </a:extLst>
          </p:cNvPr>
          <p:cNvCxnSpPr>
            <a:cxnSpLocks/>
            <a:stCxn id="10" idx="3"/>
            <a:endCxn id="12" idx="0"/>
          </p:cNvCxnSpPr>
          <p:nvPr/>
        </p:nvCxnSpPr>
        <p:spPr>
          <a:xfrm flipH="1">
            <a:off x="7612102" y="3529339"/>
            <a:ext cx="131619" cy="617457"/>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A510173-8709-4C1E-9865-91BB2B9CAF22}"/>
              </a:ext>
            </a:extLst>
          </p:cNvPr>
          <p:cNvSpPr/>
          <p:nvPr/>
        </p:nvSpPr>
        <p:spPr>
          <a:xfrm>
            <a:off x="7162726" y="4146796"/>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Fib(2)</a:t>
            </a:r>
            <a:endParaRPr lang="en-US" sz="1400" dirty="0"/>
          </a:p>
        </p:txBody>
      </p:sp>
      <p:sp>
        <p:nvSpPr>
          <p:cNvPr id="13" name="Oval 12">
            <a:extLst>
              <a:ext uri="{FF2B5EF4-FFF2-40B4-BE49-F238E27FC236}">
                <a16:creationId xmlns:a16="http://schemas.microsoft.com/office/drawing/2014/main" id="{F3B41FFE-30F3-4132-8EF1-B0BBEB9FE841}"/>
              </a:ext>
            </a:extLst>
          </p:cNvPr>
          <p:cNvSpPr/>
          <p:nvPr/>
        </p:nvSpPr>
        <p:spPr>
          <a:xfrm>
            <a:off x="6803707" y="5029061"/>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14" name="Straight Arrow Connector 13">
            <a:extLst>
              <a:ext uri="{FF2B5EF4-FFF2-40B4-BE49-F238E27FC236}">
                <a16:creationId xmlns:a16="http://schemas.microsoft.com/office/drawing/2014/main" id="{0DC4BBDF-0FA3-43BA-A7C6-2584DFE1BD04}"/>
              </a:ext>
            </a:extLst>
          </p:cNvPr>
          <p:cNvCxnSpPr>
            <a:cxnSpLocks/>
            <a:stCxn id="12" idx="3"/>
            <a:endCxn id="13" idx="0"/>
          </p:cNvCxnSpPr>
          <p:nvPr/>
        </p:nvCxnSpPr>
        <p:spPr>
          <a:xfrm flipH="1">
            <a:off x="7253083" y="4537277"/>
            <a:ext cx="41262" cy="491784"/>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4050BB9D-FCC1-4616-9EA2-03114C1FAB68}"/>
              </a:ext>
            </a:extLst>
          </p:cNvPr>
          <p:cNvSpPr/>
          <p:nvPr/>
        </p:nvSpPr>
        <p:spPr>
          <a:xfrm>
            <a:off x="7743721" y="5029061"/>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Fib(0)</a:t>
            </a:r>
          </a:p>
        </p:txBody>
      </p:sp>
      <p:cxnSp>
        <p:nvCxnSpPr>
          <p:cNvPr id="16" name="Straight Arrow Connector 15">
            <a:extLst>
              <a:ext uri="{FF2B5EF4-FFF2-40B4-BE49-F238E27FC236}">
                <a16:creationId xmlns:a16="http://schemas.microsoft.com/office/drawing/2014/main" id="{23E13A45-34F3-4092-8938-4910AEC4BAE8}"/>
              </a:ext>
            </a:extLst>
          </p:cNvPr>
          <p:cNvCxnSpPr>
            <a:cxnSpLocks/>
            <a:stCxn id="12" idx="5"/>
            <a:endCxn id="15" idx="0"/>
          </p:cNvCxnSpPr>
          <p:nvPr/>
        </p:nvCxnSpPr>
        <p:spPr>
          <a:xfrm>
            <a:off x="7929859" y="4537277"/>
            <a:ext cx="263238" cy="491784"/>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F46B3E11-911C-42FA-94C3-7B8686F59DEA}"/>
              </a:ext>
            </a:extLst>
          </p:cNvPr>
          <p:cNvSpPr/>
          <p:nvPr/>
        </p:nvSpPr>
        <p:spPr>
          <a:xfrm>
            <a:off x="8288878" y="4146795"/>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18" name="Straight Arrow Connector 17">
            <a:extLst>
              <a:ext uri="{FF2B5EF4-FFF2-40B4-BE49-F238E27FC236}">
                <a16:creationId xmlns:a16="http://schemas.microsoft.com/office/drawing/2014/main" id="{C45C7898-FAA4-476D-98DD-4E60D365E445}"/>
              </a:ext>
            </a:extLst>
          </p:cNvPr>
          <p:cNvCxnSpPr>
            <a:cxnSpLocks/>
            <a:stCxn id="10" idx="5"/>
            <a:endCxn id="17" idx="0"/>
          </p:cNvCxnSpPr>
          <p:nvPr/>
        </p:nvCxnSpPr>
        <p:spPr>
          <a:xfrm>
            <a:off x="8379235" y="3529339"/>
            <a:ext cx="359019" cy="617456"/>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34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BF70-FB05-4A6F-B965-B3439EE98C23}"/>
              </a:ext>
            </a:extLst>
          </p:cNvPr>
          <p:cNvSpPr>
            <a:spLocks noGrp="1"/>
          </p:cNvSpPr>
          <p:nvPr>
            <p:ph type="title"/>
          </p:nvPr>
        </p:nvSpPr>
        <p:spPr/>
        <p:txBody>
          <a:bodyPr/>
          <a:lstStyle/>
          <a:p>
            <a:r>
              <a:rPr lang="en-US" dirty="0"/>
              <a:t>Top-Down Fibonacci</a:t>
            </a:r>
          </a:p>
        </p:txBody>
      </p:sp>
      <p:sp>
        <p:nvSpPr>
          <p:cNvPr id="3" name="Content Placeholder 2">
            <a:extLst>
              <a:ext uri="{FF2B5EF4-FFF2-40B4-BE49-F238E27FC236}">
                <a16:creationId xmlns:a16="http://schemas.microsoft.com/office/drawing/2014/main" id="{32361177-C54C-4673-BAAD-6AA047D36E25}"/>
              </a:ext>
            </a:extLst>
          </p:cNvPr>
          <p:cNvSpPr>
            <a:spLocks noGrp="1"/>
          </p:cNvSpPr>
          <p:nvPr>
            <p:ph idx="1"/>
          </p:nvPr>
        </p:nvSpPr>
        <p:spPr>
          <a:xfrm>
            <a:off x="2208213" y="1600200"/>
            <a:ext cx="5086132" cy="4114800"/>
          </a:xfrm>
        </p:spPr>
        <p:txBody>
          <a:bodyPr/>
          <a:lstStyle/>
          <a:p>
            <a:pPr marL="45720" indent="0">
              <a:buNone/>
            </a:pPr>
            <a:r>
              <a:rPr lang="en-US" sz="1800" dirty="0" err="1">
                <a:latin typeface="Courier New" panose="02070309020205020404" pitchFamily="49" charset="0"/>
                <a:cs typeface="Courier New" panose="02070309020205020404" pitchFamily="49" charset="0"/>
              </a:rPr>
              <a:t>TDFib</a:t>
            </a:r>
            <a:r>
              <a:rPr lang="en-US" sz="1800" dirty="0">
                <a:latin typeface="Courier New" panose="02070309020205020404" pitchFamily="49" charset="0"/>
                <a:cs typeface="Courier New" panose="02070309020205020404" pitchFamily="49" charset="0"/>
              </a:rPr>
              <a:t>(n):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n]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0</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memo[1]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if</a:t>
            </a:r>
            <a:r>
              <a:rPr lang="en-US" sz="1800" dirty="0">
                <a:latin typeface="Courier New" panose="02070309020205020404" pitchFamily="49" charset="0"/>
                <a:cs typeface="Courier New" panose="02070309020205020404" pitchFamily="49" charset="0"/>
              </a:rPr>
              <a:t> (memo[n] != -1) return memo[n]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nm1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(n-1,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nm2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(n-2,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memo[n] = nm1 + nm2</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memo[n]</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45720" indent="0">
              <a:buNone/>
            </a:pPr>
            <a:r>
              <a:rPr lang="en-US" dirty="0">
                <a:cs typeface="Courier New" panose="02070309020205020404" pitchFamily="49" charset="0"/>
              </a:rPr>
              <a:t>Fib(3) is calculated and </a:t>
            </a:r>
            <a:r>
              <a:rPr lang="en-US" dirty="0" err="1">
                <a:cs typeface="Courier New" panose="02070309020205020404" pitchFamily="49" charset="0"/>
              </a:rPr>
              <a:t>memoized</a:t>
            </a:r>
            <a:r>
              <a:rPr lang="en-US" dirty="0">
                <a:cs typeface="Courier New" panose="02070309020205020404" pitchFamily="49" charset="0"/>
              </a:rPr>
              <a:t>.</a:t>
            </a:r>
          </a:p>
        </p:txBody>
      </p:sp>
      <p:sp>
        <p:nvSpPr>
          <p:cNvPr id="4" name="Slide Number Placeholder 3">
            <a:extLst>
              <a:ext uri="{FF2B5EF4-FFF2-40B4-BE49-F238E27FC236}">
                <a16:creationId xmlns:a16="http://schemas.microsoft.com/office/drawing/2014/main" id="{04F11DE8-97FF-45CE-97A7-0C4332FECEA5}"/>
              </a:ext>
            </a:extLst>
          </p:cNvPr>
          <p:cNvSpPr>
            <a:spLocks noGrp="1"/>
          </p:cNvSpPr>
          <p:nvPr>
            <p:ph type="sldNum" sz="quarter" idx="12"/>
          </p:nvPr>
        </p:nvSpPr>
        <p:spPr/>
        <p:txBody>
          <a:bodyPr/>
          <a:lstStyle/>
          <a:p>
            <a:fld id="{8FDBFFB2-86D9-4B8F-A59A-553A60B94BBE}" type="slidenum">
              <a:rPr lang="en-US" smtClean="0"/>
              <a:t>22</a:t>
            </a:fld>
            <a:endParaRPr lang="en-US"/>
          </a:p>
        </p:txBody>
      </p:sp>
      <p:sp>
        <p:nvSpPr>
          <p:cNvPr id="5" name="Oval 4">
            <a:extLst>
              <a:ext uri="{FF2B5EF4-FFF2-40B4-BE49-F238E27FC236}">
                <a16:creationId xmlns:a16="http://schemas.microsoft.com/office/drawing/2014/main" id="{15A38E9D-2239-47FE-BABE-6FEA91DF4784}"/>
              </a:ext>
            </a:extLst>
          </p:cNvPr>
          <p:cNvSpPr/>
          <p:nvPr/>
        </p:nvSpPr>
        <p:spPr>
          <a:xfrm>
            <a:off x="8764755" y="1323970"/>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Fib(5)</a:t>
            </a:r>
          </a:p>
        </p:txBody>
      </p:sp>
      <p:cxnSp>
        <p:nvCxnSpPr>
          <p:cNvPr id="7" name="Straight Arrow Connector 6">
            <a:extLst>
              <a:ext uri="{FF2B5EF4-FFF2-40B4-BE49-F238E27FC236}">
                <a16:creationId xmlns:a16="http://schemas.microsoft.com/office/drawing/2014/main" id="{DD2088A8-A0FC-4D9D-8A7F-5A8DD0B061DB}"/>
              </a:ext>
            </a:extLst>
          </p:cNvPr>
          <p:cNvCxnSpPr>
            <a:cxnSpLocks/>
            <a:stCxn id="5" idx="3"/>
            <a:endCxn id="8" idx="0"/>
          </p:cNvCxnSpPr>
          <p:nvPr/>
        </p:nvCxnSpPr>
        <p:spPr>
          <a:xfrm flipH="1">
            <a:off x="8510854" y="1714451"/>
            <a:ext cx="385520" cy="48346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996DC685-0BC2-4FD6-835A-1106BC79D839}"/>
              </a:ext>
            </a:extLst>
          </p:cNvPr>
          <p:cNvSpPr/>
          <p:nvPr/>
        </p:nvSpPr>
        <p:spPr>
          <a:xfrm>
            <a:off x="8061478" y="2197916"/>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Fib(4)</a:t>
            </a:r>
          </a:p>
        </p:txBody>
      </p:sp>
      <p:cxnSp>
        <p:nvCxnSpPr>
          <p:cNvPr id="9" name="Straight Arrow Connector 8">
            <a:extLst>
              <a:ext uri="{FF2B5EF4-FFF2-40B4-BE49-F238E27FC236}">
                <a16:creationId xmlns:a16="http://schemas.microsoft.com/office/drawing/2014/main" id="{42D147F3-5863-4BF0-B2F9-39BD9B26F35E}"/>
              </a:ext>
            </a:extLst>
          </p:cNvPr>
          <p:cNvCxnSpPr>
            <a:cxnSpLocks/>
            <a:stCxn id="8" idx="3"/>
            <a:endCxn id="10" idx="0"/>
          </p:cNvCxnSpPr>
          <p:nvPr/>
        </p:nvCxnSpPr>
        <p:spPr>
          <a:xfrm flipH="1">
            <a:off x="8061478" y="2588397"/>
            <a:ext cx="131619" cy="550461"/>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E02A54BF-C8D7-4E70-9DA7-BA747CB1AB6D}"/>
              </a:ext>
            </a:extLst>
          </p:cNvPr>
          <p:cNvSpPr/>
          <p:nvPr/>
        </p:nvSpPr>
        <p:spPr>
          <a:xfrm>
            <a:off x="7612102" y="3138858"/>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Fib(3)</a:t>
            </a:r>
            <a:endParaRPr lang="en-US" sz="1400" dirty="0"/>
          </a:p>
        </p:txBody>
      </p:sp>
      <p:cxnSp>
        <p:nvCxnSpPr>
          <p:cNvPr id="11" name="Straight Arrow Connector 10">
            <a:extLst>
              <a:ext uri="{FF2B5EF4-FFF2-40B4-BE49-F238E27FC236}">
                <a16:creationId xmlns:a16="http://schemas.microsoft.com/office/drawing/2014/main" id="{B1C7AA59-42DD-44CC-80EC-85117195F299}"/>
              </a:ext>
            </a:extLst>
          </p:cNvPr>
          <p:cNvCxnSpPr>
            <a:cxnSpLocks/>
            <a:stCxn id="10" idx="3"/>
            <a:endCxn id="12" idx="0"/>
          </p:cNvCxnSpPr>
          <p:nvPr/>
        </p:nvCxnSpPr>
        <p:spPr>
          <a:xfrm flipH="1">
            <a:off x="7612102" y="3529339"/>
            <a:ext cx="131619" cy="617457"/>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A510173-8709-4C1E-9865-91BB2B9CAF22}"/>
              </a:ext>
            </a:extLst>
          </p:cNvPr>
          <p:cNvSpPr/>
          <p:nvPr/>
        </p:nvSpPr>
        <p:spPr>
          <a:xfrm>
            <a:off x="7162726" y="4146796"/>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Fib(2)</a:t>
            </a:r>
            <a:endParaRPr lang="en-US" sz="1400" dirty="0"/>
          </a:p>
        </p:txBody>
      </p:sp>
      <p:sp>
        <p:nvSpPr>
          <p:cNvPr id="13" name="Oval 12">
            <a:extLst>
              <a:ext uri="{FF2B5EF4-FFF2-40B4-BE49-F238E27FC236}">
                <a16:creationId xmlns:a16="http://schemas.microsoft.com/office/drawing/2014/main" id="{F3B41FFE-30F3-4132-8EF1-B0BBEB9FE841}"/>
              </a:ext>
            </a:extLst>
          </p:cNvPr>
          <p:cNvSpPr/>
          <p:nvPr/>
        </p:nvSpPr>
        <p:spPr>
          <a:xfrm>
            <a:off x="6803707" y="5029061"/>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14" name="Straight Arrow Connector 13">
            <a:extLst>
              <a:ext uri="{FF2B5EF4-FFF2-40B4-BE49-F238E27FC236}">
                <a16:creationId xmlns:a16="http://schemas.microsoft.com/office/drawing/2014/main" id="{0DC4BBDF-0FA3-43BA-A7C6-2584DFE1BD04}"/>
              </a:ext>
            </a:extLst>
          </p:cNvPr>
          <p:cNvCxnSpPr>
            <a:cxnSpLocks/>
            <a:stCxn id="12" idx="3"/>
            <a:endCxn id="13" idx="0"/>
          </p:cNvCxnSpPr>
          <p:nvPr/>
        </p:nvCxnSpPr>
        <p:spPr>
          <a:xfrm flipH="1">
            <a:off x="7253083" y="4537277"/>
            <a:ext cx="41262" cy="491784"/>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4050BB9D-FCC1-4616-9EA2-03114C1FAB68}"/>
              </a:ext>
            </a:extLst>
          </p:cNvPr>
          <p:cNvSpPr/>
          <p:nvPr/>
        </p:nvSpPr>
        <p:spPr>
          <a:xfrm>
            <a:off x="7743721" y="5029061"/>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Fib(0)</a:t>
            </a:r>
          </a:p>
        </p:txBody>
      </p:sp>
      <p:cxnSp>
        <p:nvCxnSpPr>
          <p:cNvPr id="16" name="Straight Arrow Connector 15">
            <a:extLst>
              <a:ext uri="{FF2B5EF4-FFF2-40B4-BE49-F238E27FC236}">
                <a16:creationId xmlns:a16="http://schemas.microsoft.com/office/drawing/2014/main" id="{23E13A45-34F3-4092-8938-4910AEC4BAE8}"/>
              </a:ext>
            </a:extLst>
          </p:cNvPr>
          <p:cNvCxnSpPr>
            <a:cxnSpLocks/>
            <a:stCxn id="12" idx="5"/>
            <a:endCxn id="15" idx="0"/>
          </p:cNvCxnSpPr>
          <p:nvPr/>
        </p:nvCxnSpPr>
        <p:spPr>
          <a:xfrm>
            <a:off x="7929859" y="4537277"/>
            <a:ext cx="263238" cy="491784"/>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F46B3E11-911C-42FA-94C3-7B8686F59DEA}"/>
              </a:ext>
            </a:extLst>
          </p:cNvPr>
          <p:cNvSpPr/>
          <p:nvPr/>
        </p:nvSpPr>
        <p:spPr>
          <a:xfrm>
            <a:off x="8288878" y="4146795"/>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18" name="Straight Arrow Connector 17">
            <a:extLst>
              <a:ext uri="{FF2B5EF4-FFF2-40B4-BE49-F238E27FC236}">
                <a16:creationId xmlns:a16="http://schemas.microsoft.com/office/drawing/2014/main" id="{C45C7898-FAA4-476D-98DD-4E60D365E445}"/>
              </a:ext>
            </a:extLst>
          </p:cNvPr>
          <p:cNvCxnSpPr>
            <a:cxnSpLocks/>
            <a:stCxn id="10" idx="5"/>
            <a:endCxn id="17" idx="0"/>
          </p:cNvCxnSpPr>
          <p:nvPr/>
        </p:nvCxnSpPr>
        <p:spPr>
          <a:xfrm>
            <a:off x="8379235" y="3529339"/>
            <a:ext cx="359019" cy="617456"/>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F3A874F3-6654-400C-A03D-9A55A098E677}"/>
                  </a:ext>
                </a:extLst>
              </p14:cNvPr>
              <p14:cNvContentPartPr/>
              <p14:nvPr/>
            </p14:nvContentPartPr>
            <p14:xfrm>
              <a:off x="1951920" y="3694320"/>
              <a:ext cx="560880" cy="570960"/>
            </p14:xfrm>
          </p:contentPart>
        </mc:Choice>
        <mc:Fallback xmlns="">
          <p:pic>
            <p:nvPicPr>
              <p:cNvPr id="6" name="Ink 5">
                <a:extLst>
                  <a:ext uri="{FF2B5EF4-FFF2-40B4-BE49-F238E27FC236}">
                    <a16:creationId xmlns:a16="http://schemas.microsoft.com/office/drawing/2014/main" id="{F3A874F3-6654-400C-A03D-9A55A098E677}"/>
                  </a:ext>
                </a:extLst>
              </p:cNvPr>
              <p:cNvPicPr/>
              <p:nvPr/>
            </p:nvPicPr>
            <p:blipFill>
              <a:blip r:embed="rId3"/>
              <a:stretch>
                <a:fillRect/>
              </a:stretch>
            </p:blipFill>
            <p:spPr>
              <a:xfrm>
                <a:off x="1942560" y="3684960"/>
                <a:ext cx="579600" cy="589680"/>
              </a:xfrm>
              <a:prstGeom prst="rect">
                <a:avLst/>
              </a:prstGeom>
            </p:spPr>
          </p:pic>
        </mc:Fallback>
      </mc:AlternateContent>
    </p:spTree>
    <p:extLst>
      <p:ext uri="{BB962C8B-B14F-4D97-AF65-F5344CB8AC3E}">
        <p14:creationId xmlns:p14="http://schemas.microsoft.com/office/powerpoint/2010/main" val="4240463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BF70-FB05-4A6F-B965-B3439EE98C23}"/>
              </a:ext>
            </a:extLst>
          </p:cNvPr>
          <p:cNvSpPr>
            <a:spLocks noGrp="1"/>
          </p:cNvSpPr>
          <p:nvPr>
            <p:ph type="title"/>
          </p:nvPr>
        </p:nvSpPr>
        <p:spPr/>
        <p:txBody>
          <a:bodyPr/>
          <a:lstStyle/>
          <a:p>
            <a:r>
              <a:rPr lang="en-US" dirty="0"/>
              <a:t>Top-Down Fibonacci</a:t>
            </a:r>
          </a:p>
        </p:txBody>
      </p:sp>
      <p:sp>
        <p:nvSpPr>
          <p:cNvPr id="3" name="Content Placeholder 2">
            <a:extLst>
              <a:ext uri="{FF2B5EF4-FFF2-40B4-BE49-F238E27FC236}">
                <a16:creationId xmlns:a16="http://schemas.microsoft.com/office/drawing/2014/main" id="{32361177-C54C-4673-BAAD-6AA047D36E25}"/>
              </a:ext>
            </a:extLst>
          </p:cNvPr>
          <p:cNvSpPr>
            <a:spLocks noGrp="1"/>
          </p:cNvSpPr>
          <p:nvPr>
            <p:ph idx="1"/>
          </p:nvPr>
        </p:nvSpPr>
        <p:spPr>
          <a:xfrm>
            <a:off x="2208213" y="1600199"/>
            <a:ext cx="5086132" cy="4741877"/>
          </a:xfrm>
        </p:spPr>
        <p:txBody>
          <a:bodyPr>
            <a:normAutofit/>
          </a:bodyPr>
          <a:lstStyle/>
          <a:p>
            <a:pPr marL="45720" indent="0">
              <a:buNone/>
            </a:pPr>
            <a:r>
              <a:rPr lang="en-US" sz="1800" dirty="0" err="1">
                <a:latin typeface="Courier New" panose="02070309020205020404" pitchFamily="49" charset="0"/>
                <a:cs typeface="Courier New" panose="02070309020205020404" pitchFamily="49" charset="0"/>
              </a:rPr>
              <a:t>TDFib</a:t>
            </a:r>
            <a:r>
              <a:rPr lang="en-US" sz="1800" dirty="0">
                <a:latin typeface="Courier New" panose="02070309020205020404" pitchFamily="49" charset="0"/>
                <a:cs typeface="Courier New" panose="02070309020205020404" pitchFamily="49" charset="0"/>
              </a:rPr>
              <a:t>(n):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n]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0</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memo[1]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if</a:t>
            </a:r>
            <a:r>
              <a:rPr lang="en-US" sz="1800" dirty="0">
                <a:latin typeface="Courier New" panose="02070309020205020404" pitchFamily="49" charset="0"/>
                <a:cs typeface="Courier New" panose="02070309020205020404" pitchFamily="49" charset="0"/>
              </a:rPr>
              <a:t> (memo[n] != -1) return memo[n]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nm1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(n-1,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nm2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(n-2,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memo[n] = nm1 + nm2</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memo[n]</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4F11DE8-97FF-45CE-97A7-0C4332FECEA5}"/>
              </a:ext>
            </a:extLst>
          </p:cNvPr>
          <p:cNvSpPr>
            <a:spLocks noGrp="1"/>
          </p:cNvSpPr>
          <p:nvPr>
            <p:ph type="sldNum" sz="quarter" idx="12"/>
          </p:nvPr>
        </p:nvSpPr>
        <p:spPr/>
        <p:txBody>
          <a:bodyPr/>
          <a:lstStyle/>
          <a:p>
            <a:fld id="{8FDBFFB2-86D9-4B8F-A59A-553A60B94BBE}" type="slidenum">
              <a:rPr lang="en-US" smtClean="0"/>
              <a:t>23</a:t>
            </a:fld>
            <a:endParaRPr lang="en-US"/>
          </a:p>
        </p:txBody>
      </p:sp>
      <p:sp>
        <p:nvSpPr>
          <p:cNvPr id="5" name="Oval 4">
            <a:extLst>
              <a:ext uri="{FF2B5EF4-FFF2-40B4-BE49-F238E27FC236}">
                <a16:creationId xmlns:a16="http://schemas.microsoft.com/office/drawing/2014/main" id="{15A38E9D-2239-47FE-BABE-6FEA91DF4784}"/>
              </a:ext>
            </a:extLst>
          </p:cNvPr>
          <p:cNvSpPr/>
          <p:nvPr/>
        </p:nvSpPr>
        <p:spPr>
          <a:xfrm>
            <a:off x="8764755" y="1323970"/>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Fib(5)</a:t>
            </a:r>
          </a:p>
        </p:txBody>
      </p:sp>
      <p:cxnSp>
        <p:nvCxnSpPr>
          <p:cNvPr id="7" name="Straight Arrow Connector 6">
            <a:extLst>
              <a:ext uri="{FF2B5EF4-FFF2-40B4-BE49-F238E27FC236}">
                <a16:creationId xmlns:a16="http://schemas.microsoft.com/office/drawing/2014/main" id="{DD2088A8-A0FC-4D9D-8A7F-5A8DD0B061DB}"/>
              </a:ext>
            </a:extLst>
          </p:cNvPr>
          <p:cNvCxnSpPr>
            <a:cxnSpLocks/>
            <a:stCxn id="5" idx="3"/>
            <a:endCxn id="8" idx="0"/>
          </p:cNvCxnSpPr>
          <p:nvPr/>
        </p:nvCxnSpPr>
        <p:spPr>
          <a:xfrm flipH="1">
            <a:off x="8510854" y="1714451"/>
            <a:ext cx="385520" cy="48346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996DC685-0BC2-4FD6-835A-1106BC79D839}"/>
              </a:ext>
            </a:extLst>
          </p:cNvPr>
          <p:cNvSpPr/>
          <p:nvPr/>
        </p:nvSpPr>
        <p:spPr>
          <a:xfrm>
            <a:off x="8061478" y="2197916"/>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Fib(4)</a:t>
            </a:r>
          </a:p>
        </p:txBody>
      </p:sp>
      <p:cxnSp>
        <p:nvCxnSpPr>
          <p:cNvPr id="9" name="Straight Arrow Connector 8">
            <a:extLst>
              <a:ext uri="{FF2B5EF4-FFF2-40B4-BE49-F238E27FC236}">
                <a16:creationId xmlns:a16="http://schemas.microsoft.com/office/drawing/2014/main" id="{42D147F3-5863-4BF0-B2F9-39BD9B26F35E}"/>
              </a:ext>
            </a:extLst>
          </p:cNvPr>
          <p:cNvCxnSpPr>
            <a:cxnSpLocks/>
            <a:stCxn id="8" idx="3"/>
            <a:endCxn id="10" idx="0"/>
          </p:cNvCxnSpPr>
          <p:nvPr/>
        </p:nvCxnSpPr>
        <p:spPr>
          <a:xfrm flipH="1">
            <a:off x="8061478" y="2588397"/>
            <a:ext cx="131619" cy="550461"/>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E02A54BF-C8D7-4E70-9DA7-BA747CB1AB6D}"/>
              </a:ext>
            </a:extLst>
          </p:cNvPr>
          <p:cNvSpPr/>
          <p:nvPr/>
        </p:nvSpPr>
        <p:spPr>
          <a:xfrm>
            <a:off x="7612102" y="3138858"/>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Fib(3)</a:t>
            </a:r>
            <a:endParaRPr lang="en-US" sz="1400" dirty="0"/>
          </a:p>
        </p:txBody>
      </p:sp>
      <p:cxnSp>
        <p:nvCxnSpPr>
          <p:cNvPr id="11" name="Straight Arrow Connector 10">
            <a:extLst>
              <a:ext uri="{FF2B5EF4-FFF2-40B4-BE49-F238E27FC236}">
                <a16:creationId xmlns:a16="http://schemas.microsoft.com/office/drawing/2014/main" id="{B1C7AA59-42DD-44CC-80EC-85117195F299}"/>
              </a:ext>
            </a:extLst>
          </p:cNvPr>
          <p:cNvCxnSpPr>
            <a:cxnSpLocks/>
            <a:stCxn id="10" idx="3"/>
            <a:endCxn id="12" idx="0"/>
          </p:cNvCxnSpPr>
          <p:nvPr/>
        </p:nvCxnSpPr>
        <p:spPr>
          <a:xfrm flipH="1">
            <a:off x="7612102" y="3529339"/>
            <a:ext cx="131619" cy="617457"/>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A510173-8709-4C1E-9865-91BB2B9CAF22}"/>
              </a:ext>
            </a:extLst>
          </p:cNvPr>
          <p:cNvSpPr/>
          <p:nvPr/>
        </p:nvSpPr>
        <p:spPr>
          <a:xfrm>
            <a:off x="7162726" y="4146796"/>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Fib(2)</a:t>
            </a:r>
            <a:endParaRPr lang="en-US" sz="1400" dirty="0"/>
          </a:p>
        </p:txBody>
      </p:sp>
      <p:sp>
        <p:nvSpPr>
          <p:cNvPr id="13" name="Oval 12">
            <a:extLst>
              <a:ext uri="{FF2B5EF4-FFF2-40B4-BE49-F238E27FC236}">
                <a16:creationId xmlns:a16="http://schemas.microsoft.com/office/drawing/2014/main" id="{F3B41FFE-30F3-4132-8EF1-B0BBEB9FE841}"/>
              </a:ext>
            </a:extLst>
          </p:cNvPr>
          <p:cNvSpPr/>
          <p:nvPr/>
        </p:nvSpPr>
        <p:spPr>
          <a:xfrm>
            <a:off x="6803707" y="5029061"/>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14" name="Straight Arrow Connector 13">
            <a:extLst>
              <a:ext uri="{FF2B5EF4-FFF2-40B4-BE49-F238E27FC236}">
                <a16:creationId xmlns:a16="http://schemas.microsoft.com/office/drawing/2014/main" id="{0DC4BBDF-0FA3-43BA-A7C6-2584DFE1BD04}"/>
              </a:ext>
            </a:extLst>
          </p:cNvPr>
          <p:cNvCxnSpPr>
            <a:cxnSpLocks/>
            <a:stCxn id="12" idx="3"/>
            <a:endCxn id="13" idx="0"/>
          </p:cNvCxnSpPr>
          <p:nvPr/>
        </p:nvCxnSpPr>
        <p:spPr>
          <a:xfrm flipH="1">
            <a:off x="7253083" y="4537277"/>
            <a:ext cx="41262" cy="491784"/>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4050BB9D-FCC1-4616-9EA2-03114C1FAB68}"/>
              </a:ext>
            </a:extLst>
          </p:cNvPr>
          <p:cNvSpPr/>
          <p:nvPr/>
        </p:nvSpPr>
        <p:spPr>
          <a:xfrm>
            <a:off x="7743721" y="5029061"/>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Fib(0)</a:t>
            </a:r>
          </a:p>
        </p:txBody>
      </p:sp>
      <p:cxnSp>
        <p:nvCxnSpPr>
          <p:cNvPr id="16" name="Straight Arrow Connector 15">
            <a:extLst>
              <a:ext uri="{FF2B5EF4-FFF2-40B4-BE49-F238E27FC236}">
                <a16:creationId xmlns:a16="http://schemas.microsoft.com/office/drawing/2014/main" id="{23E13A45-34F3-4092-8938-4910AEC4BAE8}"/>
              </a:ext>
            </a:extLst>
          </p:cNvPr>
          <p:cNvCxnSpPr>
            <a:cxnSpLocks/>
            <a:stCxn id="12" idx="5"/>
            <a:endCxn id="15" idx="0"/>
          </p:cNvCxnSpPr>
          <p:nvPr/>
        </p:nvCxnSpPr>
        <p:spPr>
          <a:xfrm>
            <a:off x="7929859" y="4537277"/>
            <a:ext cx="263238" cy="491784"/>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F46B3E11-911C-42FA-94C3-7B8686F59DEA}"/>
              </a:ext>
            </a:extLst>
          </p:cNvPr>
          <p:cNvSpPr/>
          <p:nvPr/>
        </p:nvSpPr>
        <p:spPr>
          <a:xfrm>
            <a:off x="8288878" y="4146795"/>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18" name="Straight Arrow Connector 17">
            <a:extLst>
              <a:ext uri="{FF2B5EF4-FFF2-40B4-BE49-F238E27FC236}">
                <a16:creationId xmlns:a16="http://schemas.microsoft.com/office/drawing/2014/main" id="{C45C7898-FAA4-476D-98DD-4E60D365E445}"/>
              </a:ext>
            </a:extLst>
          </p:cNvPr>
          <p:cNvCxnSpPr>
            <a:cxnSpLocks/>
            <a:stCxn id="10" idx="5"/>
            <a:endCxn id="17" idx="0"/>
          </p:cNvCxnSpPr>
          <p:nvPr/>
        </p:nvCxnSpPr>
        <p:spPr>
          <a:xfrm>
            <a:off x="8379235" y="3529339"/>
            <a:ext cx="359019" cy="617456"/>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35C25E1-0F7A-49AF-8B9A-6BD10650236C}"/>
              </a:ext>
            </a:extLst>
          </p:cNvPr>
          <p:cNvSpPr/>
          <p:nvPr/>
        </p:nvSpPr>
        <p:spPr>
          <a:xfrm>
            <a:off x="8870970" y="3071862"/>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Fib(2)</a:t>
            </a:r>
          </a:p>
        </p:txBody>
      </p:sp>
      <p:cxnSp>
        <p:nvCxnSpPr>
          <p:cNvPr id="20" name="Straight Arrow Connector 19">
            <a:extLst>
              <a:ext uri="{FF2B5EF4-FFF2-40B4-BE49-F238E27FC236}">
                <a16:creationId xmlns:a16="http://schemas.microsoft.com/office/drawing/2014/main" id="{6DD8AD64-FE21-4404-B015-7D5B2D6E429E}"/>
              </a:ext>
            </a:extLst>
          </p:cNvPr>
          <p:cNvCxnSpPr>
            <a:stCxn id="8" idx="5"/>
            <a:endCxn id="19" idx="0"/>
          </p:cNvCxnSpPr>
          <p:nvPr/>
        </p:nvCxnSpPr>
        <p:spPr>
          <a:xfrm>
            <a:off x="8828611" y="2588397"/>
            <a:ext cx="491735" cy="48346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050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loud 5">
            <a:extLst>
              <a:ext uri="{FF2B5EF4-FFF2-40B4-BE49-F238E27FC236}">
                <a16:creationId xmlns:a16="http://schemas.microsoft.com/office/drawing/2014/main" id="{588C513A-8D58-40CB-99DB-0111A42891C1}"/>
              </a:ext>
            </a:extLst>
          </p:cNvPr>
          <p:cNvSpPr/>
          <p:nvPr/>
        </p:nvSpPr>
        <p:spPr>
          <a:xfrm>
            <a:off x="6971251" y="4001549"/>
            <a:ext cx="1275268" cy="77095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B2BF70-FB05-4A6F-B965-B3439EE98C23}"/>
              </a:ext>
            </a:extLst>
          </p:cNvPr>
          <p:cNvSpPr>
            <a:spLocks noGrp="1"/>
          </p:cNvSpPr>
          <p:nvPr>
            <p:ph type="title"/>
          </p:nvPr>
        </p:nvSpPr>
        <p:spPr/>
        <p:txBody>
          <a:bodyPr/>
          <a:lstStyle/>
          <a:p>
            <a:r>
              <a:rPr lang="en-US" dirty="0"/>
              <a:t>Top-Down Fibonacci</a:t>
            </a:r>
          </a:p>
        </p:txBody>
      </p:sp>
      <p:sp>
        <p:nvSpPr>
          <p:cNvPr id="3" name="Content Placeholder 2">
            <a:extLst>
              <a:ext uri="{FF2B5EF4-FFF2-40B4-BE49-F238E27FC236}">
                <a16:creationId xmlns:a16="http://schemas.microsoft.com/office/drawing/2014/main" id="{32361177-C54C-4673-BAAD-6AA047D36E25}"/>
              </a:ext>
            </a:extLst>
          </p:cNvPr>
          <p:cNvSpPr>
            <a:spLocks noGrp="1"/>
          </p:cNvSpPr>
          <p:nvPr>
            <p:ph idx="1"/>
          </p:nvPr>
        </p:nvSpPr>
        <p:spPr>
          <a:xfrm>
            <a:off x="2208213" y="1600199"/>
            <a:ext cx="5086132" cy="4741877"/>
          </a:xfrm>
        </p:spPr>
        <p:txBody>
          <a:bodyPr>
            <a:normAutofit/>
          </a:bodyPr>
          <a:lstStyle/>
          <a:p>
            <a:pPr marL="45720" indent="0">
              <a:buNone/>
            </a:pPr>
            <a:r>
              <a:rPr lang="en-US" sz="1800" dirty="0" err="1">
                <a:latin typeface="Courier New" panose="02070309020205020404" pitchFamily="49" charset="0"/>
                <a:cs typeface="Courier New" panose="02070309020205020404" pitchFamily="49" charset="0"/>
              </a:rPr>
              <a:t>TDFib</a:t>
            </a:r>
            <a:r>
              <a:rPr lang="en-US" sz="1800" dirty="0">
                <a:latin typeface="Courier New" panose="02070309020205020404" pitchFamily="49" charset="0"/>
                <a:cs typeface="Courier New" panose="02070309020205020404" pitchFamily="49" charset="0"/>
              </a:rPr>
              <a:t>(n):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n]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0</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memo[1]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if</a:t>
            </a:r>
            <a:r>
              <a:rPr lang="en-US" sz="1800" dirty="0">
                <a:latin typeface="Courier New" panose="02070309020205020404" pitchFamily="49" charset="0"/>
                <a:cs typeface="Courier New" panose="02070309020205020404" pitchFamily="49" charset="0"/>
              </a:rPr>
              <a:t> (memo[n] != -1) return memo[n]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nm1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(n-1,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nm2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(n-2,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memo[n] = nm1 + nm2</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memo[n]</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45720" indent="0">
              <a:buNone/>
            </a:pPr>
            <a:r>
              <a:rPr lang="en-US" dirty="0">
                <a:cs typeface="Courier New" panose="02070309020205020404" pitchFamily="49" charset="0"/>
              </a:rPr>
              <a:t>Fib(2) was already calculated and </a:t>
            </a:r>
            <a:r>
              <a:rPr lang="en-US" dirty="0" err="1">
                <a:cs typeface="Courier New" panose="02070309020205020404" pitchFamily="49" charset="0"/>
              </a:rPr>
              <a:t>memoized</a:t>
            </a:r>
            <a:r>
              <a:rPr lang="en-US" dirty="0">
                <a:cs typeface="Courier New" panose="02070309020205020404" pitchFamily="49" charset="0"/>
              </a:rPr>
              <a:t> earlier, so we don’t need to recompute Fib(2)</a:t>
            </a:r>
          </a:p>
        </p:txBody>
      </p:sp>
      <p:sp>
        <p:nvSpPr>
          <p:cNvPr id="4" name="Slide Number Placeholder 3">
            <a:extLst>
              <a:ext uri="{FF2B5EF4-FFF2-40B4-BE49-F238E27FC236}">
                <a16:creationId xmlns:a16="http://schemas.microsoft.com/office/drawing/2014/main" id="{04F11DE8-97FF-45CE-97A7-0C4332FECEA5}"/>
              </a:ext>
            </a:extLst>
          </p:cNvPr>
          <p:cNvSpPr>
            <a:spLocks noGrp="1"/>
          </p:cNvSpPr>
          <p:nvPr>
            <p:ph type="sldNum" sz="quarter" idx="12"/>
          </p:nvPr>
        </p:nvSpPr>
        <p:spPr/>
        <p:txBody>
          <a:bodyPr/>
          <a:lstStyle/>
          <a:p>
            <a:fld id="{8FDBFFB2-86D9-4B8F-A59A-553A60B94BBE}" type="slidenum">
              <a:rPr lang="en-US" smtClean="0"/>
              <a:t>24</a:t>
            </a:fld>
            <a:endParaRPr lang="en-US"/>
          </a:p>
        </p:txBody>
      </p:sp>
      <p:sp>
        <p:nvSpPr>
          <p:cNvPr id="5" name="Oval 4">
            <a:extLst>
              <a:ext uri="{FF2B5EF4-FFF2-40B4-BE49-F238E27FC236}">
                <a16:creationId xmlns:a16="http://schemas.microsoft.com/office/drawing/2014/main" id="{15A38E9D-2239-47FE-BABE-6FEA91DF4784}"/>
              </a:ext>
            </a:extLst>
          </p:cNvPr>
          <p:cNvSpPr/>
          <p:nvPr/>
        </p:nvSpPr>
        <p:spPr>
          <a:xfrm>
            <a:off x="8764755" y="1323970"/>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Fib(5)</a:t>
            </a:r>
          </a:p>
        </p:txBody>
      </p:sp>
      <p:cxnSp>
        <p:nvCxnSpPr>
          <p:cNvPr id="7" name="Straight Arrow Connector 6">
            <a:extLst>
              <a:ext uri="{FF2B5EF4-FFF2-40B4-BE49-F238E27FC236}">
                <a16:creationId xmlns:a16="http://schemas.microsoft.com/office/drawing/2014/main" id="{DD2088A8-A0FC-4D9D-8A7F-5A8DD0B061DB}"/>
              </a:ext>
            </a:extLst>
          </p:cNvPr>
          <p:cNvCxnSpPr>
            <a:cxnSpLocks/>
            <a:stCxn id="5" idx="3"/>
            <a:endCxn id="8" idx="0"/>
          </p:cNvCxnSpPr>
          <p:nvPr/>
        </p:nvCxnSpPr>
        <p:spPr>
          <a:xfrm flipH="1">
            <a:off x="8510854" y="1714451"/>
            <a:ext cx="385520" cy="48346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996DC685-0BC2-4FD6-835A-1106BC79D839}"/>
              </a:ext>
            </a:extLst>
          </p:cNvPr>
          <p:cNvSpPr/>
          <p:nvPr/>
        </p:nvSpPr>
        <p:spPr>
          <a:xfrm>
            <a:off x="8061478" y="2197916"/>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Fib(4)</a:t>
            </a:r>
          </a:p>
        </p:txBody>
      </p:sp>
      <p:cxnSp>
        <p:nvCxnSpPr>
          <p:cNvPr id="9" name="Straight Arrow Connector 8">
            <a:extLst>
              <a:ext uri="{FF2B5EF4-FFF2-40B4-BE49-F238E27FC236}">
                <a16:creationId xmlns:a16="http://schemas.microsoft.com/office/drawing/2014/main" id="{42D147F3-5863-4BF0-B2F9-39BD9B26F35E}"/>
              </a:ext>
            </a:extLst>
          </p:cNvPr>
          <p:cNvCxnSpPr>
            <a:cxnSpLocks/>
            <a:stCxn id="8" idx="3"/>
            <a:endCxn id="10" idx="0"/>
          </p:cNvCxnSpPr>
          <p:nvPr/>
        </p:nvCxnSpPr>
        <p:spPr>
          <a:xfrm flipH="1">
            <a:off x="8061478" y="2588397"/>
            <a:ext cx="131619" cy="550461"/>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E02A54BF-C8D7-4E70-9DA7-BA747CB1AB6D}"/>
              </a:ext>
            </a:extLst>
          </p:cNvPr>
          <p:cNvSpPr/>
          <p:nvPr/>
        </p:nvSpPr>
        <p:spPr>
          <a:xfrm>
            <a:off x="7612102" y="3138858"/>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Fib(3)</a:t>
            </a:r>
            <a:endParaRPr lang="en-US" sz="1400" dirty="0"/>
          </a:p>
        </p:txBody>
      </p:sp>
      <p:cxnSp>
        <p:nvCxnSpPr>
          <p:cNvPr id="11" name="Straight Arrow Connector 10">
            <a:extLst>
              <a:ext uri="{FF2B5EF4-FFF2-40B4-BE49-F238E27FC236}">
                <a16:creationId xmlns:a16="http://schemas.microsoft.com/office/drawing/2014/main" id="{B1C7AA59-42DD-44CC-80EC-85117195F299}"/>
              </a:ext>
            </a:extLst>
          </p:cNvPr>
          <p:cNvCxnSpPr>
            <a:cxnSpLocks/>
            <a:stCxn id="10" idx="3"/>
            <a:endCxn id="12" idx="0"/>
          </p:cNvCxnSpPr>
          <p:nvPr/>
        </p:nvCxnSpPr>
        <p:spPr>
          <a:xfrm flipH="1">
            <a:off x="7612102" y="3529339"/>
            <a:ext cx="131619" cy="617457"/>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A510173-8709-4C1E-9865-91BB2B9CAF22}"/>
              </a:ext>
            </a:extLst>
          </p:cNvPr>
          <p:cNvSpPr/>
          <p:nvPr/>
        </p:nvSpPr>
        <p:spPr>
          <a:xfrm>
            <a:off x="7162726" y="4146796"/>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Fib(2)</a:t>
            </a:r>
            <a:endParaRPr lang="en-US" sz="1400" dirty="0"/>
          </a:p>
        </p:txBody>
      </p:sp>
      <p:sp>
        <p:nvSpPr>
          <p:cNvPr id="13" name="Oval 12">
            <a:extLst>
              <a:ext uri="{FF2B5EF4-FFF2-40B4-BE49-F238E27FC236}">
                <a16:creationId xmlns:a16="http://schemas.microsoft.com/office/drawing/2014/main" id="{F3B41FFE-30F3-4132-8EF1-B0BBEB9FE841}"/>
              </a:ext>
            </a:extLst>
          </p:cNvPr>
          <p:cNvSpPr/>
          <p:nvPr/>
        </p:nvSpPr>
        <p:spPr>
          <a:xfrm>
            <a:off x="6803707" y="5029061"/>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14" name="Straight Arrow Connector 13">
            <a:extLst>
              <a:ext uri="{FF2B5EF4-FFF2-40B4-BE49-F238E27FC236}">
                <a16:creationId xmlns:a16="http://schemas.microsoft.com/office/drawing/2014/main" id="{0DC4BBDF-0FA3-43BA-A7C6-2584DFE1BD04}"/>
              </a:ext>
            </a:extLst>
          </p:cNvPr>
          <p:cNvCxnSpPr>
            <a:cxnSpLocks/>
            <a:stCxn id="12" idx="3"/>
            <a:endCxn id="13" idx="0"/>
          </p:cNvCxnSpPr>
          <p:nvPr/>
        </p:nvCxnSpPr>
        <p:spPr>
          <a:xfrm flipH="1">
            <a:off x="7253083" y="4537277"/>
            <a:ext cx="41262" cy="491784"/>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4050BB9D-FCC1-4616-9EA2-03114C1FAB68}"/>
              </a:ext>
            </a:extLst>
          </p:cNvPr>
          <p:cNvSpPr/>
          <p:nvPr/>
        </p:nvSpPr>
        <p:spPr>
          <a:xfrm>
            <a:off x="7743721" y="5029061"/>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Fib(0)</a:t>
            </a:r>
          </a:p>
        </p:txBody>
      </p:sp>
      <p:cxnSp>
        <p:nvCxnSpPr>
          <p:cNvPr id="16" name="Straight Arrow Connector 15">
            <a:extLst>
              <a:ext uri="{FF2B5EF4-FFF2-40B4-BE49-F238E27FC236}">
                <a16:creationId xmlns:a16="http://schemas.microsoft.com/office/drawing/2014/main" id="{23E13A45-34F3-4092-8938-4910AEC4BAE8}"/>
              </a:ext>
            </a:extLst>
          </p:cNvPr>
          <p:cNvCxnSpPr>
            <a:cxnSpLocks/>
            <a:stCxn id="12" idx="5"/>
            <a:endCxn id="15" idx="0"/>
          </p:cNvCxnSpPr>
          <p:nvPr/>
        </p:nvCxnSpPr>
        <p:spPr>
          <a:xfrm>
            <a:off x="7929859" y="4537277"/>
            <a:ext cx="263238" cy="491784"/>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F46B3E11-911C-42FA-94C3-7B8686F59DEA}"/>
              </a:ext>
            </a:extLst>
          </p:cNvPr>
          <p:cNvSpPr/>
          <p:nvPr/>
        </p:nvSpPr>
        <p:spPr>
          <a:xfrm>
            <a:off x="8288878" y="4146795"/>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18" name="Straight Arrow Connector 17">
            <a:extLst>
              <a:ext uri="{FF2B5EF4-FFF2-40B4-BE49-F238E27FC236}">
                <a16:creationId xmlns:a16="http://schemas.microsoft.com/office/drawing/2014/main" id="{C45C7898-FAA4-476D-98DD-4E60D365E445}"/>
              </a:ext>
            </a:extLst>
          </p:cNvPr>
          <p:cNvCxnSpPr>
            <a:cxnSpLocks/>
            <a:stCxn id="10" idx="5"/>
            <a:endCxn id="17" idx="0"/>
          </p:cNvCxnSpPr>
          <p:nvPr/>
        </p:nvCxnSpPr>
        <p:spPr>
          <a:xfrm>
            <a:off x="8379235" y="3529339"/>
            <a:ext cx="359019" cy="617456"/>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35C25E1-0F7A-49AF-8B9A-6BD10650236C}"/>
              </a:ext>
            </a:extLst>
          </p:cNvPr>
          <p:cNvSpPr/>
          <p:nvPr/>
        </p:nvSpPr>
        <p:spPr>
          <a:xfrm>
            <a:off x="8870970" y="3071862"/>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Fib(2)</a:t>
            </a:r>
          </a:p>
        </p:txBody>
      </p:sp>
      <p:cxnSp>
        <p:nvCxnSpPr>
          <p:cNvPr id="20" name="Straight Arrow Connector 19">
            <a:extLst>
              <a:ext uri="{FF2B5EF4-FFF2-40B4-BE49-F238E27FC236}">
                <a16:creationId xmlns:a16="http://schemas.microsoft.com/office/drawing/2014/main" id="{6DD8AD64-FE21-4404-B015-7D5B2D6E429E}"/>
              </a:ext>
            </a:extLst>
          </p:cNvPr>
          <p:cNvCxnSpPr>
            <a:stCxn id="8" idx="5"/>
            <a:endCxn id="19" idx="0"/>
          </p:cNvCxnSpPr>
          <p:nvPr/>
        </p:nvCxnSpPr>
        <p:spPr>
          <a:xfrm>
            <a:off x="8828611" y="2588397"/>
            <a:ext cx="491735" cy="48346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7974341E-C4E4-40E7-82E1-9F4E49ECF28A}"/>
                  </a:ext>
                </a:extLst>
              </p14:cNvPr>
              <p14:cNvContentPartPr/>
              <p14:nvPr/>
            </p14:nvContentPartPr>
            <p14:xfrm>
              <a:off x="1901880" y="3393720"/>
              <a:ext cx="7007400" cy="811440"/>
            </p14:xfrm>
          </p:contentPart>
        </mc:Choice>
        <mc:Fallback xmlns="">
          <p:pic>
            <p:nvPicPr>
              <p:cNvPr id="21" name="Ink 20">
                <a:extLst>
                  <a:ext uri="{FF2B5EF4-FFF2-40B4-BE49-F238E27FC236}">
                    <a16:creationId xmlns:a16="http://schemas.microsoft.com/office/drawing/2014/main" id="{7974341E-C4E4-40E7-82E1-9F4E49ECF28A}"/>
                  </a:ext>
                </a:extLst>
              </p:cNvPr>
              <p:cNvPicPr/>
              <p:nvPr/>
            </p:nvPicPr>
            <p:blipFill>
              <a:blip r:embed="rId3"/>
              <a:stretch>
                <a:fillRect/>
              </a:stretch>
            </p:blipFill>
            <p:spPr>
              <a:xfrm>
                <a:off x="1892520" y="3384360"/>
                <a:ext cx="7026120" cy="830160"/>
              </a:xfrm>
              <a:prstGeom prst="rect">
                <a:avLst/>
              </a:prstGeom>
            </p:spPr>
          </p:pic>
        </mc:Fallback>
      </mc:AlternateContent>
    </p:spTree>
    <p:extLst>
      <p:ext uri="{BB962C8B-B14F-4D97-AF65-F5344CB8AC3E}">
        <p14:creationId xmlns:p14="http://schemas.microsoft.com/office/powerpoint/2010/main" val="844283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BF70-FB05-4A6F-B965-B3439EE98C23}"/>
              </a:ext>
            </a:extLst>
          </p:cNvPr>
          <p:cNvSpPr>
            <a:spLocks noGrp="1"/>
          </p:cNvSpPr>
          <p:nvPr>
            <p:ph type="title"/>
          </p:nvPr>
        </p:nvSpPr>
        <p:spPr/>
        <p:txBody>
          <a:bodyPr/>
          <a:lstStyle/>
          <a:p>
            <a:r>
              <a:rPr lang="en-US" dirty="0"/>
              <a:t>Top-Down Fibonacci</a:t>
            </a:r>
          </a:p>
        </p:txBody>
      </p:sp>
      <p:sp>
        <p:nvSpPr>
          <p:cNvPr id="3" name="Content Placeholder 2">
            <a:extLst>
              <a:ext uri="{FF2B5EF4-FFF2-40B4-BE49-F238E27FC236}">
                <a16:creationId xmlns:a16="http://schemas.microsoft.com/office/drawing/2014/main" id="{32361177-C54C-4673-BAAD-6AA047D36E25}"/>
              </a:ext>
            </a:extLst>
          </p:cNvPr>
          <p:cNvSpPr>
            <a:spLocks noGrp="1"/>
          </p:cNvSpPr>
          <p:nvPr>
            <p:ph idx="1"/>
          </p:nvPr>
        </p:nvSpPr>
        <p:spPr>
          <a:xfrm>
            <a:off x="2208213" y="1600199"/>
            <a:ext cx="5086132" cy="4741877"/>
          </a:xfrm>
        </p:spPr>
        <p:txBody>
          <a:bodyPr>
            <a:normAutofit/>
          </a:bodyPr>
          <a:lstStyle/>
          <a:p>
            <a:pPr marL="45720" indent="0">
              <a:buNone/>
            </a:pPr>
            <a:r>
              <a:rPr lang="en-US" sz="1800" dirty="0" err="1">
                <a:latin typeface="Courier New" panose="02070309020205020404" pitchFamily="49" charset="0"/>
                <a:cs typeface="Courier New" panose="02070309020205020404" pitchFamily="49" charset="0"/>
              </a:rPr>
              <a:t>TDFib</a:t>
            </a:r>
            <a:r>
              <a:rPr lang="en-US" sz="1800" dirty="0">
                <a:latin typeface="Courier New" panose="02070309020205020404" pitchFamily="49" charset="0"/>
                <a:cs typeface="Courier New" panose="02070309020205020404" pitchFamily="49" charset="0"/>
              </a:rPr>
              <a:t>(n):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n]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0</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memo[1]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if</a:t>
            </a:r>
            <a:r>
              <a:rPr lang="en-US" sz="1800" dirty="0">
                <a:latin typeface="Courier New" panose="02070309020205020404" pitchFamily="49" charset="0"/>
                <a:cs typeface="Courier New" panose="02070309020205020404" pitchFamily="49" charset="0"/>
              </a:rPr>
              <a:t> (memo[n] != -1) return memo[n]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nm1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(n-1,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nm2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(n-2,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memo[n] = nm1 + nm2</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memo[n]</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45720" indent="0">
              <a:buNone/>
            </a:pPr>
            <a:r>
              <a:rPr lang="en-US" dirty="0">
                <a:cs typeface="Courier New" panose="02070309020205020404" pitchFamily="49" charset="0"/>
              </a:rPr>
              <a:t>Fib(4) is calculated and </a:t>
            </a:r>
            <a:r>
              <a:rPr lang="en-US" dirty="0" err="1">
                <a:cs typeface="Courier New" panose="02070309020205020404" pitchFamily="49" charset="0"/>
              </a:rPr>
              <a:t>memoized</a:t>
            </a:r>
            <a:r>
              <a:rPr lang="en-US" dirty="0">
                <a:cs typeface="Courier New" panose="02070309020205020404" pitchFamily="49" charset="0"/>
              </a:rPr>
              <a:t>.</a:t>
            </a:r>
          </a:p>
        </p:txBody>
      </p:sp>
      <p:sp>
        <p:nvSpPr>
          <p:cNvPr id="4" name="Slide Number Placeholder 3">
            <a:extLst>
              <a:ext uri="{FF2B5EF4-FFF2-40B4-BE49-F238E27FC236}">
                <a16:creationId xmlns:a16="http://schemas.microsoft.com/office/drawing/2014/main" id="{04F11DE8-97FF-45CE-97A7-0C4332FECEA5}"/>
              </a:ext>
            </a:extLst>
          </p:cNvPr>
          <p:cNvSpPr>
            <a:spLocks noGrp="1"/>
          </p:cNvSpPr>
          <p:nvPr>
            <p:ph type="sldNum" sz="quarter" idx="12"/>
          </p:nvPr>
        </p:nvSpPr>
        <p:spPr/>
        <p:txBody>
          <a:bodyPr/>
          <a:lstStyle/>
          <a:p>
            <a:fld id="{8FDBFFB2-86D9-4B8F-A59A-553A60B94BBE}" type="slidenum">
              <a:rPr lang="en-US" smtClean="0"/>
              <a:t>25</a:t>
            </a:fld>
            <a:endParaRPr lang="en-US"/>
          </a:p>
        </p:txBody>
      </p:sp>
      <p:sp>
        <p:nvSpPr>
          <p:cNvPr id="5" name="Oval 4">
            <a:extLst>
              <a:ext uri="{FF2B5EF4-FFF2-40B4-BE49-F238E27FC236}">
                <a16:creationId xmlns:a16="http://schemas.microsoft.com/office/drawing/2014/main" id="{15A38E9D-2239-47FE-BABE-6FEA91DF4784}"/>
              </a:ext>
            </a:extLst>
          </p:cNvPr>
          <p:cNvSpPr/>
          <p:nvPr/>
        </p:nvSpPr>
        <p:spPr>
          <a:xfrm>
            <a:off x="8764755" y="1323970"/>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Fib(5)</a:t>
            </a:r>
          </a:p>
        </p:txBody>
      </p:sp>
      <p:cxnSp>
        <p:nvCxnSpPr>
          <p:cNvPr id="7" name="Straight Arrow Connector 6">
            <a:extLst>
              <a:ext uri="{FF2B5EF4-FFF2-40B4-BE49-F238E27FC236}">
                <a16:creationId xmlns:a16="http://schemas.microsoft.com/office/drawing/2014/main" id="{DD2088A8-A0FC-4D9D-8A7F-5A8DD0B061DB}"/>
              </a:ext>
            </a:extLst>
          </p:cNvPr>
          <p:cNvCxnSpPr>
            <a:cxnSpLocks/>
            <a:stCxn id="5" idx="3"/>
            <a:endCxn id="8" idx="0"/>
          </p:cNvCxnSpPr>
          <p:nvPr/>
        </p:nvCxnSpPr>
        <p:spPr>
          <a:xfrm flipH="1">
            <a:off x="8510854" y="1714451"/>
            <a:ext cx="385520" cy="48346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996DC685-0BC2-4FD6-835A-1106BC79D839}"/>
              </a:ext>
            </a:extLst>
          </p:cNvPr>
          <p:cNvSpPr/>
          <p:nvPr/>
        </p:nvSpPr>
        <p:spPr>
          <a:xfrm>
            <a:off x="8061478" y="2197916"/>
            <a:ext cx="898752" cy="457477"/>
          </a:xfrm>
          <a:prstGeom prst="ellipse">
            <a:avLst/>
          </a:prstGeom>
          <a:solidFill>
            <a:srgbClr val="AB3C19"/>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Fib(4)</a:t>
            </a:r>
          </a:p>
        </p:txBody>
      </p:sp>
      <p:cxnSp>
        <p:nvCxnSpPr>
          <p:cNvPr id="9" name="Straight Arrow Connector 8">
            <a:extLst>
              <a:ext uri="{FF2B5EF4-FFF2-40B4-BE49-F238E27FC236}">
                <a16:creationId xmlns:a16="http://schemas.microsoft.com/office/drawing/2014/main" id="{42D147F3-5863-4BF0-B2F9-39BD9B26F35E}"/>
              </a:ext>
            </a:extLst>
          </p:cNvPr>
          <p:cNvCxnSpPr>
            <a:cxnSpLocks/>
            <a:stCxn id="8" idx="3"/>
            <a:endCxn id="10" idx="0"/>
          </p:cNvCxnSpPr>
          <p:nvPr/>
        </p:nvCxnSpPr>
        <p:spPr>
          <a:xfrm flipH="1">
            <a:off x="8061478" y="2588397"/>
            <a:ext cx="131619" cy="550461"/>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E02A54BF-C8D7-4E70-9DA7-BA747CB1AB6D}"/>
              </a:ext>
            </a:extLst>
          </p:cNvPr>
          <p:cNvSpPr/>
          <p:nvPr/>
        </p:nvSpPr>
        <p:spPr>
          <a:xfrm>
            <a:off x="7612102" y="3138858"/>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Fib(3)</a:t>
            </a:r>
            <a:endParaRPr lang="en-US" sz="1400" dirty="0"/>
          </a:p>
        </p:txBody>
      </p:sp>
      <p:cxnSp>
        <p:nvCxnSpPr>
          <p:cNvPr id="11" name="Straight Arrow Connector 10">
            <a:extLst>
              <a:ext uri="{FF2B5EF4-FFF2-40B4-BE49-F238E27FC236}">
                <a16:creationId xmlns:a16="http://schemas.microsoft.com/office/drawing/2014/main" id="{B1C7AA59-42DD-44CC-80EC-85117195F299}"/>
              </a:ext>
            </a:extLst>
          </p:cNvPr>
          <p:cNvCxnSpPr>
            <a:cxnSpLocks/>
            <a:stCxn id="10" idx="3"/>
            <a:endCxn id="12" idx="0"/>
          </p:cNvCxnSpPr>
          <p:nvPr/>
        </p:nvCxnSpPr>
        <p:spPr>
          <a:xfrm flipH="1">
            <a:off x="7612102" y="3529339"/>
            <a:ext cx="131619" cy="617457"/>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A510173-8709-4C1E-9865-91BB2B9CAF22}"/>
              </a:ext>
            </a:extLst>
          </p:cNvPr>
          <p:cNvSpPr/>
          <p:nvPr/>
        </p:nvSpPr>
        <p:spPr>
          <a:xfrm>
            <a:off x="7162726" y="4146796"/>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Fib(2)</a:t>
            </a:r>
            <a:endParaRPr lang="en-US" sz="1400" dirty="0"/>
          </a:p>
        </p:txBody>
      </p:sp>
      <p:sp>
        <p:nvSpPr>
          <p:cNvPr id="13" name="Oval 12">
            <a:extLst>
              <a:ext uri="{FF2B5EF4-FFF2-40B4-BE49-F238E27FC236}">
                <a16:creationId xmlns:a16="http://schemas.microsoft.com/office/drawing/2014/main" id="{F3B41FFE-30F3-4132-8EF1-B0BBEB9FE841}"/>
              </a:ext>
            </a:extLst>
          </p:cNvPr>
          <p:cNvSpPr/>
          <p:nvPr/>
        </p:nvSpPr>
        <p:spPr>
          <a:xfrm>
            <a:off x="6803707" y="5029061"/>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14" name="Straight Arrow Connector 13">
            <a:extLst>
              <a:ext uri="{FF2B5EF4-FFF2-40B4-BE49-F238E27FC236}">
                <a16:creationId xmlns:a16="http://schemas.microsoft.com/office/drawing/2014/main" id="{0DC4BBDF-0FA3-43BA-A7C6-2584DFE1BD04}"/>
              </a:ext>
            </a:extLst>
          </p:cNvPr>
          <p:cNvCxnSpPr>
            <a:cxnSpLocks/>
            <a:stCxn id="12" idx="3"/>
            <a:endCxn id="13" idx="0"/>
          </p:cNvCxnSpPr>
          <p:nvPr/>
        </p:nvCxnSpPr>
        <p:spPr>
          <a:xfrm flipH="1">
            <a:off x="7253083" y="4537277"/>
            <a:ext cx="41262" cy="491784"/>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4050BB9D-FCC1-4616-9EA2-03114C1FAB68}"/>
              </a:ext>
            </a:extLst>
          </p:cNvPr>
          <p:cNvSpPr/>
          <p:nvPr/>
        </p:nvSpPr>
        <p:spPr>
          <a:xfrm>
            <a:off x="7743721" y="5029061"/>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Fib(0)</a:t>
            </a:r>
          </a:p>
        </p:txBody>
      </p:sp>
      <p:cxnSp>
        <p:nvCxnSpPr>
          <p:cNvPr id="16" name="Straight Arrow Connector 15">
            <a:extLst>
              <a:ext uri="{FF2B5EF4-FFF2-40B4-BE49-F238E27FC236}">
                <a16:creationId xmlns:a16="http://schemas.microsoft.com/office/drawing/2014/main" id="{23E13A45-34F3-4092-8938-4910AEC4BAE8}"/>
              </a:ext>
            </a:extLst>
          </p:cNvPr>
          <p:cNvCxnSpPr>
            <a:cxnSpLocks/>
            <a:stCxn id="12" idx="5"/>
            <a:endCxn id="15" idx="0"/>
          </p:cNvCxnSpPr>
          <p:nvPr/>
        </p:nvCxnSpPr>
        <p:spPr>
          <a:xfrm>
            <a:off x="7929859" y="4537277"/>
            <a:ext cx="263238" cy="491784"/>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F46B3E11-911C-42FA-94C3-7B8686F59DEA}"/>
              </a:ext>
            </a:extLst>
          </p:cNvPr>
          <p:cNvSpPr/>
          <p:nvPr/>
        </p:nvSpPr>
        <p:spPr>
          <a:xfrm>
            <a:off x="8288878" y="4146795"/>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18" name="Straight Arrow Connector 17">
            <a:extLst>
              <a:ext uri="{FF2B5EF4-FFF2-40B4-BE49-F238E27FC236}">
                <a16:creationId xmlns:a16="http://schemas.microsoft.com/office/drawing/2014/main" id="{C45C7898-FAA4-476D-98DD-4E60D365E445}"/>
              </a:ext>
            </a:extLst>
          </p:cNvPr>
          <p:cNvCxnSpPr>
            <a:cxnSpLocks/>
            <a:stCxn id="10" idx="5"/>
            <a:endCxn id="17" idx="0"/>
          </p:cNvCxnSpPr>
          <p:nvPr/>
        </p:nvCxnSpPr>
        <p:spPr>
          <a:xfrm>
            <a:off x="8379235" y="3529339"/>
            <a:ext cx="359019" cy="617456"/>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35C25E1-0F7A-49AF-8B9A-6BD10650236C}"/>
              </a:ext>
            </a:extLst>
          </p:cNvPr>
          <p:cNvSpPr/>
          <p:nvPr/>
        </p:nvSpPr>
        <p:spPr>
          <a:xfrm>
            <a:off x="8870970" y="3071862"/>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Fib(2)</a:t>
            </a:r>
          </a:p>
        </p:txBody>
      </p:sp>
      <p:cxnSp>
        <p:nvCxnSpPr>
          <p:cNvPr id="20" name="Straight Arrow Connector 19">
            <a:extLst>
              <a:ext uri="{FF2B5EF4-FFF2-40B4-BE49-F238E27FC236}">
                <a16:creationId xmlns:a16="http://schemas.microsoft.com/office/drawing/2014/main" id="{6DD8AD64-FE21-4404-B015-7D5B2D6E429E}"/>
              </a:ext>
            </a:extLst>
          </p:cNvPr>
          <p:cNvCxnSpPr>
            <a:stCxn id="8" idx="5"/>
            <a:endCxn id="19" idx="0"/>
          </p:cNvCxnSpPr>
          <p:nvPr/>
        </p:nvCxnSpPr>
        <p:spPr>
          <a:xfrm>
            <a:off x="8828611" y="2588397"/>
            <a:ext cx="491735" cy="48346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B090EDD-56F0-41C8-81A7-E4660912E053}"/>
                  </a:ext>
                </a:extLst>
              </p14:cNvPr>
              <p14:cNvContentPartPr/>
              <p14:nvPr/>
            </p14:nvContentPartPr>
            <p14:xfrm>
              <a:off x="2081880" y="3714120"/>
              <a:ext cx="491040" cy="731520"/>
            </p14:xfrm>
          </p:contentPart>
        </mc:Choice>
        <mc:Fallback xmlns="">
          <p:pic>
            <p:nvPicPr>
              <p:cNvPr id="6" name="Ink 5">
                <a:extLst>
                  <a:ext uri="{FF2B5EF4-FFF2-40B4-BE49-F238E27FC236}">
                    <a16:creationId xmlns:a16="http://schemas.microsoft.com/office/drawing/2014/main" id="{AB090EDD-56F0-41C8-81A7-E4660912E053}"/>
                  </a:ext>
                </a:extLst>
              </p:cNvPr>
              <p:cNvPicPr/>
              <p:nvPr/>
            </p:nvPicPr>
            <p:blipFill>
              <a:blip r:embed="rId3"/>
              <a:stretch>
                <a:fillRect/>
              </a:stretch>
            </p:blipFill>
            <p:spPr>
              <a:xfrm>
                <a:off x="2072520" y="3704760"/>
                <a:ext cx="509760" cy="750240"/>
              </a:xfrm>
              <a:prstGeom prst="rect">
                <a:avLst/>
              </a:prstGeom>
            </p:spPr>
          </p:pic>
        </mc:Fallback>
      </mc:AlternateContent>
    </p:spTree>
    <p:extLst>
      <p:ext uri="{BB962C8B-B14F-4D97-AF65-F5344CB8AC3E}">
        <p14:creationId xmlns:p14="http://schemas.microsoft.com/office/powerpoint/2010/main" val="178868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BF70-FB05-4A6F-B965-B3439EE98C23}"/>
              </a:ext>
            </a:extLst>
          </p:cNvPr>
          <p:cNvSpPr>
            <a:spLocks noGrp="1"/>
          </p:cNvSpPr>
          <p:nvPr>
            <p:ph type="title"/>
          </p:nvPr>
        </p:nvSpPr>
        <p:spPr/>
        <p:txBody>
          <a:bodyPr/>
          <a:lstStyle/>
          <a:p>
            <a:r>
              <a:rPr lang="en-US" dirty="0"/>
              <a:t>Top-Down Fibonacci</a:t>
            </a:r>
          </a:p>
        </p:txBody>
      </p:sp>
      <p:sp>
        <p:nvSpPr>
          <p:cNvPr id="3" name="Content Placeholder 2">
            <a:extLst>
              <a:ext uri="{FF2B5EF4-FFF2-40B4-BE49-F238E27FC236}">
                <a16:creationId xmlns:a16="http://schemas.microsoft.com/office/drawing/2014/main" id="{32361177-C54C-4673-BAAD-6AA047D36E25}"/>
              </a:ext>
            </a:extLst>
          </p:cNvPr>
          <p:cNvSpPr>
            <a:spLocks noGrp="1"/>
          </p:cNvSpPr>
          <p:nvPr>
            <p:ph idx="1"/>
          </p:nvPr>
        </p:nvSpPr>
        <p:spPr>
          <a:xfrm>
            <a:off x="2208213" y="1600199"/>
            <a:ext cx="5086132" cy="4741877"/>
          </a:xfrm>
        </p:spPr>
        <p:txBody>
          <a:bodyPr>
            <a:normAutofit/>
          </a:bodyPr>
          <a:lstStyle/>
          <a:p>
            <a:pPr marL="45720" indent="0">
              <a:buNone/>
            </a:pPr>
            <a:r>
              <a:rPr lang="en-US" sz="1800" dirty="0" err="1">
                <a:latin typeface="Courier New" panose="02070309020205020404" pitchFamily="49" charset="0"/>
                <a:cs typeface="Courier New" panose="02070309020205020404" pitchFamily="49" charset="0"/>
              </a:rPr>
              <a:t>TDFib</a:t>
            </a:r>
            <a:r>
              <a:rPr lang="en-US" sz="1800" dirty="0">
                <a:latin typeface="Courier New" panose="02070309020205020404" pitchFamily="49" charset="0"/>
                <a:cs typeface="Courier New" panose="02070309020205020404" pitchFamily="49" charset="0"/>
              </a:rPr>
              <a:t>(n):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n]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0</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memo[1]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if</a:t>
            </a:r>
            <a:r>
              <a:rPr lang="en-US" sz="1800" dirty="0">
                <a:latin typeface="Courier New" panose="02070309020205020404" pitchFamily="49" charset="0"/>
                <a:cs typeface="Courier New" panose="02070309020205020404" pitchFamily="49" charset="0"/>
              </a:rPr>
              <a:t> (memo[n] != -1) return memo[n]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nm1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(n-1,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nm2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(n-2,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memo[n] = nm1 + nm2</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memo[n]</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4F11DE8-97FF-45CE-97A7-0C4332FECEA5}"/>
              </a:ext>
            </a:extLst>
          </p:cNvPr>
          <p:cNvSpPr>
            <a:spLocks noGrp="1"/>
          </p:cNvSpPr>
          <p:nvPr>
            <p:ph type="sldNum" sz="quarter" idx="12"/>
          </p:nvPr>
        </p:nvSpPr>
        <p:spPr/>
        <p:txBody>
          <a:bodyPr/>
          <a:lstStyle/>
          <a:p>
            <a:fld id="{8FDBFFB2-86D9-4B8F-A59A-553A60B94BBE}" type="slidenum">
              <a:rPr lang="en-US" smtClean="0"/>
              <a:t>26</a:t>
            </a:fld>
            <a:endParaRPr lang="en-US"/>
          </a:p>
        </p:txBody>
      </p:sp>
      <p:sp>
        <p:nvSpPr>
          <p:cNvPr id="5" name="Oval 4">
            <a:extLst>
              <a:ext uri="{FF2B5EF4-FFF2-40B4-BE49-F238E27FC236}">
                <a16:creationId xmlns:a16="http://schemas.microsoft.com/office/drawing/2014/main" id="{15A38E9D-2239-47FE-BABE-6FEA91DF4784}"/>
              </a:ext>
            </a:extLst>
          </p:cNvPr>
          <p:cNvSpPr/>
          <p:nvPr/>
        </p:nvSpPr>
        <p:spPr>
          <a:xfrm>
            <a:off x="8764755" y="1323970"/>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Fib(5)</a:t>
            </a:r>
          </a:p>
        </p:txBody>
      </p:sp>
      <p:cxnSp>
        <p:nvCxnSpPr>
          <p:cNvPr id="7" name="Straight Arrow Connector 6">
            <a:extLst>
              <a:ext uri="{FF2B5EF4-FFF2-40B4-BE49-F238E27FC236}">
                <a16:creationId xmlns:a16="http://schemas.microsoft.com/office/drawing/2014/main" id="{DD2088A8-A0FC-4D9D-8A7F-5A8DD0B061DB}"/>
              </a:ext>
            </a:extLst>
          </p:cNvPr>
          <p:cNvCxnSpPr>
            <a:cxnSpLocks/>
            <a:stCxn id="5" idx="3"/>
            <a:endCxn id="8" idx="0"/>
          </p:cNvCxnSpPr>
          <p:nvPr/>
        </p:nvCxnSpPr>
        <p:spPr>
          <a:xfrm flipH="1">
            <a:off x="8510854" y="1714451"/>
            <a:ext cx="385520" cy="48346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996DC685-0BC2-4FD6-835A-1106BC79D839}"/>
              </a:ext>
            </a:extLst>
          </p:cNvPr>
          <p:cNvSpPr/>
          <p:nvPr/>
        </p:nvSpPr>
        <p:spPr>
          <a:xfrm>
            <a:off x="8061478" y="2197916"/>
            <a:ext cx="898752" cy="457477"/>
          </a:xfrm>
          <a:prstGeom prst="ellipse">
            <a:avLst/>
          </a:prstGeom>
          <a:solidFill>
            <a:srgbClr val="AB3C19"/>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Fib(4)</a:t>
            </a:r>
          </a:p>
        </p:txBody>
      </p:sp>
      <p:cxnSp>
        <p:nvCxnSpPr>
          <p:cNvPr id="9" name="Straight Arrow Connector 8">
            <a:extLst>
              <a:ext uri="{FF2B5EF4-FFF2-40B4-BE49-F238E27FC236}">
                <a16:creationId xmlns:a16="http://schemas.microsoft.com/office/drawing/2014/main" id="{42D147F3-5863-4BF0-B2F9-39BD9B26F35E}"/>
              </a:ext>
            </a:extLst>
          </p:cNvPr>
          <p:cNvCxnSpPr>
            <a:cxnSpLocks/>
            <a:stCxn id="8" idx="3"/>
            <a:endCxn id="10" idx="0"/>
          </p:cNvCxnSpPr>
          <p:nvPr/>
        </p:nvCxnSpPr>
        <p:spPr>
          <a:xfrm flipH="1">
            <a:off x="8061478" y="2588397"/>
            <a:ext cx="131619" cy="550461"/>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E02A54BF-C8D7-4E70-9DA7-BA747CB1AB6D}"/>
              </a:ext>
            </a:extLst>
          </p:cNvPr>
          <p:cNvSpPr/>
          <p:nvPr/>
        </p:nvSpPr>
        <p:spPr>
          <a:xfrm>
            <a:off x="7612102" y="3138858"/>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Fib(3)</a:t>
            </a:r>
            <a:endParaRPr lang="en-US" sz="1400" dirty="0"/>
          </a:p>
        </p:txBody>
      </p:sp>
      <p:cxnSp>
        <p:nvCxnSpPr>
          <p:cNvPr id="11" name="Straight Arrow Connector 10">
            <a:extLst>
              <a:ext uri="{FF2B5EF4-FFF2-40B4-BE49-F238E27FC236}">
                <a16:creationId xmlns:a16="http://schemas.microsoft.com/office/drawing/2014/main" id="{B1C7AA59-42DD-44CC-80EC-85117195F299}"/>
              </a:ext>
            </a:extLst>
          </p:cNvPr>
          <p:cNvCxnSpPr>
            <a:cxnSpLocks/>
            <a:stCxn id="10" idx="3"/>
            <a:endCxn id="12" idx="0"/>
          </p:cNvCxnSpPr>
          <p:nvPr/>
        </p:nvCxnSpPr>
        <p:spPr>
          <a:xfrm flipH="1">
            <a:off x="7612102" y="3529339"/>
            <a:ext cx="131619" cy="617457"/>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A510173-8709-4C1E-9865-91BB2B9CAF22}"/>
              </a:ext>
            </a:extLst>
          </p:cNvPr>
          <p:cNvSpPr/>
          <p:nvPr/>
        </p:nvSpPr>
        <p:spPr>
          <a:xfrm>
            <a:off x="7162726" y="4146796"/>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Fib(2)</a:t>
            </a:r>
            <a:endParaRPr lang="en-US" sz="1400" dirty="0"/>
          </a:p>
        </p:txBody>
      </p:sp>
      <p:sp>
        <p:nvSpPr>
          <p:cNvPr id="13" name="Oval 12">
            <a:extLst>
              <a:ext uri="{FF2B5EF4-FFF2-40B4-BE49-F238E27FC236}">
                <a16:creationId xmlns:a16="http://schemas.microsoft.com/office/drawing/2014/main" id="{F3B41FFE-30F3-4132-8EF1-B0BBEB9FE841}"/>
              </a:ext>
            </a:extLst>
          </p:cNvPr>
          <p:cNvSpPr/>
          <p:nvPr/>
        </p:nvSpPr>
        <p:spPr>
          <a:xfrm>
            <a:off x="6803707" y="5029061"/>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14" name="Straight Arrow Connector 13">
            <a:extLst>
              <a:ext uri="{FF2B5EF4-FFF2-40B4-BE49-F238E27FC236}">
                <a16:creationId xmlns:a16="http://schemas.microsoft.com/office/drawing/2014/main" id="{0DC4BBDF-0FA3-43BA-A7C6-2584DFE1BD04}"/>
              </a:ext>
            </a:extLst>
          </p:cNvPr>
          <p:cNvCxnSpPr>
            <a:cxnSpLocks/>
            <a:stCxn id="12" idx="3"/>
            <a:endCxn id="13" idx="0"/>
          </p:cNvCxnSpPr>
          <p:nvPr/>
        </p:nvCxnSpPr>
        <p:spPr>
          <a:xfrm flipH="1">
            <a:off x="7253083" y="4537277"/>
            <a:ext cx="41262" cy="491784"/>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4050BB9D-FCC1-4616-9EA2-03114C1FAB68}"/>
              </a:ext>
            </a:extLst>
          </p:cNvPr>
          <p:cNvSpPr/>
          <p:nvPr/>
        </p:nvSpPr>
        <p:spPr>
          <a:xfrm>
            <a:off x="7743721" y="5029061"/>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Fib(0)</a:t>
            </a:r>
          </a:p>
        </p:txBody>
      </p:sp>
      <p:cxnSp>
        <p:nvCxnSpPr>
          <p:cNvPr id="16" name="Straight Arrow Connector 15">
            <a:extLst>
              <a:ext uri="{FF2B5EF4-FFF2-40B4-BE49-F238E27FC236}">
                <a16:creationId xmlns:a16="http://schemas.microsoft.com/office/drawing/2014/main" id="{23E13A45-34F3-4092-8938-4910AEC4BAE8}"/>
              </a:ext>
            </a:extLst>
          </p:cNvPr>
          <p:cNvCxnSpPr>
            <a:cxnSpLocks/>
            <a:stCxn id="12" idx="5"/>
            <a:endCxn id="15" idx="0"/>
          </p:cNvCxnSpPr>
          <p:nvPr/>
        </p:nvCxnSpPr>
        <p:spPr>
          <a:xfrm>
            <a:off x="7929859" y="4537277"/>
            <a:ext cx="263238" cy="491784"/>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F46B3E11-911C-42FA-94C3-7B8686F59DEA}"/>
              </a:ext>
            </a:extLst>
          </p:cNvPr>
          <p:cNvSpPr/>
          <p:nvPr/>
        </p:nvSpPr>
        <p:spPr>
          <a:xfrm>
            <a:off x="8288878" y="4146795"/>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18" name="Straight Arrow Connector 17">
            <a:extLst>
              <a:ext uri="{FF2B5EF4-FFF2-40B4-BE49-F238E27FC236}">
                <a16:creationId xmlns:a16="http://schemas.microsoft.com/office/drawing/2014/main" id="{C45C7898-FAA4-476D-98DD-4E60D365E445}"/>
              </a:ext>
            </a:extLst>
          </p:cNvPr>
          <p:cNvCxnSpPr>
            <a:cxnSpLocks/>
            <a:stCxn id="10" idx="5"/>
            <a:endCxn id="17" idx="0"/>
          </p:cNvCxnSpPr>
          <p:nvPr/>
        </p:nvCxnSpPr>
        <p:spPr>
          <a:xfrm>
            <a:off x="8379235" y="3529339"/>
            <a:ext cx="359019" cy="617456"/>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35C25E1-0F7A-49AF-8B9A-6BD10650236C}"/>
              </a:ext>
            </a:extLst>
          </p:cNvPr>
          <p:cNvSpPr/>
          <p:nvPr/>
        </p:nvSpPr>
        <p:spPr>
          <a:xfrm>
            <a:off x="8870970" y="3071862"/>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Fib(2)</a:t>
            </a:r>
          </a:p>
        </p:txBody>
      </p:sp>
      <p:cxnSp>
        <p:nvCxnSpPr>
          <p:cNvPr id="20" name="Straight Arrow Connector 19">
            <a:extLst>
              <a:ext uri="{FF2B5EF4-FFF2-40B4-BE49-F238E27FC236}">
                <a16:creationId xmlns:a16="http://schemas.microsoft.com/office/drawing/2014/main" id="{6DD8AD64-FE21-4404-B015-7D5B2D6E429E}"/>
              </a:ext>
            </a:extLst>
          </p:cNvPr>
          <p:cNvCxnSpPr>
            <a:stCxn id="8" idx="5"/>
            <a:endCxn id="19" idx="0"/>
          </p:cNvCxnSpPr>
          <p:nvPr/>
        </p:nvCxnSpPr>
        <p:spPr>
          <a:xfrm>
            <a:off x="8828611" y="2588397"/>
            <a:ext cx="491735" cy="48346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CDD8D7A-9446-43B5-93F5-3368C481E59D}"/>
              </a:ext>
            </a:extLst>
          </p:cNvPr>
          <p:cNvSpPr/>
          <p:nvPr/>
        </p:nvSpPr>
        <p:spPr>
          <a:xfrm>
            <a:off x="9721620" y="2139790"/>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Fib(3)</a:t>
            </a:r>
          </a:p>
        </p:txBody>
      </p:sp>
      <p:cxnSp>
        <p:nvCxnSpPr>
          <p:cNvPr id="22" name="Straight Arrow Connector 21">
            <a:extLst>
              <a:ext uri="{FF2B5EF4-FFF2-40B4-BE49-F238E27FC236}">
                <a16:creationId xmlns:a16="http://schemas.microsoft.com/office/drawing/2014/main" id="{00FF3114-07DE-491C-926E-CCC3E598E621}"/>
              </a:ext>
            </a:extLst>
          </p:cNvPr>
          <p:cNvCxnSpPr>
            <a:cxnSpLocks/>
            <a:stCxn id="5" idx="5"/>
            <a:endCxn id="21" idx="0"/>
          </p:cNvCxnSpPr>
          <p:nvPr/>
        </p:nvCxnSpPr>
        <p:spPr>
          <a:xfrm>
            <a:off x="9531888" y="1714451"/>
            <a:ext cx="639108" cy="425339"/>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846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loud 22">
            <a:extLst>
              <a:ext uri="{FF2B5EF4-FFF2-40B4-BE49-F238E27FC236}">
                <a16:creationId xmlns:a16="http://schemas.microsoft.com/office/drawing/2014/main" id="{40142034-E6BD-4BAA-B92E-099C77CF7289}"/>
              </a:ext>
            </a:extLst>
          </p:cNvPr>
          <p:cNvSpPr/>
          <p:nvPr/>
        </p:nvSpPr>
        <p:spPr>
          <a:xfrm>
            <a:off x="7462986" y="2982120"/>
            <a:ext cx="1275268" cy="77095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B2BF70-FB05-4A6F-B965-B3439EE98C23}"/>
              </a:ext>
            </a:extLst>
          </p:cNvPr>
          <p:cNvSpPr>
            <a:spLocks noGrp="1"/>
          </p:cNvSpPr>
          <p:nvPr>
            <p:ph type="title"/>
          </p:nvPr>
        </p:nvSpPr>
        <p:spPr/>
        <p:txBody>
          <a:bodyPr/>
          <a:lstStyle/>
          <a:p>
            <a:r>
              <a:rPr lang="en-US" dirty="0"/>
              <a:t>Top-Down Fibonacci</a:t>
            </a:r>
          </a:p>
        </p:txBody>
      </p:sp>
      <p:sp>
        <p:nvSpPr>
          <p:cNvPr id="3" name="Content Placeholder 2">
            <a:extLst>
              <a:ext uri="{FF2B5EF4-FFF2-40B4-BE49-F238E27FC236}">
                <a16:creationId xmlns:a16="http://schemas.microsoft.com/office/drawing/2014/main" id="{32361177-C54C-4673-BAAD-6AA047D36E25}"/>
              </a:ext>
            </a:extLst>
          </p:cNvPr>
          <p:cNvSpPr>
            <a:spLocks noGrp="1"/>
          </p:cNvSpPr>
          <p:nvPr>
            <p:ph idx="1"/>
          </p:nvPr>
        </p:nvSpPr>
        <p:spPr>
          <a:xfrm>
            <a:off x="2208213" y="1600199"/>
            <a:ext cx="5086132" cy="4741877"/>
          </a:xfrm>
        </p:spPr>
        <p:txBody>
          <a:bodyPr>
            <a:normAutofit/>
          </a:bodyPr>
          <a:lstStyle/>
          <a:p>
            <a:pPr marL="45720" indent="0">
              <a:buNone/>
            </a:pPr>
            <a:r>
              <a:rPr lang="en-US" sz="1800" dirty="0" err="1">
                <a:latin typeface="Courier New" panose="02070309020205020404" pitchFamily="49" charset="0"/>
                <a:cs typeface="Courier New" panose="02070309020205020404" pitchFamily="49" charset="0"/>
              </a:rPr>
              <a:t>TDFib</a:t>
            </a:r>
            <a:r>
              <a:rPr lang="en-US" sz="1800" dirty="0">
                <a:latin typeface="Courier New" panose="02070309020205020404" pitchFamily="49" charset="0"/>
                <a:cs typeface="Courier New" panose="02070309020205020404" pitchFamily="49" charset="0"/>
              </a:rPr>
              <a:t>(n):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n]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0</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memo[1]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if</a:t>
            </a:r>
            <a:r>
              <a:rPr lang="en-US" sz="1800" dirty="0">
                <a:latin typeface="Courier New" panose="02070309020205020404" pitchFamily="49" charset="0"/>
                <a:cs typeface="Courier New" panose="02070309020205020404" pitchFamily="49" charset="0"/>
              </a:rPr>
              <a:t> (memo[n] != -1) return memo[n]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nm1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(n-1,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nm2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(n-2,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memo[n] = nm1 + nm2</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memo[n]</a:t>
            </a:r>
          </a:p>
          <a:p>
            <a:pPr marL="45720" indent="0">
              <a:buNone/>
            </a:pPr>
            <a:r>
              <a:rPr lang="en-US" sz="1800" dirty="0">
                <a:cs typeface="Courier New" panose="02070309020205020404" pitchFamily="49" charset="0"/>
              </a:rPr>
              <a:t>Fib(3) was already calculated and </a:t>
            </a:r>
            <a:r>
              <a:rPr lang="en-US" sz="1800" dirty="0" err="1">
                <a:cs typeface="Courier New" panose="02070309020205020404" pitchFamily="49" charset="0"/>
              </a:rPr>
              <a:t>memoized</a:t>
            </a:r>
            <a:r>
              <a:rPr lang="en-US" sz="1800" dirty="0">
                <a:cs typeface="Courier New" panose="02070309020205020404" pitchFamily="49" charset="0"/>
              </a:rPr>
              <a:t>, so we don’t need to re-compute Fib(3).</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4F11DE8-97FF-45CE-97A7-0C4332FECEA5}"/>
              </a:ext>
            </a:extLst>
          </p:cNvPr>
          <p:cNvSpPr>
            <a:spLocks noGrp="1"/>
          </p:cNvSpPr>
          <p:nvPr>
            <p:ph type="sldNum" sz="quarter" idx="12"/>
          </p:nvPr>
        </p:nvSpPr>
        <p:spPr/>
        <p:txBody>
          <a:bodyPr/>
          <a:lstStyle/>
          <a:p>
            <a:fld id="{8FDBFFB2-86D9-4B8F-A59A-553A60B94BBE}" type="slidenum">
              <a:rPr lang="en-US" smtClean="0"/>
              <a:t>27</a:t>
            </a:fld>
            <a:endParaRPr lang="en-US"/>
          </a:p>
        </p:txBody>
      </p:sp>
      <p:sp>
        <p:nvSpPr>
          <p:cNvPr id="5" name="Oval 4">
            <a:extLst>
              <a:ext uri="{FF2B5EF4-FFF2-40B4-BE49-F238E27FC236}">
                <a16:creationId xmlns:a16="http://schemas.microsoft.com/office/drawing/2014/main" id="{15A38E9D-2239-47FE-BABE-6FEA91DF4784}"/>
              </a:ext>
            </a:extLst>
          </p:cNvPr>
          <p:cNvSpPr/>
          <p:nvPr/>
        </p:nvSpPr>
        <p:spPr>
          <a:xfrm>
            <a:off x="8764755" y="1323970"/>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Fib(5)</a:t>
            </a:r>
          </a:p>
        </p:txBody>
      </p:sp>
      <p:cxnSp>
        <p:nvCxnSpPr>
          <p:cNvPr id="7" name="Straight Arrow Connector 6">
            <a:extLst>
              <a:ext uri="{FF2B5EF4-FFF2-40B4-BE49-F238E27FC236}">
                <a16:creationId xmlns:a16="http://schemas.microsoft.com/office/drawing/2014/main" id="{DD2088A8-A0FC-4D9D-8A7F-5A8DD0B061DB}"/>
              </a:ext>
            </a:extLst>
          </p:cNvPr>
          <p:cNvCxnSpPr>
            <a:cxnSpLocks/>
            <a:stCxn id="5" idx="3"/>
            <a:endCxn id="8" idx="0"/>
          </p:cNvCxnSpPr>
          <p:nvPr/>
        </p:nvCxnSpPr>
        <p:spPr>
          <a:xfrm flipH="1">
            <a:off x="8510854" y="1714451"/>
            <a:ext cx="385520" cy="48346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996DC685-0BC2-4FD6-835A-1106BC79D839}"/>
              </a:ext>
            </a:extLst>
          </p:cNvPr>
          <p:cNvSpPr/>
          <p:nvPr/>
        </p:nvSpPr>
        <p:spPr>
          <a:xfrm>
            <a:off x="8061478" y="2197916"/>
            <a:ext cx="898752" cy="457477"/>
          </a:xfrm>
          <a:prstGeom prst="ellipse">
            <a:avLst/>
          </a:prstGeom>
          <a:solidFill>
            <a:srgbClr val="AB3C19"/>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Fib(4)</a:t>
            </a:r>
          </a:p>
        </p:txBody>
      </p:sp>
      <p:cxnSp>
        <p:nvCxnSpPr>
          <p:cNvPr id="9" name="Straight Arrow Connector 8">
            <a:extLst>
              <a:ext uri="{FF2B5EF4-FFF2-40B4-BE49-F238E27FC236}">
                <a16:creationId xmlns:a16="http://schemas.microsoft.com/office/drawing/2014/main" id="{42D147F3-5863-4BF0-B2F9-39BD9B26F35E}"/>
              </a:ext>
            </a:extLst>
          </p:cNvPr>
          <p:cNvCxnSpPr>
            <a:cxnSpLocks/>
            <a:stCxn id="8" idx="3"/>
            <a:endCxn id="10" idx="0"/>
          </p:cNvCxnSpPr>
          <p:nvPr/>
        </p:nvCxnSpPr>
        <p:spPr>
          <a:xfrm flipH="1">
            <a:off x="8061478" y="2588397"/>
            <a:ext cx="131619" cy="550461"/>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E02A54BF-C8D7-4E70-9DA7-BA747CB1AB6D}"/>
              </a:ext>
            </a:extLst>
          </p:cNvPr>
          <p:cNvSpPr/>
          <p:nvPr/>
        </p:nvSpPr>
        <p:spPr>
          <a:xfrm>
            <a:off x="7612102" y="3138858"/>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Fib(3)</a:t>
            </a:r>
            <a:endParaRPr lang="en-US" sz="1400" dirty="0"/>
          </a:p>
        </p:txBody>
      </p:sp>
      <p:cxnSp>
        <p:nvCxnSpPr>
          <p:cNvPr id="11" name="Straight Arrow Connector 10">
            <a:extLst>
              <a:ext uri="{FF2B5EF4-FFF2-40B4-BE49-F238E27FC236}">
                <a16:creationId xmlns:a16="http://schemas.microsoft.com/office/drawing/2014/main" id="{B1C7AA59-42DD-44CC-80EC-85117195F299}"/>
              </a:ext>
            </a:extLst>
          </p:cNvPr>
          <p:cNvCxnSpPr>
            <a:cxnSpLocks/>
            <a:stCxn id="10" idx="3"/>
            <a:endCxn id="12" idx="0"/>
          </p:cNvCxnSpPr>
          <p:nvPr/>
        </p:nvCxnSpPr>
        <p:spPr>
          <a:xfrm flipH="1">
            <a:off x="7612102" y="3529339"/>
            <a:ext cx="131619" cy="617457"/>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A510173-8709-4C1E-9865-91BB2B9CAF22}"/>
              </a:ext>
            </a:extLst>
          </p:cNvPr>
          <p:cNvSpPr/>
          <p:nvPr/>
        </p:nvSpPr>
        <p:spPr>
          <a:xfrm>
            <a:off x="7162726" y="4146796"/>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Fib(2)</a:t>
            </a:r>
            <a:endParaRPr lang="en-US" sz="1400" dirty="0"/>
          </a:p>
        </p:txBody>
      </p:sp>
      <p:sp>
        <p:nvSpPr>
          <p:cNvPr id="13" name="Oval 12">
            <a:extLst>
              <a:ext uri="{FF2B5EF4-FFF2-40B4-BE49-F238E27FC236}">
                <a16:creationId xmlns:a16="http://schemas.microsoft.com/office/drawing/2014/main" id="{F3B41FFE-30F3-4132-8EF1-B0BBEB9FE841}"/>
              </a:ext>
            </a:extLst>
          </p:cNvPr>
          <p:cNvSpPr/>
          <p:nvPr/>
        </p:nvSpPr>
        <p:spPr>
          <a:xfrm>
            <a:off x="6803707" y="5029061"/>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14" name="Straight Arrow Connector 13">
            <a:extLst>
              <a:ext uri="{FF2B5EF4-FFF2-40B4-BE49-F238E27FC236}">
                <a16:creationId xmlns:a16="http://schemas.microsoft.com/office/drawing/2014/main" id="{0DC4BBDF-0FA3-43BA-A7C6-2584DFE1BD04}"/>
              </a:ext>
            </a:extLst>
          </p:cNvPr>
          <p:cNvCxnSpPr>
            <a:cxnSpLocks/>
            <a:stCxn id="12" idx="3"/>
            <a:endCxn id="13" idx="0"/>
          </p:cNvCxnSpPr>
          <p:nvPr/>
        </p:nvCxnSpPr>
        <p:spPr>
          <a:xfrm flipH="1">
            <a:off x="7253083" y="4537277"/>
            <a:ext cx="41262" cy="491784"/>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4050BB9D-FCC1-4616-9EA2-03114C1FAB68}"/>
              </a:ext>
            </a:extLst>
          </p:cNvPr>
          <p:cNvSpPr/>
          <p:nvPr/>
        </p:nvSpPr>
        <p:spPr>
          <a:xfrm>
            <a:off x="7743721" y="5029061"/>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Fib(0)</a:t>
            </a:r>
          </a:p>
        </p:txBody>
      </p:sp>
      <p:cxnSp>
        <p:nvCxnSpPr>
          <p:cNvPr id="16" name="Straight Arrow Connector 15">
            <a:extLst>
              <a:ext uri="{FF2B5EF4-FFF2-40B4-BE49-F238E27FC236}">
                <a16:creationId xmlns:a16="http://schemas.microsoft.com/office/drawing/2014/main" id="{23E13A45-34F3-4092-8938-4910AEC4BAE8}"/>
              </a:ext>
            </a:extLst>
          </p:cNvPr>
          <p:cNvCxnSpPr>
            <a:cxnSpLocks/>
            <a:stCxn id="12" idx="5"/>
            <a:endCxn id="15" idx="0"/>
          </p:cNvCxnSpPr>
          <p:nvPr/>
        </p:nvCxnSpPr>
        <p:spPr>
          <a:xfrm>
            <a:off x="7929859" y="4537277"/>
            <a:ext cx="263238" cy="491784"/>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F46B3E11-911C-42FA-94C3-7B8686F59DEA}"/>
              </a:ext>
            </a:extLst>
          </p:cNvPr>
          <p:cNvSpPr/>
          <p:nvPr/>
        </p:nvSpPr>
        <p:spPr>
          <a:xfrm>
            <a:off x="8288878" y="4146795"/>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18" name="Straight Arrow Connector 17">
            <a:extLst>
              <a:ext uri="{FF2B5EF4-FFF2-40B4-BE49-F238E27FC236}">
                <a16:creationId xmlns:a16="http://schemas.microsoft.com/office/drawing/2014/main" id="{C45C7898-FAA4-476D-98DD-4E60D365E445}"/>
              </a:ext>
            </a:extLst>
          </p:cNvPr>
          <p:cNvCxnSpPr>
            <a:cxnSpLocks/>
            <a:stCxn id="10" idx="5"/>
            <a:endCxn id="17" idx="0"/>
          </p:cNvCxnSpPr>
          <p:nvPr/>
        </p:nvCxnSpPr>
        <p:spPr>
          <a:xfrm>
            <a:off x="8379235" y="3529339"/>
            <a:ext cx="359019" cy="617456"/>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35C25E1-0F7A-49AF-8B9A-6BD10650236C}"/>
              </a:ext>
            </a:extLst>
          </p:cNvPr>
          <p:cNvSpPr/>
          <p:nvPr/>
        </p:nvSpPr>
        <p:spPr>
          <a:xfrm>
            <a:off x="8870970" y="3071862"/>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Fib(2)</a:t>
            </a:r>
          </a:p>
        </p:txBody>
      </p:sp>
      <p:cxnSp>
        <p:nvCxnSpPr>
          <p:cNvPr id="20" name="Straight Arrow Connector 19">
            <a:extLst>
              <a:ext uri="{FF2B5EF4-FFF2-40B4-BE49-F238E27FC236}">
                <a16:creationId xmlns:a16="http://schemas.microsoft.com/office/drawing/2014/main" id="{6DD8AD64-FE21-4404-B015-7D5B2D6E429E}"/>
              </a:ext>
            </a:extLst>
          </p:cNvPr>
          <p:cNvCxnSpPr>
            <a:stCxn id="8" idx="5"/>
            <a:endCxn id="19" idx="0"/>
          </p:cNvCxnSpPr>
          <p:nvPr/>
        </p:nvCxnSpPr>
        <p:spPr>
          <a:xfrm>
            <a:off x="8828611" y="2588397"/>
            <a:ext cx="491735" cy="48346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CDD8D7A-9446-43B5-93F5-3368C481E59D}"/>
              </a:ext>
            </a:extLst>
          </p:cNvPr>
          <p:cNvSpPr/>
          <p:nvPr/>
        </p:nvSpPr>
        <p:spPr>
          <a:xfrm>
            <a:off x="9721620" y="2139790"/>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Fib(3)</a:t>
            </a:r>
          </a:p>
        </p:txBody>
      </p:sp>
      <p:cxnSp>
        <p:nvCxnSpPr>
          <p:cNvPr id="22" name="Straight Arrow Connector 21">
            <a:extLst>
              <a:ext uri="{FF2B5EF4-FFF2-40B4-BE49-F238E27FC236}">
                <a16:creationId xmlns:a16="http://schemas.microsoft.com/office/drawing/2014/main" id="{00FF3114-07DE-491C-926E-CCC3E598E621}"/>
              </a:ext>
            </a:extLst>
          </p:cNvPr>
          <p:cNvCxnSpPr>
            <a:cxnSpLocks/>
            <a:stCxn id="5" idx="5"/>
            <a:endCxn id="21" idx="0"/>
          </p:cNvCxnSpPr>
          <p:nvPr/>
        </p:nvCxnSpPr>
        <p:spPr>
          <a:xfrm>
            <a:off x="9531888" y="1714451"/>
            <a:ext cx="639108" cy="425339"/>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8C8C695-C02A-4EBA-9798-DA7B3765924F}"/>
                  </a:ext>
                </a:extLst>
              </p14:cNvPr>
              <p14:cNvContentPartPr/>
              <p14:nvPr/>
            </p14:nvContentPartPr>
            <p14:xfrm>
              <a:off x="8398440" y="2512800"/>
              <a:ext cx="1371600" cy="811440"/>
            </p14:xfrm>
          </p:contentPart>
        </mc:Choice>
        <mc:Fallback xmlns="">
          <p:pic>
            <p:nvPicPr>
              <p:cNvPr id="6" name="Ink 5">
                <a:extLst>
                  <a:ext uri="{FF2B5EF4-FFF2-40B4-BE49-F238E27FC236}">
                    <a16:creationId xmlns:a16="http://schemas.microsoft.com/office/drawing/2014/main" id="{A8C8C695-C02A-4EBA-9798-DA7B3765924F}"/>
                  </a:ext>
                </a:extLst>
              </p:cNvPr>
              <p:cNvPicPr/>
              <p:nvPr/>
            </p:nvPicPr>
            <p:blipFill>
              <a:blip r:embed="rId3"/>
              <a:stretch>
                <a:fillRect/>
              </a:stretch>
            </p:blipFill>
            <p:spPr>
              <a:xfrm>
                <a:off x="8389080" y="2503440"/>
                <a:ext cx="1390320" cy="830160"/>
              </a:xfrm>
              <a:prstGeom prst="rect">
                <a:avLst/>
              </a:prstGeom>
            </p:spPr>
          </p:pic>
        </mc:Fallback>
      </mc:AlternateContent>
    </p:spTree>
    <p:extLst>
      <p:ext uri="{BB962C8B-B14F-4D97-AF65-F5344CB8AC3E}">
        <p14:creationId xmlns:p14="http://schemas.microsoft.com/office/powerpoint/2010/main" val="3674225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BF70-FB05-4A6F-B965-B3439EE98C23}"/>
              </a:ext>
            </a:extLst>
          </p:cNvPr>
          <p:cNvSpPr>
            <a:spLocks noGrp="1"/>
          </p:cNvSpPr>
          <p:nvPr>
            <p:ph type="title"/>
          </p:nvPr>
        </p:nvSpPr>
        <p:spPr/>
        <p:txBody>
          <a:bodyPr/>
          <a:lstStyle/>
          <a:p>
            <a:r>
              <a:rPr lang="en-US" dirty="0"/>
              <a:t>Top-Down Fibonacci</a:t>
            </a:r>
          </a:p>
        </p:txBody>
      </p:sp>
      <p:sp>
        <p:nvSpPr>
          <p:cNvPr id="3" name="Content Placeholder 2">
            <a:extLst>
              <a:ext uri="{FF2B5EF4-FFF2-40B4-BE49-F238E27FC236}">
                <a16:creationId xmlns:a16="http://schemas.microsoft.com/office/drawing/2014/main" id="{32361177-C54C-4673-BAAD-6AA047D36E25}"/>
              </a:ext>
            </a:extLst>
          </p:cNvPr>
          <p:cNvSpPr>
            <a:spLocks noGrp="1"/>
          </p:cNvSpPr>
          <p:nvPr>
            <p:ph idx="1"/>
          </p:nvPr>
        </p:nvSpPr>
        <p:spPr>
          <a:xfrm>
            <a:off x="2208213" y="1600199"/>
            <a:ext cx="5086132" cy="4741877"/>
          </a:xfrm>
        </p:spPr>
        <p:txBody>
          <a:bodyPr>
            <a:normAutofit/>
          </a:bodyPr>
          <a:lstStyle/>
          <a:p>
            <a:pPr marL="45720" indent="0">
              <a:buNone/>
            </a:pPr>
            <a:r>
              <a:rPr lang="en-US" sz="1800" dirty="0" err="1">
                <a:latin typeface="Courier New" panose="02070309020205020404" pitchFamily="49" charset="0"/>
                <a:cs typeface="Courier New" panose="02070309020205020404" pitchFamily="49" charset="0"/>
              </a:rPr>
              <a:t>TDFib</a:t>
            </a:r>
            <a:r>
              <a:rPr lang="en-US" sz="1800" dirty="0">
                <a:latin typeface="Courier New" panose="02070309020205020404" pitchFamily="49" charset="0"/>
                <a:cs typeface="Courier New" panose="02070309020205020404" pitchFamily="49" charset="0"/>
              </a:rPr>
              <a:t>(n):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n]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0</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memo[1]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if</a:t>
            </a:r>
            <a:r>
              <a:rPr lang="en-US" sz="1800" dirty="0">
                <a:latin typeface="Courier New" panose="02070309020205020404" pitchFamily="49" charset="0"/>
                <a:cs typeface="Courier New" panose="02070309020205020404" pitchFamily="49" charset="0"/>
              </a:rPr>
              <a:t> (memo[n] != -1) return memo[n]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nm1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(n-1,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nm2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(n-2,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memo[n] = nm1 + nm2</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memo[n]</a:t>
            </a:r>
          </a:p>
          <a:p>
            <a:pPr marL="45720" indent="0">
              <a:buNone/>
            </a:pP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4F11DE8-97FF-45CE-97A7-0C4332FECEA5}"/>
              </a:ext>
            </a:extLst>
          </p:cNvPr>
          <p:cNvSpPr>
            <a:spLocks noGrp="1"/>
          </p:cNvSpPr>
          <p:nvPr>
            <p:ph type="sldNum" sz="quarter" idx="12"/>
          </p:nvPr>
        </p:nvSpPr>
        <p:spPr/>
        <p:txBody>
          <a:bodyPr/>
          <a:lstStyle/>
          <a:p>
            <a:fld id="{8FDBFFB2-86D9-4B8F-A59A-553A60B94BBE}" type="slidenum">
              <a:rPr lang="en-US" smtClean="0"/>
              <a:t>28</a:t>
            </a:fld>
            <a:endParaRPr lang="en-US"/>
          </a:p>
        </p:txBody>
      </p:sp>
      <p:sp>
        <p:nvSpPr>
          <p:cNvPr id="5" name="Oval 4">
            <a:extLst>
              <a:ext uri="{FF2B5EF4-FFF2-40B4-BE49-F238E27FC236}">
                <a16:creationId xmlns:a16="http://schemas.microsoft.com/office/drawing/2014/main" id="{15A38E9D-2239-47FE-BABE-6FEA91DF4784}"/>
              </a:ext>
            </a:extLst>
          </p:cNvPr>
          <p:cNvSpPr/>
          <p:nvPr/>
        </p:nvSpPr>
        <p:spPr>
          <a:xfrm>
            <a:off x="8764755" y="1323970"/>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Fib(5)</a:t>
            </a:r>
          </a:p>
        </p:txBody>
      </p:sp>
      <p:cxnSp>
        <p:nvCxnSpPr>
          <p:cNvPr id="7" name="Straight Arrow Connector 6">
            <a:extLst>
              <a:ext uri="{FF2B5EF4-FFF2-40B4-BE49-F238E27FC236}">
                <a16:creationId xmlns:a16="http://schemas.microsoft.com/office/drawing/2014/main" id="{DD2088A8-A0FC-4D9D-8A7F-5A8DD0B061DB}"/>
              </a:ext>
            </a:extLst>
          </p:cNvPr>
          <p:cNvCxnSpPr>
            <a:cxnSpLocks/>
            <a:stCxn id="5" idx="3"/>
            <a:endCxn id="8" idx="0"/>
          </p:cNvCxnSpPr>
          <p:nvPr/>
        </p:nvCxnSpPr>
        <p:spPr>
          <a:xfrm flipH="1">
            <a:off x="8510854" y="1714451"/>
            <a:ext cx="385520" cy="48346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996DC685-0BC2-4FD6-835A-1106BC79D839}"/>
              </a:ext>
            </a:extLst>
          </p:cNvPr>
          <p:cNvSpPr/>
          <p:nvPr/>
        </p:nvSpPr>
        <p:spPr>
          <a:xfrm>
            <a:off x="8061478" y="2197916"/>
            <a:ext cx="898752" cy="457477"/>
          </a:xfrm>
          <a:prstGeom prst="ellipse">
            <a:avLst/>
          </a:prstGeom>
          <a:solidFill>
            <a:srgbClr val="AB3C19"/>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Fib(4)</a:t>
            </a:r>
          </a:p>
        </p:txBody>
      </p:sp>
      <p:cxnSp>
        <p:nvCxnSpPr>
          <p:cNvPr id="9" name="Straight Arrow Connector 8">
            <a:extLst>
              <a:ext uri="{FF2B5EF4-FFF2-40B4-BE49-F238E27FC236}">
                <a16:creationId xmlns:a16="http://schemas.microsoft.com/office/drawing/2014/main" id="{42D147F3-5863-4BF0-B2F9-39BD9B26F35E}"/>
              </a:ext>
            </a:extLst>
          </p:cNvPr>
          <p:cNvCxnSpPr>
            <a:cxnSpLocks/>
            <a:stCxn id="8" idx="3"/>
            <a:endCxn id="10" idx="0"/>
          </p:cNvCxnSpPr>
          <p:nvPr/>
        </p:nvCxnSpPr>
        <p:spPr>
          <a:xfrm flipH="1">
            <a:off x="8061478" y="2588397"/>
            <a:ext cx="131619" cy="550461"/>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E02A54BF-C8D7-4E70-9DA7-BA747CB1AB6D}"/>
              </a:ext>
            </a:extLst>
          </p:cNvPr>
          <p:cNvSpPr/>
          <p:nvPr/>
        </p:nvSpPr>
        <p:spPr>
          <a:xfrm>
            <a:off x="7612102" y="3138858"/>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Fib(3)</a:t>
            </a:r>
            <a:endParaRPr lang="en-US" sz="1400" dirty="0"/>
          </a:p>
        </p:txBody>
      </p:sp>
      <p:cxnSp>
        <p:nvCxnSpPr>
          <p:cNvPr id="11" name="Straight Arrow Connector 10">
            <a:extLst>
              <a:ext uri="{FF2B5EF4-FFF2-40B4-BE49-F238E27FC236}">
                <a16:creationId xmlns:a16="http://schemas.microsoft.com/office/drawing/2014/main" id="{B1C7AA59-42DD-44CC-80EC-85117195F299}"/>
              </a:ext>
            </a:extLst>
          </p:cNvPr>
          <p:cNvCxnSpPr>
            <a:cxnSpLocks/>
            <a:stCxn id="10" idx="3"/>
            <a:endCxn id="12" idx="0"/>
          </p:cNvCxnSpPr>
          <p:nvPr/>
        </p:nvCxnSpPr>
        <p:spPr>
          <a:xfrm flipH="1">
            <a:off x="7612102" y="3529339"/>
            <a:ext cx="131619" cy="617457"/>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A510173-8709-4C1E-9865-91BB2B9CAF22}"/>
              </a:ext>
            </a:extLst>
          </p:cNvPr>
          <p:cNvSpPr/>
          <p:nvPr/>
        </p:nvSpPr>
        <p:spPr>
          <a:xfrm>
            <a:off x="7162726" y="4146796"/>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Fib(2)</a:t>
            </a:r>
            <a:endParaRPr lang="en-US" sz="1400" dirty="0"/>
          </a:p>
        </p:txBody>
      </p:sp>
      <p:sp>
        <p:nvSpPr>
          <p:cNvPr id="13" name="Oval 12">
            <a:extLst>
              <a:ext uri="{FF2B5EF4-FFF2-40B4-BE49-F238E27FC236}">
                <a16:creationId xmlns:a16="http://schemas.microsoft.com/office/drawing/2014/main" id="{F3B41FFE-30F3-4132-8EF1-B0BBEB9FE841}"/>
              </a:ext>
            </a:extLst>
          </p:cNvPr>
          <p:cNvSpPr/>
          <p:nvPr/>
        </p:nvSpPr>
        <p:spPr>
          <a:xfrm>
            <a:off x="6803707" y="5029061"/>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14" name="Straight Arrow Connector 13">
            <a:extLst>
              <a:ext uri="{FF2B5EF4-FFF2-40B4-BE49-F238E27FC236}">
                <a16:creationId xmlns:a16="http://schemas.microsoft.com/office/drawing/2014/main" id="{0DC4BBDF-0FA3-43BA-A7C6-2584DFE1BD04}"/>
              </a:ext>
            </a:extLst>
          </p:cNvPr>
          <p:cNvCxnSpPr>
            <a:cxnSpLocks/>
            <a:stCxn id="12" idx="3"/>
            <a:endCxn id="13" idx="0"/>
          </p:cNvCxnSpPr>
          <p:nvPr/>
        </p:nvCxnSpPr>
        <p:spPr>
          <a:xfrm flipH="1">
            <a:off x="7253083" y="4537277"/>
            <a:ext cx="41262" cy="491784"/>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4050BB9D-FCC1-4616-9EA2-03114C1FAB68}"/>
              </a:ext>
            </a:extLst>
          </p:cNvPr>
          <p:cNvSpPr/>
          <p:nvPr/>
        </p:nvSpPr>
        <p:spPr>
          <a:xfrm>
            <a:off x="7743721" y="5029061"/>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Fib(0)</a:t>
            </a:r>
          </a:p>
        </p:txBody>
      </p:sp>
      <p:cxnSp>
        <p:nvCxnSpPr>
          <p:cNvPr id="16" name="Straight Arrow Connector 15">
            <a:extLst>
              <a:ext uri="{FF2B5EF4-FFF2-40B4-BE49-F238E27FC236}">
                <a16:creationId xmlns:a16="http://schemas.microsoft.com/office/drawing/2014/main" id="{23E13A45-34F3-4092-8938-4910AEC4BAE8}"/>
              </a:ext>
            </a:extLst>
          </p:cNvPr>
          <p:cNvCxnSpPr>
            <a:cxnSpLocks/>
            <a:stCxn id="12" idx="5"/>
            <a:endCxn id="15" idx="0"/>
          </p:cNvCxnSpPr>
          <p:nvPr/>
        </p:nvCxnSpPr>
        <p:spPr>
          <a:xfrm>
            <a:off x="7929859" y="4537277"/>
            <a:ext cx="263238" cy="491784"/>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F46B3E11-911C-42FA-94C3-7B8686F59DEA}"/>
              </a:ext>
            </a:extLst>
          </p:cNvPr>
          <p:cNvSpPr/>
          <p:nvPr/>
        </p:nvSpPr>
        <p:spPr>
          <a:xfrm>
            <a:off x="8288878" y="4146795"/>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18" name="Straight Arrow Connector 17">
            <a:extLst>
              <a:ext uri="{FF2B5EF4-FFF2-40B4-BE49-F238E27FC236}">
                <a16:creationId xmlns:a16="http://schemas.microsoft.com/office/drawing/2014/main" id="{C45C7898-FAA4-476D-98DD-4E60D365E445}"/>
              </a:ext>
            </a:extLst>
          </p:cNvPr>
          <p:cNvCxnSpPr>
            <a:cxnSpLocks/>
            <a:stCxn id="10" idx="5"/>
            <a:endCxn id="17" idx="0"/>
          </p:cNvCxnSpPr>
          <p:nvPr/>
        </p:nvCxnSpPr>
        <p:spPr>
          <a:xfrm>
            <a:off x="8379235" y="3529339"/>
            <a:ext cx="359019" cy="617456"/>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35C25E1-0F7A-49AF-8B9A-6BD10650236C}"/>
              </a:ext>
            </a:extLst>
          </p:cNvPr>
          <p:cNvSpPr/>
          <p:nvPr/>
        </p:nvSpPr>
        <p:spPr>
          <a:xfrm>
            <a:off x="8870970" y="3071862"/>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Fib(2)</a:t>
            </a:r>
          </a:p>
        </p:txBody>
      </p:sp>
      <p:cxnSp>
        <p:nvCxnSpPr>
          <p:cNvPr id="20" name="Straight Arrow Connector 19">
            <a:extLst>
              <a:ext uri="{FF2B5EF4-FFF2-40B4-BE49-F238E27FC236}">
                <a16:creationId xmlns:a16="http://schemas.microsoft.com/office/drawing/2014/main" id="{6DD8AD64-FE21-4404-B015-7D5B2D6E429E}"/>
              </a:ext>
            </a:extLst>
          </p:cNvPr>
          <p:cNvCxnSpPr>
            <a:stCxn id="8" idx="5"/>
            <a:endCxn id="19" idx="0"/>
          </p:cNvCxnSpPr>
          <p:nvPr/>
        </p:nvCxnSpPr>
        <p:spPr>
          <a:xfrm>
            <a:off x="8828611" y="2588397"/>
            <a:ext cx="491735" cy="48346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CDD8D7A-9446-43B5-93F5-3368C481E59D}"/>
              </a:ext>
            </a:extLst>
          </p:cNvPr>
          <p:cNvSpPr/>
          <p:nvPr/>
        </p:nvSpPr>
        <p:spPr>
          <a:xfrm>
            <a:off x="9721620" y="2139790"/>
            <a:ext cx="898752" cy="457477"/>
          </a:xfrm>
          <a:prstGeom prst="ellipse">
            <a:avLst/>
          </a:prstGeom>
          <a:solidFill>
            <a:srgbClr val="AB3C19"/>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Fib(3)</a:t>
            </a:r>
          </a:p>
        </p:txBody>
      </p:sp>
      <p:cxnSp>
        <p:nvCxnSpPr>
          <p:cNvPr id="22" name="Straight Arrow Connector 21">
            <a:extLst>
              <a:ext uri="{FF2B5EF4-FFF2-40B4-BE49-F238E27FC236}">
                <a16:creationId xmlns:a16="http://schemas.microsoft.com/office/drawing/2014/main" id="{00FF3114-07DE-491C-926E-CCC3E598E621}"/>
              </a:ext>
            </a:extLst>
          </p:cNvPr>
          <p:cNvCxnSpPr>
            <a:cxnSpLocks/>
            <a:stCxn id="5" idx="5"/>
            <a:endCxn id="21" idx="0"/>
          </p:cNvCxnSpPr>
          <p:nvPr/>
        </p:nvCxnSpPr>
        <p:spPr>
          <a:xfrm>
            <a:off x="9531888" y="1714451"/>
            <a:ext cx="639108" cy="425339"/>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59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BF70-FB05-4A6F-B965-B3439EE98C23}"/>
              </a:ext>
            </a:extLst>
          </p:cNvPr>
          <p:cNvSpPr>
            <a:spLocks noGrp="1"/>
          </p:cNvSpPr>
          <p:nvPr>
            <p:ph type="title"/>
          </p:nvPr>
        </p:nvSpPr>
        <p:spPr/>
        <p:txBody>
          <a:bodyPr/>
          <a:lstStyle/>
          <a:p>
            <a:r>
              <a:rPr lang="en-US" dirty="0"/>
              <a:t>Top-Down Fibonacci</a:t>
            </a:r>
          </a:p>
        </p:txBody>
      </p:sp>
      <p:sp>
        <p:nvSpPr>
          <p:cNvPr id="3" name="Content Placeholder 2">
            <a:extLst>
              <a:ext uri="{FF2B5EF4-FFF2-40B4-BE49-F238E27FC236}">
                <a16:creationId xmlns:a16="http://schemas.microsoft.com/office/drawing/2014/main" id="{32361177-C54C-4673-BAAD-6AA047D36E25}"/>
              </a:ext>
            </a:extLst>
          </p:cNvPr>
          <p:cNvSpPr>
            <a:spLocks noGrp="1"/>
          </p:cNvSpPr>
          <p:nvPr>
            <p:ph idx="1"/>
          </p:nvPr>
        </p:nvSpPr>
        <p:spPr>
          <a:xfrm>
            <a:off x="2208213" y="1600199"/>
            <a:ext cx="5086132" cy="4741877"/>
          </a:xfrm>
        </p:spPr>
        <p:txBody>
          <a:bodyPr>
            <a:normAutofit/>
          </a:bodyPr>
          <a:lstStyle/>
          <a:p>
            <a:pPr marL="45720" indent="0">
              <a:buNone/>
            </a:pPr>
            <a:r>
              <a:rPr lang="en-US" sz="1800" dirty="0" err="1">
                <a:latin typeface="Courier New" panose="02070309020205020404" pitchFamily="49" charset="0"/>
                <a:cs typeface="Courier New" panose="02070309020205020404" pitchFamily="49" charset="0"/>
              </a:rPr>
              <a:t>TDFib</a:t>
            </a:r>
            <a:r>
              <a:rPr lang="en-US" sz="1800" dirty="0">
                <a:latin typeface="Courier New" panose="02070309020205020404" pitchFamily="49" charset="0"/>
                <a:cs typeface="Courier New" panose="02070309020205020404" pitchFamily="49" charset="0"/>
              </a:rPr>
              <a:t>(n):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n]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memo[0] = 0</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memo[1]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if</a:t>
            </a:r>
            <a:r>
              <a:rPr lang="en-US" sz="1800" dirty="0">
                <a:latin typeface="Courier New" panose="02070309020205020404" pitchFamily="49" charset="0"/>
                <a:cs typeface="Courier New" panose="02070309020205020404" pitchFamily="49" charset="0"/>
              </a:rPr>
              <a:t> (memo[n] != -1) return memo[n]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nm1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(n-1,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nm2 = </a:t>
            </a:r>
            <a:r>
              <a:rPr lang="en-US" sz="1800" dirty="0" err="1">
                <a:latin typeface="Courier New" panose="02070309020205020404" pitchFamily="49" charset="0"/>
                <a:cs typeface="Courier New" panose="02070309020205020404" pitchFamily="49" charset="0"/>
              </a:rPr>
              <a:t>TDFibRecurse</a:t>
            </a:r>
            <a:r>
              <a:rPr lang="en-US" sz="1800" dirty="0">
                <a:latin typeface="Courier New" panose="02070309020205020404" pitchFamily="49" charset="0"/>
                <a:cs typeface="Courier New" panose="02070309020205020404" pitchFamily="49" charset="0"/>
              </a:rPr>
              <a:t>(n-2, memo[])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memo[n] = nm1 + nm2</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memo[n]</a:t>
            </a:r>
          </a:p>
          <a:p>
            <a:pPr marL="45720" indent="0">
              <a:buNone/>
            </a:pPr>
            <a:r>
              <a:rPr lang="en-US" dirty="0">
                <a:cs typeface="Courier New" panose="02070309020205020404" pitchFamily="49" charset="0"/>
              </a:rPr>
              <a:t>We now compute Fib(5).</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4F11DE8-97FF-45CE-97A7-0C4332FECEA5}"/>
              </a:ext>
            </a:extLst>
          </p:cNvPr>
          <p:cNvSpPr>
            <a:spLocks noGrp="1"/>
          </p:cNvSpPr>
          <p:nvPr>
            <p:ph type="sldNum" sz="quarter" idx="12"/>
          </p:nvPr>
        </p:nvSpPr>
        <p:spPr/>
        <p:txBody>
          <a:bodyPr/>
          <a:lstStyle/>
          <a:p>
            <a:fld id="{8FDBFFB2-86D9-4B8F-A59A-553A60B94BBE}" type="slidenum">
              <a:rPr lang="en-US" smtClean="0"/>
              <a:t>29</a:t>
            </a:fld>
            <a:endParaRPr lang="en-US"/>
          </a:p>
        </p:txBody>
      </p:sp>
      <p:sp>
        <p:nvSpPr>
          <p:cNvPr id="5" name="Oval 4">
            <a:extLst>
              <a:ext uri="{FF2B5EF4-FFF2-40B4-BE49-F238E27FC236}">
                <a16:creationId xmlns:a16="http://schemas.microsoft.com/office/drawing/2014/main" id="{15A38E9D-2239-47FE-BABE-6FEA91DF4784}"/>
              </a:ext>
            </a:extLst>
          </p:cNvPr>
          <p:cNvSpPr/>
          <p:nvPr/>
        </p:nvSpPr>
        <p:spPr>
          <a:xfrm>
            <a:off x="8764755" y="1323970"/>
            <a:ext cx="898752" cy="457477"/>
          </a:xfrm>
          <a:prstGeom prst="ellipse">
            <a:avLst/>
          </a:prstGeom>
          <a:solidFill>
            <a:srgbClr val="AB3C19"/>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Fib(5)</a:t>
            </a:r>
          </a:p>
        </p:txBody>
      </p:sp>
      <p:cxnSp>
        <p:nvCxnSpPr>
          <p:cNvPr id="7" name="Straight Arrow Connector 6">
            <a:extLst>
              <a:ext uri="{FF2B5EF4-FFF2-40B4-BE49-F238E27FC236}">
                <a16:creationId xmlns:a16="http://schemas.microsoft.com/office/drawing/2014/main" id="{DD2088A8-A0FC-4D9D-8A7F-5A8DD0B061DB}"/>
              </a:ext>
            </a:extLst>
          </p:cNvPr>
          <p:cNvCxnSpPr>
            <a:cxnSpLocks/>
            <a:stCxn id="5" idx="3"/>
            <a:endCxn id="8" idx="0"/>
          </p:cNvCxnSpPr>
          <p:nvPr/>
        </p:nvCxnSpPr>
        <p:spPr>
          <a:xfrm flipH="1">
            <a:off x="8510854" y="1714451"/>
            <a:ext cx="385520" cy="48346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996DC685-0BC2-4FD6-835A-1106BC79D839}"/>
              </a:ext>
            </a:extLst>
          </p:cNvPr>
          <p:cNvSpPr/>
          <p:nvPr/>
        </p:nvSpPr>
        <p:spPr>
          <a:xfrm>
            <a:off x="8061478" y="2197916"/>
            <a:ext cx="898752" cy="457477"/>
          </a:xfrm>
          <a:prstGeom prst="ellipse">
            <a:avLst/>
          </a:prstGeom>
          <a:solidFill>
            <a:srgbClr val="AB3C19"/>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Fib(4)</a:t>
            </a:r>
          </a:p>
        </p:txBody>
      </p:sp>
      <p:cxnSp>
        <p:nvCxnSpPr>
          <p:cNvPr id="9" name="Straight Arrow Connector 8">
            <a:extLst>
              <a:ext uri="{FF2B5EF4-FFF2-40B4-BE49-F238E27FC236}">
                <a16:creationId xmlns:a16="http://schemas.microsoft.com/office/drawing/2014/main" id="{42D147F3-5863-4BF0-B2F9-39BD9B26F35E}"/>
              </a:ext>
            </a:extLst>
          </p:cNvPr>
          <p:cNvCxnSpPr>
            <a:cxnSpLocks/>
            <a:stCxn id="8" idx="3"/>
            <a:endCxn id="10" idx="0"/>
          </p:cNvCxnSpPr>
          <p:nvPr/>
        </p:nvCxnSpPr>
        <p:spPr>
          <a:xfrm flipH="1">
            <a:off x="8061478" y="2588397"/>
            <a:ext cx="131619" cy="550461"/>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E02A54BF-C8D7-4E70-9DA7-BA747CB1AB6D}"/>
              </a:ext>
            </a:extLst>
          </p:cNvPr>
          <p:cNvSpPr/>
          <p:nvPr/>
        </p:nvSpPr>
        <p:spPr>
          <a:xfrm>
            <a:off x="7612102" y="3138858"/>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Fib(3)</a:t>
            </a:r>
            <a:endParaRPr lang="en-US" sz="1400" dirty="0"/>
          </a:p>
        </p:txBody>
      </p:sp>
      <p:cxnSp>
        <p:nvCxnSpPr>
          <p:cNvPr id="11" name="Straight Arrow Connector 10">
            <a:extLst>
              <a:ext uri="{FF2B5EF4-FFF2-40B4-BE49-F238E27FC236}">
                <a16:creationId xmlns:a16="http://schemas.microsoft.com/office/drawing/2014/main" id="{B1C7AA59-42DD-44CC-80EC-85117195F299}"/>
              </a:ext>
            </a:extLst>
          </p:cNvPr>
          <p:cNvCxnSpPr>
            <a:cxnSpLocks/>
            <a:stCxn id="10" idx="3"/>
            <a:endCxn id="12" idx="0"/>
          </p:cNvCxnSpPr>
          <p:nvPr/>
        </p:nvCxnSpPr>
        <p:spPr>
          <a:xfrm flipH="1">
            <a:off x="7612102" y="3529339"/>
            <a:ext cx="131619" cy="617457"/>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A510173-8709-4C1E-9865-91BB2B9CAF22}"/>
              </a:ext>
            </a:extLst>
          </p:cNvPr>
          <p:cNvSpPr/>
          <p:nvPr/>
        </p:nvSpPr>
        <p:spPr>
          <a:xfrm>
            <a:off x="7162726" y="4146796"/>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Fib(2)</a:t>
            </a:r>
            <a:endParaRPr lang="en-US" sz="1400" dirty="0"/>
          </a:p>
        </p:txBody>
      </p:sp>
      <p:sp>
        <p:nvSpPr>
          <p:cNvPr id="13" name="Oval 12">
            <a:extLst>
              <a:ext uri="{FF2B5EF4-FFF2-40B4-BE49-F238E27FC236}">
                <a16:creationId xmlns:a16="http://schemas.microsoft.com/office/drawing/2014/main" id="{F3B41FFE-30F3-4132-8EF1-B0BBEB9FE841}"/>
              </a:ext>
            </a:extLst>
          </p:cNvPr>
          <p:cNvSpPr/>
          <p:nvPr/>
        </p:nvSpPr>
        <p:spPr>
          <a:xfrm>
            <a:off x="6803707" y="5029061"/>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14" name="Straight Arrow Connector 13">
            <a:extLst>
              <a:ext uri="{FF2B5EF4-FFF2-40B4-BE49-F238E27FC236}">
                <a16:creationId xmlns:a16="http://schemas.microsoft.com/office/drawing/2014/main" id="{0DC4BBDF-0FA3-43BA-A7C6-2584DFE1BD04}"/>
              </a:ext>
            </a:extLst>
          </p:cNvPr>
          <p:cNvCxnSpPr>
            <a:cxnSpLocks/>
            <a:stCxn id="12" idx="3"/>
            <a:endCxn id="13" idx="0"/>
          </p:cNvCxnSpPr>
          <p:nvPr/>
        </p:nvCxnSpPr>
        <p:spPr>
          <a:xfrm flipH="1">
            <a:off x="7253083" y="4537277"/>
            <a:ext cx="41262" cy="491784"/>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4050BB9D-FCC1-4616-9EA2-03114C1FAB68}"/>
              </a:ext>
            </a:extLst>
          </p:cNvPr>
          <p:cNvSpPr/>
          <p:nvPr/>
        </p:nvSpPr>
        <p:spPr>
          <a:xfrm>
            <a:off x="7743721" y="5029061"/>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Fib(0)</a:t>
            </a:r>
          </a:p>
        </p:txBody>
      </p:sp>
      <p:cxnSp>
        <p:nvCxnSpPr>
          <p:cNvPr id="16" name="Straight Arrow Connector 15">
            <a:extLst>
              <a:ext uri="{FF2B5EF4-FFF2-40B4-BE49-F238E27FC236}">
                <a16:creationId xmlns:a16="http://schemas.microsoft.com/office/drawing/2014/main" id="{23E13A45-34F3-4092-8938-4910AEC4BAE8}"/>
              </a:ext>
            </a:extLst>
          </p:cNvPr>
          <p:cNvCxnSpPr>
            <a:cxnSpLocks/>
            <a:stCxn id="12" idx="5"/>
            <a:endCxn id="15" idx="0"/>
          </p:cNvCxnSpPr>
          <p:nvPr/>
        </p:nvCxnSpPr>
        <p:spPr>
          <a:xfrm>
            <a:off x="7929859" y="4537277"/>
            <a:ext cx="263238" cy="491784"/>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F46B3E11-911C-42FA-94C3-7B8686F59DEA}"/>
              </a:ext>
            </a:extLst>
          </p:cNvPr>
          <p:cNvSpPr/>
          <p:nvPr/>
        </p:nvSpPr>
        <p:spPr>
          <a:xfrm>
            <a:off x="8288878" y="4146795"/>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18" name="Straight Arrow Connector 17">
            <a:extLst>
              <a:ext uri="{FF2B5EF4-FFF2-40B4-BE49-F238E27FC236}">
                <a16:creationId xmlns:a16="http://schemas.microsoft.com/office/drawing/2014/main" id="{C45C7898-FAA4-476D-98DD-4E60D365E445}"/>
              </a:ext>
            </a:extLst>
          </p:cNvPr>
          <p:cNvCxnSpPr>
            <a:cxnSpLocks/>
            <a:stCxn id="10" idx="5"/>
            <a:endCxn id="17" idx="0"/>
          </p:cNvCxnSpPr>
          <p:nvPr/>
        </p:nvCxnSpPr>
        <p:spPr>
          <a:xfrm>
            <a:off x="8379235" y="3529339"/>
            <a:ext cx="359019" cy="617456"/>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35C25E1-0F7A-49AF-8B9A-6BD10650236C}"/>
              </a:ext>
            </a:extLst>
          </p:cNvPr>
          <p:cNvSpPr/>
          <p:nvPr/>
        </p:nvSpPr>
        <p:spPr>
          <a:xfrm>
            <a:off x="8870970" y="3071862"/>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Fib(2)</a:t>
            </a:r>
          </a:p>
        </p:txBody>
      </p:sp>
      <p:cxnSp>
        <p:nvCxnSpPr>
          <p:cNvPr id="20" name="Straight Arrow Connector 19">
            <a:extLst>
              <a:ext uri="{FF2B5EF4-FFF2-40B4-BE49-F238E27FC236}">
                <a16:creationId xmlns:a16="http://schemas.microsoft.com/office/drawing/2014/main" id="{6DD8AD64-FE21-4404-B015-7D5B2D6E429E}"/>
              </a:ext>
            </a:extLst>
          </p:cNvPr>
          <p:cNvCxnSpPr>
            <a:stCxn id="8" idx="5"/>
            <a:endCxn id="19" idx="0"/>
          </p:cNvCxnSpPr>
          <p:nvPr/>
        </p:nvCxnSpPr>
        <p:spPr>
          <a:xfrm>
            <a:off x="8828611" y="2588397"/>
            <a:ext cx="491735" cy="48346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CDD8D7A-9446-43B5-93F5-3368C481E59D}"/>
              </a:ext>
            </a:extLst>
          </p:cNvPr>
          <p:cNvSpPr/>
          <p:nvPr/>
        </p:nvSpPr>
        <p:spPr>
          <a:xfrm>
            <a:off x="9721620" y="2139790"/>
            <a:ext cx="898752" cy="457477"/>
          </a:xfrm>
          <a:prstGeom prst="ellipse">
            <a:avLst/>
          </a:prstGeom>
          <a:solidFill>
            <a:srgbClr val="AB3C19"/>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Fib(3)</a:t>
            </a:r>
          </a:p>
        </p:txBody>
      </p:sp>
      <p:cxnSp>
        <p:nvCxnSpPr>
          <p:cNvPr id="22" name="Straight Arrow Connector 21">
            <a:extLst>
              <a:ext uri="{FF2B5EF4-FFF2-40B4-BE49-F238E27FC236}">
                <a16:creationId xmlns:a16="http://schemas.microsoft.com/office/drawing/2014/main" id="{00FF3114-07DE-491C-926E-CCC3E598E621}"/>
              </a:ext>
            </a:extLst>
          </p:cNvPr>
          <p:cNvCxnSpPr>
            <a:cxnSpLocks/>
            <a:stCxn id="5" idx="5"/>
            <a:endCxn id="21" idx="0"/>
          </p:cNvCxnSpPr>
          <p:nvPr/>
        </p:nvCxnSpPr>
        <p:spPr>
          <a:xfrm>
            <a:off x="9531888" y="1714451"/>
            <a:ext cx="639108" cy="425339"/>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945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a:lstStyle/>
          <a:p>
            <a:r>
              <a:rPr lang="en-US" dirty="0"/>
              <a:t>Scribes please</a:t>
            </a:r>
          </a:p>
          <a:p>
            <a:pPr lvl="1"/>
            <a:r>
              <a:rPr lang="en-US" dirty="0"/>
              <a:t>Write names on white board to remember</a:t>
            </a:r>
          </a:p>
          <a:p>
            <a:r>
              <a:rPr lang="en-US" dirty="0"/>
              <a:t>Homework 8 Graphs is Due </a:t>
            </a:r>
            <a:r>
              <a:rPr lang="en-US" dirty="0" err="1"/>
              <a:t>Thur</a:t>
            </a:r>
            <a:endParaRPr lang="en-US" dirty="0"/>
          </a:p>
        </p:txBody>
      </p:sp>
      <p:sp>
        <p:nvSpPr>
          <p:cNvPr id="4" name="Slide Number Placeholder 3">
            <a:extLst>
              <a:ext uri="{FF2B5EF4-FFF2-40B4-BE49-F238E27FC236}">
                <a16:creationId xmlns:a16="http://schemas.microsoft.com/office/drawing/2014/main" id="{F317A474-CF82-45CB-AC3E-9ECEB6B8E9AD}"/>
              </a:ext>
            </a:extLst>
          </p:cNvPr>
          <p:cNvSpPr>
            <a:spLocks noGrp="1"/>
          </p:cNvSpPr>
          <p:nvPr>
            <p:ph type="sldNum" sz="quarter" idx="12"/>
          </p:nvPr>
        </p:nvSpPr>
        <p:spPr/>
        <p:txBody>
          <a:bodyPr/>
          <a:lstStyle/>
          <a:p>
            <a:fld id="{8FDBFFB2-86D9-4B8F-A59A-553A60B94BBE}" type="slidenum">
              <a:rPr lang="en-US" smtClean="0"/>
              <a:t>3</a:t>
            </a:fld>
            <a:endParaRPr lang="en-US"/>
          </a:p>
        </p:txBody>
      </p:sp>
    </p:spTree>
    <p:extLst>
      <p:ext uri="{BB962C8B-B14F-4D97-AF65-F5344CB8AC3E}">
        <p14:creationId xmlns:p14="http://schemas.microsoft.com/office/powerpoint/2010/main" val="371273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D0A21-FD2B-4BF1-940E-0EE651A55729}"/>
              </a:ext>
            </a:extLst>
          </p:cNvPr>
          <p:cNvSpPr>
            <a:spLocks noGrp="1"/>
          </p:cNvSpPr>
          <p:nvPr>
            <p:ph type="title"/>
          </p:nvPr>
        </p:nvSpPr>
        <p:spPr/>
        <p:txBody>
          <a:bodyPr/>
          <a:lstStyle/>
          <a:p>
            <a:r>
              <a:rPr lang="en-US" dirty="0"/>
              <a:t>Recursive vs. Top-Down Fib</a:t>
            </a:r>
          </a:p>
        </p:txBody>
      </p:sp>
      <p:sp>
        <p:nvSpPr>
          <p:cNvPr id="4" name="Slide Number Placeholder 3">
            <a:extLst>
              <a:ext uri="{FF2B5EF4-FFF2-40B4-BE49-F238E27FC236}">
                <a16:creationId xmlns:a16="http://schemas.microsoft.com/office/drawing/2014/main" id="{9913AC65-761A-4CD1-8A0E-AD451BA14C16}"/>
              </a:ext>
            </a:extLst>
          </p:cNvPr>
          <p:cNvSpPr>
            <a:spLocks noGrp="1"/>
          </p:cNvSpPr>
          <p:nvPr>
            <p:ph type="sldNum" sz="quarter" idx="12"/>
          </p:nvPr>
        </p:nvSpPr>
        <p:spPr/>
        <p:txBody>
          <a:bodyPr/>
          <a:lstStyle/>
          <a:p>
            <a:fld id="{8FDBFFB2-86D9-4B8F-A59A-553A60B94BBE}" type="slidenum">
              <a:rPr lang="en-US" smtClean="0"/>
              <a:t>30</a:t>
            </a:fld>
            <a:endParaRPr lang="en-US"/>
          </a:p>
        </p:txBody>
      </p:sp>
      <p:sp>
        <p:nvSpPr>
          <p:cNvPr id="5" name="Oval 4">
            <a:extLst>
              <a:ext uri="{FF2B5EF4-FFF2-40B4-BE49-F238E27FC236}">
                <a16:creationId xmlns:a16="http://schemas.microsoft.com/office/drawing/2014/main" id="{0976BC7F-96E4-4D4F-9453-69E66E5D0B66}"/>
              </a:ext>
            </a:extLst>
          </p:cNvPr>
          <p:cNvSpPr/>
          <p:nvPr/>
        </p:nvSpPr>
        <p:spPr>
          <a:xfrm>
            <a:off x="4746428" y="1535051"/>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Fib(5)</a:t>
            </a:r>
          </a:p>
        </p:txBody>
      </p:sp>
      <p:sp>
        <p:nvSpPr>
          <p:cNvPr id="6" name="Oval 5">
            <a:extLst>
              <a:ext uri="{FF2B5EF4-FFF2-40B4-BE49-F238E27FC236}">
                <a16:creationId xmlns:a16="http://schemas.microsoft.com/office/drawing/2014/main" id="{08B249EF-D07B-481A-8DD3-1792C274AE52}"/>
              </a:ext>
            </a:extLst>
          </p:cNvPr>
          <p:cNvSpPr/>
          <p:nvPr/>
        </p:nvSpPr>
        <p:spPr>
          <a:xfrm>
            <a:off x="2829694" y="2249017"/>
            <a:ext cx="898752" cy="457477"/>
          </a:xfrm>
          <a:prstGeom prst="ellipse">
            <a:avLst/>
          </a:prstGeom>
          <a:solidFill>
            <a:srgbClr val="7030A0"/>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Fib(4)</a:t>
            </a:r>
          </a:p>
        </p:txBody>
      </p:sp>
      <p:sp>
        <p:nvSpPr>
          <p:cNvPr id="7" name="Oval 6">
            <a:extLst>
              <a:ext uri="{FF2B5EF4-FFF2-40B4-BE49-F238E27FC236}">
                <a16:creationId xmlns:a16="http://schemas.microsoft.com/office/drawing/2014/main" id="{D5EDFB44-0FAA-4E37-87C7-63AEF39B5098}"/>
              </a:ext>
            </a:extLst>
          </p:cNvPr>
          <p:cNvSpPr/>
          <p:nvPr/>
        </p:nvSpPr>
        <p:spPr>
          <a:xfrm>
            <a:off x="1558990" y="2971523"/>
            <a:ext cx="898752" cy="457477"/>
          </a:xfrm>
          <a:prstGeom prst="ellipse">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Fib(3)</a:t>
            </a:r>
          </a:p>
        </p:txBody>
      </p:sp>
      <p:sp>
        <p:nvSpPr>
          <p:cNvPr id="8" name="Oval 7">
            <a:extLst>
              <a:ext uri="{FF2B5EF4-FFF2-40B4-BE49-F238E27FC236}">
                <a16:creationId xmlns:a16="http://schemas.microsoft.com/office/drawing/2014/main" id="{225CDEF2-5740-4D0D-9AA0-7F8E6C4DBA77}"/>
              </a:ext>
            </a:extLst>
          </p:cNvPr>
          <p:cNvSpPr/>
          <p:nvPr/>
        </p:nvSpPr>
        <p:spPr>
          <a:xfrm>
            <a:off x="910940" y="3704070"/>
            <a:ext cx="898752" cy="457477"/>
          </a:xfrm>
          <a:prstGeom prst="ellipse">
            <a:avLst/>
          </a:prstGeom>
          <a:solidFill>
            <a:schemeClr val="accent1">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Fib(2)</a:t>
            </a:r>
          </a:p>
        </p:txBody>
      </p:sp>
      <p:sp>
        <p:nvSpPr>
          <p:cNvPr id="9" name="Oval 8">
            <a:extLst>
              <a:ext uri="{FF2B5EF4-FFF2-40B4-BE49-F238E27FC236}">
                <a16:creationId xmlns:a16="http://schemas.microsoft.com/office/drawing/2014/main" id="{2707E028-0697-4237-9037-E286967B1D04}"/>
              </a:ext>
            </a:extLst>
          </p:cNvPr>
          <p:cNvSpPr/>
          <p:nvPr/>
        </p:nvSpPr>
        <p:spPr>
          <a:xfrm>
            <a:off x="381196" y="4436617"/>
            <a:ext cx="898752" cy="457477"/>
          </a:xfrm>
          <a:prstGeom prst="ellipse">
            <a:avLst/>
          </a:prstGeom>
          <a:solidFill>
            <a:schemeClr val="accent3">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sp>
        <p:nvSpPr>
          <p:cNvPr id="10" name="Oval 9">
            <a:extLst>
              <a:ext uri="{FF2B5EF4-FFF2-40B4-BE49-F238E27FC236}">
                <a16:creationId xmlns:a16="http://schemas.microsoft.com/office/drawing/2014/main" id="{B96300F2-2231-48C6-A204-1BC6878EEA96}"/>
              </a:ext>
            </a:extLst>
          </p:cNvPr>
          <p:cNvSpPr/>
          <p:nvPr/>
        </p:nvSpPr>
        <p:spPr>
          <a:xfrm>
            <a:off x="1491935" y="4432030"/>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Fib(0)</a:t>
            </a:r>
          </a:p>
        </p:txBody>
      </p:sp>
      <p:cxnSp>
        <p:nvCxnSpPr>
          <p:cNvPr id="11" name="Straight Arrow Connector 10">
            <a:extLst>
              <a:ext uri="{FF2B5EF4-FFF2-40B4-BE49-F238E27FC236}">
                <a16:creationId xmlns:a16="http://schemas.microsoft.com/office/drawing/2014/main" id="{DC43770A-98FC-4957-A333-7F2ABDC295DA}"/>
              </a:ext>
            </a:extLst>
          </p:cNvPr>
          <p:cNvCxnSpPr>
            <a:stCxn id="5" idx="3"/>
            <a:endCxn id="6" idx="0"/>
          </p:cNvCxnSpPr>
          <p:nvPr/>
        </p:nvCxnSpPr>
        <p:spPr>
          <a:xfrm flipH="1">
            <a:off x="3279070" y="1925532"/>
            <a:ext cx="1598977" cy="32348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42A41AA-FFBD-41F8-9C19-FDD5ECAB4CBF}"/>
              </a:ext>
            </a:extLst>
          </p:cNvPr>
          <p:cNvCxnSpPr>
            <a:cxnSpLocks/>
            <a:stCxn id="5" idx="5"/>
            <a:endCxn id="19" idx="0"/>
          </p:cNvCxnSpPr>
          <p:nvPr/>
        </p:nvCxnSpPr>
        <p:spPr>
          <a:xfrm>
            <a:off x="5513561" y="1925532"/>
            <a:ext cx="1584819" cy="313444"/>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D282495-C7FD-4ED0-9DFA-5CFB9D24ECCE}"/>
              </a:ext>
            </a:extLst>
          </p:cNvPr>
          <p:cNvCxnSpPr>
            <a:cxnSpLocks/>
            <a:stCxn id="6" idx="3"/>
            <a:endCxn id="7" idx="0"/>
          </p:cNvCxnSpPr>
          <p:nvPr/>
        </p:nvCxnSpPr>
        <p:spPr>
          <a:xfrm flipH="1">
            <a:off x="2008366" y="2639498"/>
            <a:ext cx="952947" cy="33202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EF6C47C-938A-4875-913A-327CAE292148}"/>
              </a:ext>
            </a:extLst>
          </p:cNvPr>
          <p:cNvCxnSpPr>
            <a:cxnSpLocks/>
            <a:stCxn id="7" idx="3"/>
            <a:endCxn id="8" idx="0"/>
          </p:cNvCxnSpPr>
          <p:nvPr/>
        </p:nvCxnSpPr>
        <p:spPr>
          <a:xfrm flipH="1">
            <a:off x="1360316" y="3362004"/>
            <a:ext cx="330293" cy="342066"/>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D8B5266-2F4A-430A-8037-1C2B1DCD1A2B}"/>
              </a:ext>
            </a:extLst>
          </p:cNvPr>
          <p:cNvCxnSpPr>
            <a:cxnSpLocks/>
            <a:stCxn id="8" idx="3"/>
            <a:endCxn id="9" idx="0"/>
          </p:cNvCxnSpPr>
          <p:nvPr/>
        </p:nvCxnSpPr>
        <p:spPr>
          <a:xfrm flipH="1">
            <a:off x="830572" y="4094551"/>
            <a:ext cx="211987" cy="342066"/>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0D3190-9F87-4FD0-BF23-6BF0E98D8FA4}"/>
              </a:ext>
            </a:extLst>
          </p:cNvPr>
          <p:cNvCxnSpPr>
            <a:cxnSpLocks/>
            <a:stCxn id="8" idx="5"/>
            <a:endCxn id="10" idx="0"/>
          </p:cNvCxnSpPr>
          <p:nvPr/>
        </p:nvCxnSpPr>
        <p:spPr>
          <a:xfrm>
            <a:off x="1678073" y="4094551"/>
            <a:ext cx="263238" cy="337479"/>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8685B2D5-3061-4B05-ABC3-9A49E7274512}"/>
              </a:ext>
            </a:extLst>
          </p:cNvPr>
          <p:cNvSpPr/>
          <p:nvPr/>
        </p:nvSpPr>
        <p:spPr>
          <a:xfrm>
            <a:off x="2221440" y="3709524"/>
            <a:ext cx="898752" cy="457477"/>
          </a:xfrm>
          <a:prstGeom prst="ellipse">
            <a:avLst/>
          </a:prstGeom>
          <a:solidFill>
            <a:schemeClr val="accent3">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18" name="Straight Arrow Connector 17">
            <a:extLst>
              <a:ext uri="{FF2B5EF4-FFF2-40B4-BE49-F238E27FC236}">
                <a16:creationId xmlns:a16="http://schemas.microsoft.com/office/drawing/2014/main" id="{4C986589-360E-48A4-BEBC-435AF7A8256E}"/>
              </a:ext>
            </a:extLst>
          </p:cNvPr>
          <p:cNvCxnSpPr>
            <a:cxnSpLocks/>
            <a:stCxn id="7" idx="5"/>
            <a:endCxn id="17" idx="0"/>
          </p:cNvCxnSpPr>
          <p:nvPr/>
        </p:nvCxnSpPr>
        <p:spPr>
          <a:xfrm>
            <a:off x="2326123" y="3362004"/>
            <a:ext cx="344693" cy="347520"/>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16B23E2F-1FA7-4C7B-987F-25D276523878}"/>
              </a:ext>
            </a:extLst>
          </p:cNvPr>
          <p:cNvSpPr/>
          <p:nvPr/>
        </p:nvSpPr>
        <p:spPr>
          <a:xfrm>
            <a:off x="6649004" y="2238976"/>
            <a:ext cx="898752" cy="457477"/>
          </a:xfrm>
          <a:prstGeom prst="ellipse">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Fib(3)</a:t>
            </a:r>
          </a:p>
        </p:txBody>
      </p:sp>
      <p:sp>
        <p:nvSpPr>
          <p:cNvPr id="20" name="Oval 19">
            <a:extLst>
              <a:ext uri="{FF2B5EF4-FFF2-40B4-BE49-F238E27FC236}">
                <a16:creationId xmlns:a16="http://schemas.microsoft.com/office/drawing/2014/main" id="{E50F8048-760E-4853-BB91-8B9BBE564C1C}"/>
              </a:ext>
            </a:extLst>
          </p:cNvPr>
          <p:cNvSpPr/>
          <p:nvPr/>
        </p:nvSpPr>
        <p:spPr>
          <a:xfrm>
            <a:off x="6000954" y="2971523"/>
            <a:ext cx="898752" cy="457477"/>
          </a:xfrm>
          <a:prstGeom prst="ellipse">
            <a:avLst/>
          </a:prstGeom>
          <a:solidFill>
            <a:schemeClr val="accent1">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Fib(2)</a:t>
            </a:r>
          </a:p>
        </p:txBody>
      </p:sp>
      <p:sp>
        <p:nvSpPr>
          <p:cNvPr id="21" name="Oval 20">
            <a:extLst>
              <a:ext uri="{FF2B5EF4-FFF2-40B4-BE49-F238E27FC236}">
                <a16:creationId xmlns:a16="http://schemas.microsoft.com/office/drawing/2014/main" id="{44A2EFC9-493F-4164-91D8-3D4477852B6E}"/>
              </a:ext>
            </a:extLst>
          </p:cNvPr>
          <p:cNvSpPr/>
          <p:nvPr/>
        </p:nvSpPr>
        <p:spPr>
          <a:xfrm>
            <a:off x="5471210" y="3704070"/>
            <a:ext cx="898752" cy="457477"/>
          </a:xfrm>
          <a:prstGeom prst="ellipse">
            <a:avLst/>
          </a:prstGeom>
          <a:solidFill>
            <a:schemeClr val="accent3">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sp>
        <p:nvSpPr>
          <p:cNvPr id="22" name="Oval 21">
            <a:extLst>
              <a:ext uri="{FF2B5EF4-FFF2-40B4-BE49-F238E27FC236}">
                <a16:creationId xmlns:a16="http://schemas.microsoft.com/office/drawing/2014/main" id="{A8B2338F-6C8A-4AA5-8DDC-9239A0568C24}"/>
              </a:ext>
            </a:extLst>
          </p:cNvPr>
          <p:cNvSpPr/>
          <p:nvPr/>
        </p:nvSpPr>
        <p:spPr>
          <a:xfrm>
            <a:off x="6581949" y="3699483"/>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Fib(0)</a:t>
            </a:r>
          </a:p>
        </p:txBody>
      </p:sp>
      <p:cxnSp>
        <p:nvCxnSpPr>
          <p:cNvPr id="23" name="Straight Arrow Connector 22">
            <a:extLst>
              <a:ext uri="{FF2B5EF4-FFF2-40B4-BE49-F238E27FC236}">
                <a16:creationId xmlns:a16="http://schemas.microsoft.com/office/drawing/2014/main" id="{8A32395C-D2C6-4D8F-BF62-36CB8591D5BB}"/>
              </a:ext>
            </a:extLst>
          </p:cNvPr>
          <p:cNvCxnSpPr>
            <a:cxnSpLocks/>
            <a:stCxn id="19" idx="3"/>
            <a:endCxn id="20" idx="0"/>
          </p:cNvCxnSpPr>
          <p:nvPr/>
        </p:nvCxnSpPr>
        <p:spPr>
          <a:xfrm flipH="1">
            <a:off x="6450330" y="2629457"/>
            <a:ext cx="330293" cy="342066"/>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7368A07-061F-428F-AB6A-391715C50D50}"/>
              </a:ext>
            </a:extLst>
          </p:cNvPr>
          <p:cNvCxnSpPr>
            <a:cxnSpLocks/>
            <a:stCxn id="20" idx="3"/>
            <a:endCxn id="21" idx="0"/>
          </p:cNvCxnSpPr>
          <p:nvPr/>
        </p:nvCxnSpPr>
        <p:spPr>
          <a:xfrm flipH="1">
            <a:off x="5920586" y="3362004"/>
            <a:ext cx="211987" cy="342066"/>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73D77C5-B913-4EF0-A60B-E4EF6460A896}"/>
              </a:ext>
            </a:extLst>
          </p:cNvPr>
          <p:cNvCxnSpPr>
            <a:cxnSpLocks/>
            <a:stCxn id="20" idx="5"/>
            <a:endCxn id="22" idx="0"/>
          </p:cNvCxnSpPr>
          <p:nvPr/>
        </p:nvCxnSpPr>
        <p:spPr>
          <a:xfrm>
            <a:off x="6768087" y="3362004"/>
            <a:ext cx="263238" cy="337479"/>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9B28B48-3C2D-4D06-B045-31E3553C0433}"/>
              </a:ext>
            </a:extLst>
          </p:cNvPr>
          <p:cNvSpPr/>
          <p:nvPr/>
        </p:nvSpPr>
        <p:spPr>
          <a:xfrm>
            <a:off x="7212992" y="2963498"/>
            <a:ext cx="898752" cy="457477"/>
          </a:xfrm>
          <a:prstGeom prst="ellipse">
            <a:avLst/>
          </a:prstGeom>
          <a:solidFill>
            <a:schemeClr val="accent3">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27" name="Straight Arrow Connector 26">
            <a:extLst>
              <a:ext uri="{FF2B5EF4-FFF2-40B4-BE49-F238E27FC236}">
                <a16:creationId xmlns:a16="http://schemas.microsoft.com/office/drawing/2014/main" id="{DB49032D-54C8-423E-8FF7-5872D2267F53}"/>
              </a:ext>
            </a:extLst>
          </p:cNvPr>
          <p:cNvCxnSpPr>
            <a:cxnSpLocks/>
            <a:endCxn id="26" idx="0"/>
          </p:cNvCxnSpPr>
          <p:nvPr/>
        </p:nvCxnSpPr>
        <p:spPr>
          <a:xfrm>
            <a:off x="7284518" y="2569279"/>
            <a:ext cx="377850" cy="394219"/>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23507F0C-43BE-4E52-B86E-E1F4FD9EF841}"/>
              </a:ext>
            </a:extLst>
          </p:cNvPr>
          <p:cNvSpPr/>
          <p:nvPr/>
        </p:nvSpPr>
        <p:spPr>
          <a:xfrm>
            <a:off x="3817953" y="2982207"/>
            <a:ext cx="898752" cy="446793"/>
          </a:xfrm>
          <a:prstGeom prst="ellipse">
            <a:avLst/>
          </a:prstGeom>
          <a:solidFill>
            <a:schemeClr val="accent1">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Fib(2)</a:t>
            </a:r>
          </a:p>
        </p:txBody>
      </p:sp>
      <p:sp>
        <p:nvSpPr>
          <p:cNvPr id="29" name="Oval 28">
            <a:extLst>
              <a:ext uri="{FF2B5EF4-FFF2-40B4-BE49-F238E27FC236}">
                <a16:creationId xmlns:a16="http://schemas.microsoft.com/office/drawing/2014/main" id="{6829B386-9822-4C28-9F32-9B8A44522CB8}"/>
              </a:ext>
            </a:extLst>
          </p:cNvPr>
          <p:cNvSpPr/>
          <p:nvPr/>
        </p:nvSpPr>
        <p:spPr>
          <a:xfrm>
            <a:off x="3288209" y="3714754"/>
            <a:ext cx="898752" cy="446793"/>
          </a:xfrm>
          <a:prstGeom prst="ellipse">
            <a:avLst/>
          </a:prstGeom>
          <a:solidFill>
            <a:schemeClr val="accent3">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sp>
        <p:nvSpPr>
          <p:cNvPr id="30" name="Oval 29">
            <a:extLst>
              <a:ext uri="{FF2B5EF4-FFF2-40B4-BE49-F238E27FC236}">
                <a16:creationId xmlns:a16="http://schemas.microsoft.com/office/drawing/2014/main" id="{66AA3F77-5DF7-4FC3-809B-EBCD4EABB440}"/>
              </a:ext>
            </a:extLst>
          </p:cNvPr>
          <p:cNvSpPr/>
          <p:nvPr/>
        </p:nvSpPr>
        <p:spPr>
          <a:xfrm>
            <a:off x="4398948" y="3710167"/>
            <a:ext cx="898752" cy="446793"/>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Fib(0)</a:t>
            </a:r>
          </a:p>
        </p:txBody>
      </p:sp>
      <p:cxnSp>
        <p:nvCxnSpPr>
          <p:cNvPr id="31" name="Straight Arrow Connector 30">
            <a:extLst>
              <a:ext uri="{FF2B5EF4-FFF2-40B4-BE49-F238E27FC236}">
                <a16:creationId xmlns:a16="http://schemas.microsoft.com/office/drawing/2014/main" id="{0BAA2D73-6D8C-4F3B-B58F-563CF6EF1F45}"/>
              </a:ext>
            </a:extLst>
          </p:cNvPr>
          <p:cNvCxnSpPr>
            <a:cxnSpLocks/>
            <a:stCxn id="28" idx="3"/>
            <a:endCxn id="29" idx="0"/>
          </p:cNvCxnSpPr>
          <p:nvPr/>
        </p:nvCxnSpPr>
        <p:spPr>
          <a:xfrm flipH="1">
            <a:off x="3737585" y="3363569"/>
            <a:ext cx="211987" cy="35118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5035EDB-F0B6-4D8F-A7E6-6CD7265440ED}"/>
              </a:ext>
            </a:extLst>
          </p:cNvPr>
          <p:cNvCxnSpPr>
            <a:cxnSpLocks/>
            <a:stCxn id="28" idx="5"/>
            <a:endCxn id="30" idx="0"/>
          </p:cNvCxnSpPr>
          <p:nvPr/>
        </p:nvCxnSpPr>
        <p:spPr>
          <a:xfrm>
            <a:off x="4585086" y="3363569"/>
            <a:ext cx="263238" cy="346598"/>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E643088-E701-42E1-8A95-93C93C373C94}"/>
              </a:ext>
            </a:extLst>
          </p:cNvPr>
          <p:cNvCxnSpPr>
            <a:cxnSpLocks/>
            <a:stCxn id="6" idx="5"/>
            <a:endCxn id="28" idx="0"/>
          </p:cNvCxnSpPr>
          <p:nvPr/>
        </p:nvCxnSpPr>
        <p:spPr>
          <a:xfrm>
            <a:off x="3596827" y="2639498"/>
            <a:ext cx="670502" cy="342709"/>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E2C0DC5F-14FE-4EF6-A205-39A36A456CD7}"/>
              </a:ext>
            </a:extLst>
          </p:cNvPr>
          <p:cNvSpPr/>
          <p:nvPr/>
        </p:nvSpPr>
        <p:spPr>
          <a:xfrm>
            <a:off x="9653736" y="1606087"/>
            <a:ext cx="898752" cy="457477"/>
          </a:xfrm>
          <a:prstGeom prst="ellipse">
            <a:avLst/>
          </a:prstGeom>
          <a:solidFill>
            <a:srgbClr val="AB3C19"/>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Fib(5)</a:t>
            </a:r>
          </a:p>
        </p:txBody>
      </p:sp>
      <p:cxnSp>
        <p:nvCxnSpPr>
          <p:cNvPr id="35" name="Straight Arrow Connector 34">
            <a:extLst>
              <a:ext uri="{FF2B5EF4-FFF2-40B4-BE49-F238E27FC236}">
                <a16:creationId xmlns:a16="http://schemas.microsoft.com/office/drawing/2014/main" id="{7EE69C96-65CE-418F-84AC-959A0E5F16F4}"/>
              </a:ext>
            </a:extLst>
          </p:cNvPr>
          <p:cNvCxnSpPr>
            <a:cxnSpLocks/>
            <a:stCxn id="34" idx="3"/>
            <a:endCxn id="36" idx="0"/>
          </p:cNvCxnSpPr>
          <p:nvPr/>
        </p:nvCxnSpPr>
        <p:spPr>
          <a:xfrm flipH="1">
            <a:off x="9399835" y="1996568"/>
            <a:ext cx="385520" cy="48346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4F5645D4-546E-4FF0-9AF5-E151093FB402}"/>
              </a:ext>
            </a:extLst>
          </p:cNvPr>
          <p:cNvSpPr/>
          <p:nvPr/>
        </p:nvSpPr>
        <p:spPr>
          <a:xfrm>
            <a:off x="8950459" y="2480033"/>
            <a:ext cx="898752" cy="457477"/>
          </a:xfrm>
          <a:prstGeom prst="ellipse">
            <a:avLst/>
          </a:prstGeom>
          <a:solidFill>
            <a:srgbClr val="AB3C19"/>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Fib(4)</a:t>
            </a:r>
          </a:p>
        </p:txBody>
      </p:sp>
      <p:cxnSp>
        <p:nvCxnSpPr>
          <p:cNvPr id="37" name="Straight Arrow Connector 36">
            <a:extLst>
              <a:ext uri="{FF2B5EF4-FFF2-40B4-BE49-F238E27FC236}">
                <a16:creationId xmlns:a16="http://schemas.microsoft.com/office/drawing/2014/main" id="{D77E4CFF-05F7-4F59-BAD4-4681676EF3A1}"/>
              </a:ext>
            </a:extLst>
          </p:cNvPr>
          <p:cNvCxnSpPr>
            <a:cxnSpLocks/>
            <a:stCxn id="36" idx="3"/>
            <a:endCxn id="38" idx="0"/>
          </p:cNvCxnSpPr>
          <p:nvPr/>
        </p:nvCxnSpPr>
        <p:spPr>
          <a:xfrm flipH="1">
            <a:off x="8950459" y="2870514"/>
            <a:ext cx="131619" cy="550461"/>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DEAAE014-981F-45FF-9B7C-FD88A974BB0F}"/>
              </a:ext>
            </a:extLst>
          </p:cNvPr>
          <p:cNvSpPr/>
          <p:nvPr/>
        </p:nvSpPr>
        <p:spPr>
          <a:xfrm>
            <a:off x="8501083" y="3420975"/>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Fib(3)</a:t>
            </a:r>
            <a:endParaRPr lang="en-US" sz="1400" dirty="0"/>
          </a:p>
        </p:txBody>
      </p:sp>
      <p:cxnSp>
        <p:nvCxnSpPr>
          <p:cNvPr id="39" name="Straight Arrow Connector 38">
            <a:extLst>
              <a:ext uri="{FF2B5EF4-FFF2-40B4-BE49-F238E27FC236}">
                <a16:creationId xmlns:a16="http://schemas.microsoft.com/office/drawing/2014/main" id="{DDE3172C-A3BD-4384-AA0C-EC6A7E700BF6}"/>
              </a:ext>
            </a:extLst>
          </p:cNvPr>
          <p:cNvCxnSpPr>
            <a:cxnSpLocks/>
            <a:stCxn id="38" idx="3"/>
            <a:endCxn id="40" idx="0"/>
          </p:cNvCxnSpPr>
          <p:nvPr/>
        </p:nvCxnSpPr>
        <p:spPr>
          <a:xfrm flipH="1">
            <a:off x="8501083" y="3811456"/>
            <a:ext cx="131619" cy="617457"/>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D5BF5E62-1FBB-4EBB-A0F9-97B0679CAE26}"/>
              </a:ext>
            </a:extLst>
          </p:cNvPr>
          <p:cNvSpPr/>
          <p:nvPr/>
        </p:nvSpPr>
        <p:spPr>
          <a:xfrm>
            <a:off x="8051707" y="4428913"/>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Fib(2)</a:t>
            </a:r>
            <a:endParaRPr lang="en-US" sz="1400" dirty="0"/>
          </a:p>
        </p:txBody>
      </p:sp>
      <p:sp>
        <p:nvSpPr>
          <p:cNvPr id="41" name="Oval 40">
            <a:extLst>
              <a:ext uri="{FF2B5EF4-FFF2-40B4-BE49-F238E27FC236}">
                <a16:creationId xmlns:a16="http://schemas.microsoft.com/office/drawing/2014/main" id="{DA74E223-28FE-406B-BE25-86B664F8808B}"/>
              </a:ext>
            </a:extLst>
          </p:cNvPr>
          <p:cNvSpPr/>
          <p:nvPr/>
        </p:nvSpPr>
        <p:spPr>
          <a:xfrm>
            <a:off x="7692688" y="5311178"/>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42" name="Straight Arrow Connector 41">
            <a:extLst>
              <a:ext uri="{FF2B5EF4-FFF2-40B4-BE49-F238E27FC236}">
                <a16:creationId xmlns:a16="http://schemas.microsoft.com/office/drawing/2014/main" id="{EC85B368-43D2-46DE-B0A7-EDE4388A0ED0}"/>
              </a:ext>
            </a:extLst>
          </p:cNvPr>
          <p:cNvCxnSpPr>
            <a:cxnSpLocks/>
            <a:stCxn id="40" idx="3"/>
            <a:endCxn id="41" idx="0"/>
          </p:cNvCxnSpPr>
          <p:nvPr/>
        </p:nvCxnSpPr>
        <p:spPr>
          <a:xfrm flipH="1">
            <a:off x="8142064" y="4819394"/>
            <a:ext cx="41262" cy="491784"/>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9224EC58-76DA-4F74-8FF3-EEFC49482C2D}"/>
              </a:ext>
            </a:extLst>
          </p:cNvPr>
          <p:cNvSpPr/>
          <p:nvPr/>
        </p:nvSpPr>
        <p:spPr>
          <a:xfrm>
            <a:off x="8632702" y="5311178"/>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Fib(0)</a:t>
            </a:r>
          </a:p>
        </p:txBody>
      </p:sp>
      <p:cxnSp>
        <p:nvCxnSpPr>
          <p:cNvPr id="44" name="Straight Arrow Connector 43">
            <a:extLst>
              <a:ext uri="{FF2B5EF4-FFF2-40B4-BE49-F238E27FC236}">
                <a16:creationId xmlns:a16="http://schemas.microsoft.com/office/drawing/2014/main" id="{BFECC463-AB31-4146-9F4E-C35911B259F5}"/>
              </a:ext>
            </a:extLst>
          </p:cNvPr>
          <p:cNvCxnSpPr>
            <a:cxnSpLocks/>
            <a:stCxn id="40" idx="5"/>
            <a:endCxn id="43" idx="0"/>
          </p:cNvCxnSpPr>
          <p:nvPr/>
        </p:nvCxnSpPr>
        <p:spPr>
          <a:xfrm>
            <a:off x="8818840" y="4819394"/>
            <a:ext cx="263238" cy="491784"/>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9845E16B-39B1-4221-8A58-A8F1BDDAF190}"/>
              </a:ext>
            </a:extLst>
          </p:cNvPr>
          <p:cNvSpPr/>
          <p:nvPr/>
        </p:nvSpPr>
        <p:spPr>
          <a:xfrm>
            <a:off x="9177859" y="4428912"/>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46" name="Straight Arrow Connector 45">
            <a:extLst>
              <a:ext uri="{FF2B5EF4-FFF2-40B4-BE49-F238E27FC236}">
                <a16:creationId xmlns:a16="http://schemas.microsoft.com/office/drawing/2014/main" id="{5F27DD0A-085E-4C1C-BC08-CE12F4C59D87}"/>
              </a:ext>
            </a:extLst>
          </p:cNvPr>
          <p:cNvCxnSpPr>
            <a:cxnSpLocks/>
            <a:stCxn id="38" idx="5"/>
            <a:endCxn id="45" idx="0"/>
          </p:cNvCxnSpPr>
          <p:nvPr/>
        </p:nvCxnSpPr>
        <p:spPr>
          <a:xfrm>
            <a:off x="9268216" y="3811456"/>
            <a:ext cx="359019" cy="617456"/>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63A3857F-5EBB-44A4-BE0B-2DCEDE0EE20A}"/>
              </a:ext>
            </a:extLst>
          </p:cNvPr>
          <p:cNvSpPr/>
          <p:nvPr/>
        </p:nvSpPr>
        <p:spPr>
          <a:xfrm>
            <a:off x="9759951" y="3353979"/>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Fib(2)</a:t>
            </a:r>
          </a:p>
        </p:txBody>
      </p:sp>
      <p:cxnSp>
        <p:nvCxnSpPr>
          <p:cNvPr id="48" name="Straight Arrow Connector 47">
            <a:extLst>
              <a:ext uri="{FF2B5EF4-FFF2-40B4-BE49-F238E27FC236}">
                <a16:creationId xmlns:a16="http://schemas.microsoft.com/office/drawing/2014/main" id="{ED7D632F-3937-4F3B-B255-C2670322244E}"/>
              </a:ext>
            </a:extLst>
          </p:cNvPr>
          <p:cNvCxnSpPr>
            <a:stCxn id="36" idx="5"/>
            <a:endCxn id="47" idx="0"/>
          </p:cNvCxnSpPr>
          <p:nvPr/>
        </p:nvCxnSpPr>
        <p:spPr>
          <a:xfrm>
            <a:off x="9717592" y="2870514"/>
            <a:ext cx="491735" cy="48346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20E12F4C-00D8-4C4D-AB8D-66C4FD8339C9}"/>
              </a:ext>
            </a:extLst>
          </p:cNvPr>
          <p:cNvSpPr/>
          <p:nvPr/>
        </p:nvSpPr>
        <p:spPr>
          <a:xfrm>
            <a:off x="10610601" y="2421907"/>
            <a:ext cx="898752" cy="457477"/>
          </a:xfrm>
          <a:prstGeom prst="ellipse">
            <a:avLst/>
          </a:prstGeom>
          <a:solidFill>
            <a:srgbClr val="AB3C19"/>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Fib(3)</a:t>
            </a:r>
          </a:p>
        </p:txBody>
      </p:sp>
      <p:cxnSp>
        <p:nvCxnSpPr>
          <p:cNvPr id="50" name="Straight Arrow Connector 49">
            <a:extLst>
              <a:ext uri="{FF2B5EF4-FFF2-40B4-BE49-F238E27FC236}">
                <a16:creationId xmlns:a16="http://schemas.microsoft.com/office/drawing/2014/main" id="{A28653F2-B92E-4632-8F15-BC6B78613C79}"/>
              </a:ext>
            </a:extLst>
          </p:cNvPr>
          <p:cNvCxnSpPr>
            <a:cxnSpLocks/>
            <a:stCxn id="34" idx="5"/>
            <a:endCxn id="49" idx="0"/>
          </p:cNvCxnSpPr>
          <p:nvPr/>
        </p:nvCxnSpPr>
        <p:spPr>
          <a:xfrm>
            <a:off x="10420869" y="1996568"/>
            <a:ext cx="639108" cy="425339"/>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F90A65F2-38AA-4FB0-88F4-AD16A42A1ECD}"/>
                  </a:ext>
                </a:extLst>
              </p14:cNvPr>
              <p14:cNvContentPartPr/>
              <p14:nvPr/>
            </p14:nvContentPartPr>
            <p14:xfrm>
              <a:off x="390240" y="1381680"/>
              <a:ext cx="8469000" cy="3994920"/>
            </p14:xfrm>
          </p:contentPart>
        </mc:Choice>
        <mc:Fallback xmlns="">
          <p:pic>
            <p:nvPicPr>
              <p:cNvPr id="3" name="Ink 2">
                <a:extLst>
                  <a:ext uri="{FF2B5EF4-FFF2-40B4-BE49-F238E27FC236}">
                    <a16:creationId xmlns:a16="http://schemas.microsoft.com/office/drawing/2014/main" id="{F90A65F2-38AA-4FB0-88F4-AD16A42A1ECD}"/>
                  </a:ext>
                </a:extLst>
              </p:cNvPr>
              <p:cNvPicPr/>
              <p:nvPr/>
            </p:nvPicPr>
            <p:blipFill>
              <a:blip r:embed="rId3"/>
              <a:stretch>
                <a:fillRect/>
              </a:stretch>
            </p:blipFill>
            <p:spPr>
              <a:xfrm>
                <a:off x="380880" y="1372320"/>
                <a:ext cx="8487720" cy="4013640"/>
              </a:xfrm>
              <a:prstGeom prst="rect">
                <a:avLst/>
              </a:prstGeom>
            </p:spPr>
          </p:pic>
        </mc:Fallback>
      </mc:AlternateContent>
    </p:spTree>
    <p:extLst>
      <p:ext uri="{BB962C8B-B14F-4D97-AF65-F5344CB8AC3E}">
        <p14:creationId xmlns:p14="http://schemas.microsoft.com/office/powerpoint/2010/main" val="3550990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00C6-AA25-4346-93E4-69C24AAC7649}"/>
              </a:ext>
            </a:extLst>
          </p:cNvPr>
          <p:cNvSpPr>
            <a:spLocks noGrp="1"/>
          </p:cNvSpPr>
          <p:nvPr>
            <p:ph type="title"/>
          </p:nvPr>
        </p:nvSpPr>
        <p:spPr/>
        <p:txBody>
          <a:bodyPr/>
          <a:lstStyle/>
          <a:p>
            <a:r>
              <a:rPr lang="en-US" dirty="0"/>
              <a:t>Bottom-Up Fibonacci</a:t>
            </a:r>
          </a:p>
        </p:txBody>
      </p:sp>
      <p:sp>
        <p:nvSpPr>
          <p:cNvPr id="3" name="Content Placeholder 2">
            <a:extLst>
              <a:ext uri="{FF2B5EF4-FFF2-40B4-BE49-F238E27FC236}">
                <a16:creationId xmlns:a16="http://schemas.microsoft.com/office/drawing/2014/main" id="{6A1B98BB-74ED-4643-AADD-FD4016AFF473}"/>
              </a:ext>
            </a:extLst>
          </p:cNvPr>
          <p:cNvSpPr>
            <a:spLocks noGrp="1"/>
          </p:cNvSpPr>
          <p:nvPr>
            <p:ph idx="1"/>
          </p:nvPr>
        </p:nvSpPr>
        <p:spPr/>
        <p:txBody>
          <a:bodyPr>
            <a:normAutofit/>
          </a:bodyPr>
          <a:lstStyle/>
          <a:p>
            <a:pPr marL="45720" indent="0">
              <a:buNone/>
            </a:pPr>
            <a:r>
              <a:rPr lang="en-US" dirty="0" err="1">
                <a:latin typeface="Courier New" panose="02070309020205020404" pitchFamily="49" charset="0"/>
                <a:cs typeface="Courier New" panose="02070309020205020404" pitchFamily="49" charset="0"/>
              </a:rPr>
              <a:t>BUFib</a:t>
            </a:r>
            <a:r>
              <a:rPr lang="en-US" dirty="0">
                <a:latin typeface="Courier New" panose="02070309020205020404" pitchFamily="49" charset="0"/>
                <a:cs typeface="Courier New" panose="02070309020205020404" pitchFamily="49" charset="0"/>
              </a:rPr>
              <a:t>(n):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if</a:t>
            </a:r>
            <a:r>
              <a:rPr lang="en-US" dirty="0">
                <a:latin typeface="Courier New" panose="02070309020205020404" pitchFamily="49" charset="0"/>
                <a:cs typeface="Courier New" panose="02070309020205020404" pitchFamily="49" charset="0"/>
              </a:rPr>
              <a:t> (n == 0) </a:t>
            </a:r>
            <a:r>
              <a:rPr lang="en-US" b="1" dirty="0">
                <a:latin typeface="Courier New" panose="02070309020205020404" pitchFamily="49" charset="0"/>
                <a:cs typeface="Courier New" panose="02070309020205020404" pitchFamily="49" charset="0"/>
              </a:rPr>
              <a:t>return</a:t>
            </a:r>
            <a:r>
              <a:rPr lang="en-US" dirty="0">
                <a:latin typeface="Courier New" panose="02070309020205020404" pitchFamily="49" charset="0"/>
                <a:cs typeface="Courier New" panose="02070309020205020404" pitchFamily="49" charset="0"/>
              </a:rPr>
              <a:t> 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if</a:t>
            </a:r>
            <a:r>
              <a:rPr lang="en-US" dirty="0">
                <a:latin typeface="Courier New" panose="02070309020205020404" pitchFamily="49" charset="0"/>
                <a:cs typeface="Courier New" panose="02070309020205020404" pitchFamily="49" charset="0"/>
              </a:rPr>
              <a:t> (n == 1) </a:t>
            </a:r>
            <a:r>
              <a:rPr lang="en-US" b="1" dirty="0">
                <a:latin typeface="Courier New" panose="02070309020205020404" pitchFamily="49" charset="0"/>
                <a:cs typeface="Courier New" panose="02070309020205020404" pitchFamily="49" charset="0"/>
              </a:rPr>
              <a:t>return </a:t>
            </a:r>
            <a:r>
              <a:rPr lang="en-US" dirty="0">
                <a:latin typeface="Courier New" panose="02070309020205020404" pitchFamily="49" charset="0"/>
                <a:cs typeface="Courier New" panose="02070309020205020404" pitchFamily="49" charset="0"/>
              </a:rPr>
              <a:t>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save[0 … 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save[0] = 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save[1] = 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[2 … 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save[</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save[i-1] + save[i-2]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return</a:t>
            </a:r>
            <a:r>
              <a:rPr lang="en-US" dirty="0">
                <a:latin typeface="Courier New" panose="02070309020205020404" pitchFamily="49" charset="0"/>
                <a:cs typeface="Courier New" panose="02070309020205020404" pitchFamily="49" charset="0"/>
              </a:rPr>
              <a:t> save[n]</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45720" indent="0">
              <a:buNone/>
            </a:pPr>
            <a:r>
              <a:rPr lang="en-US" dirty="0">
                <a:cs typeface="Courier New" panose="02070309020205020404" pitchFamily="49" charset="0"/>
              </a:rPr>
              <a:t>In this approach, we start with the smallest fib numbers first and solve for following fib numbers in ascending order.</a:t>
            </a:r>
            <a:endParaRPr lang="en-US" dirty="0"/>
          </a:p>
        </p:txBody>
      </p:sp>
      <p:sp>
        <p:nvSpPr>
          <p:cNvPr id="4" name="Slide Number Placeholder 3">
            <a:extLst>
              <a:ext uri="{FF2B5EF4-FFF2-40B4-BE49-F238E27FC236}">
                <a16:creationId xmlns:a16="http://schemas.microsoft.com/office/drawing/2014/main" id="{C27E9036-21B4-4775-A70C-B6AE30C1D8D2}"/>
              </a:ext>
            </a:extLst>
          </p:cNvPr>
          <p:cNvSpPr>
            <a:spLocks noGrp="1"/>
          </p:cNvSpPr>
          <p:nvPr>
            <p:ph type="sldNum" sz="quarter" idx="12"/>
          </p:nvPr>
        </p:nvSpPr>
        <p:spPr/>
        <p:txBody>
          <a:bodyPr/>
          <a:lstStyle/>
          <a:p>
            <a:fld id="{8FDBFFB2-86D9-4B8F-A59A-553A60B94BBE}" type="slidenum">
              <a:rPr lang="en-US" smtClean="0"/>
              <a:t>31</a:t>
            </a:fld>
            <a:endParaRPr lang="en-US"/>
          </a:p>
        </p:txBody>
      </p:sp>
      <p:graphicFrame>
        <p:nvGraphicFramePr>
          <p:cNvPr id="5" name="Table 4">
            <a:extLst>
              <a:ext uri="{FF2B5EF4-FFF2-40B4-BE49-F238E27FC236}">
                <a16:creationId xmlns:a16="http://schemas.microsoft.com/office/drawing/2014/main" id="{44C14649-6F07-4ECE-9EAF-AAB26A36D124}"/>
              </a:ext>
            </a:extLst>
          </p:cNvPr>
          <p:cNvGraphicFramePr>
            <a:graphicFrameLocks noGrp="1"/>
          </p:cNvGraphicFramePr>
          <p:nvPr>
            <p:extLst>
              <p:ext uri="{D42A27DB-BD31-4B8C-83A1-F6EECF244321}">
                <p14:modId xmlns:p14="http://schemas.microsoft.com/office/powerpoint/2010/main" val="304118832"/>
              </p:ext>
            </p:extLst>
          </p:nvPr>
        </p:nvGraphicFramePr>
        <p:xfrm>
          <a:off x="6514610" y="2134999"/>
          <a:ext cx="5066203" cy="741680"/>
        </p:xfrm>
        <a:graphic>
          <a:graphicData uri="http://schemas.openxmlformats.org/drawingml/2006/table">
            <a:tbl>
              <a:tblPr firstRow="1">
                <a:tableStyleId>{10A1B5D5-9B99-4C35-A422-299274C87663}</a:tableStyleId>
              </a:tblPr>
              <a:tblGrid>
                <a:gridCol w="921127">
                  <a:extLst>
                    <a:ext uri="{9D8B030D-6E8A-4147-A177-3AD203B41FA5}">
                      <a16:colId xmlns:a16="http://schemas.microsoft.com/office/drawing/2014/main" val="820605603"/>
                    </a:ext>
                  </a:extLst>
                </a:gridCol>
                <a:gridCol w="460564">
                  <a:extLst>
                    <a:ext uri="{9D8B030D-6E8A-4147-A177-3AD203B41FA5}">
                      <a16:colId xmlns:a16="http://schemas.microsoft.com/office/drawing/2014/main" val="2485097093"/>
                    </a:ext>
                  </a:extLst>
                </a:gridCol>
                <a:gridCol w="460564">
                  <a:extLst>
                    <a:ext uri="{9D8B030D-6E8A-4147-A177-3AD203B41FA5}">
                      <a16:colId xmlns:a16="http://schemas.microsoft.com/office/drawing/2014/main" val="911561046"/>
                    </a:ext>
                  </a:extLst>
                </a:gridCol>
                <a:gridCol w="460564">
                  <a:extLst>
                    <a:ext uri="{9D8B030D-6E8A-4147-A177-3AD203B41FA5}">
                      <a16:colId xmlns:a16="http://schemas.microsoft.com/office/drawing/2014/main" val="1997597604"/>
                    </a:ext>
                  </a:extLst>
                </a:gridCol>
                <a:gridCol w="460564">
                  <a:extLst>
                    <a:ext uri="{9D8B030D-6E8A-4147-A177-3AD203B41FA5}">
                      <a16:colId xmlns:a16="http://schemas.microsoft.com/office/drawing/2014/main" val="118059777"/>
                    </a:ext>
                  </a:extLst>
                </a:gridCol>
                <a:gridCol w="460564">
                  <a:extLst>
                    <a:ext uri="{9D8B030D-6E8A-4147-A177-3AD203B41FA5}">
                      <a16:colId xmlns:a16="http://schemas.microsoft.com/office/drawing/2014/main" val="56914283"/>
                    </a:ext>
                  </a:extLst>
                </a:gridCol>
                <a:gridCol w="460564">
                  <a:extLst>
                    <a:ext uri="{9D8B030D-6E8A-4147-A177-3AD203B41FA5}">
                      <a16:colId xmlns:a16="http://schemas.microsoft.com/office/drawing/2014/main" val="1387874832"/>
                    </a:ext>
                  </a:extLst>
                </a:gridCol>
                <a:gridCol w="460564">
                  <a:extLst>
                    <a:ext uri="{9D8B030D-6E8A-4147-A177-3AD203B41FA5}">
                      <a16:colId xmlns:a16="http://schemas.microsoft.com/office/drawing/2014/main" val="1079240557"/>
                    </a:ext>
                  </a:extLst>
                </a:gridCol>
                <a:gridCol w="460564">
                  <a:extLst>
                    <a:ext uri="{9D8B030D-6E8A-4147-A177-3AD203B41FA5}">
                      <a16:colId xmlns:a16="http://schemas.microsoft.com/office/drawing/2014/main" val="193599521"/>
                    </a:ext>
                  </a:extLst>
                </a:gridCol>
                <a:gridCol w="460564">
                  <a:extLst>
                    <a:ext uri="{9D8B030D-6E8A-4147-A177-3AD203B41FA5}">
                      <a16:colId xmlns:a16="http://schemas.microsoft.com/office/drawing/2014/main" val="2924655986"/>
                    </a:ext>
                  </a:extLst>
                </a:gridCol>
              </a:tblGrid>
              <a:tr h="370840">
                <a:tc>
                  <a:txBody>
                    <a:bodyPr/>
                    <a:lstStyle/>
                    <a:p>
                      <a:pPr algn="ctr"/>
                      <a:r>
                        <a:rPr lang="en-US"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2681652"/>
                  </a:ext>
                </a:extLst>
              </a:tr>
              <a:tr h="370840">
                <a:tc>
                  <a:txBody>
                    <a:bodyPr/>
                    <a:lstStyle/>
                    <a:p>
                      <a:pPr algn="ctr"/>
                      <a:r>
                        <a:rPr lang="en-US" dirty="0"/>
                        <a:t>Fib(</a:t>
                      </a:r>
                      <a:r>
                        <a:rPr lang="en-US" dirty="0" err="1"/>
                        <a:t>i</a:t>
                      </a: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8173494"/>
                  </a:ext>
                </a:extLst>
              </a:tr>
            </a:tbl>
          </a:graphicData>
        </a:graphic>
      </p:graphicFrame>
      <p:sp>
        <p:nvSpPr>
          <p:cNvPr id="8" name="Arrow: Curved Up 7">
            <a:extLst>
              <a:ext uri="{FF2B5EF4-FFF2-40B4-BE49-F238E27FC236}">
                <a16:creationId xmlns:a16="http://schemas.microsoft.com/office/drawing/2014/main" id="{C9DF5136-B8A2-4A48-A6F7-1E38671538A0}"/>
              </a:ext>
            </a:extLst>
          </p:cNvPr>
          <p:cNvSpPr/>
          <p:nvPr/>
        </p:nvSpPr>
        <p:spPr>
          <a:xfrm rot="10800000">
            <a:off x="7969772" y="1669774"/>
            <a:ext cx="571783" cy="370240"/>
          </a:xfrm>
          <a:prstGeom prst="curvedUpArrow">
            <a:avLst/>
          </a:prstGeom>
          <a:solidFill>
            <a:schemeClr val="accent5">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Arrow: Curved Up 8">
            <a:extLst>
              <a:ext uri="{FF2B5EF4-FFF2-40B4-BE49-F238E27FC236}">
                <a16:creationId xmlns:a16="http://schemas.microsoft.com/office/drawing/2014/main" id="{FAB83CA1-DBA9-4992-9433-61CD85336DD1}"/>
              </a:ext>
            </a:extLst>
          </p:cNvPr>
          <p:cNvSpPr/>
          <p:nvPr/>
        </p:nvSpPr>
        <p:spPr>
          <a:xfrm rot="10800000">
            <a:off x="7484742" y="1669774"/>
            <a:ext cx="1049573" cy="370240"/>
          </a:xfrm>
          <a:prstGeom prst="curvedUpArrow">
            <a:avLst/>
          </a:prstGeom>
          <a:solidFill>
            <a:schemeClr val="accent5">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Arrow: Curved Up 9">
            <a:extLst>
              <a:ext uri="{FF2B5EF4-FFF2-40B4-BE49-F238E27FC236}">
                <a16:creationId xmlns:a16="http://schemas.microsoft.com/office/drawing/2014/main" id="{5C93B149-7A92-49FF-B45D-01880EA73345}"/>
              </a:ext>
            </a:extLst>
          </p:cNvPr>
          <p:cNvSpPr/>
          <p:nvPr/>
        </p:nvSpPr>
        <p:spPr>
          <a:xfrm rot="10800000">
            <a:off x="9019342" y="1682202"/>
            <a:ext cx="571781" cy="370241"/>
          </a:xfrm>
          <a:prstGeom prst="curvedUpArrow">
            <a:avLst/>
          </a:prstGeom>
          <a:solidFill>
            <a:schemeClr val="accent5">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Arrow: Curved Up 10">
            <a:extLst>
              <a:ext uri="{FF2B5EF4-FFF2-40B4-BE49-F238E27FC236}">
                <a16:creationId xmlns:a16="http://schemas.microsoft.com/office/drawing/2014/main" id="{557F1EA2-2F0D-4E4C-AB29-43CCEFD1D991}"/>
              </a:ext>
            </a:extLst>
          </p:cNvPr>
          <p:cNvSpPr/>
          <p:nvPr/>
        </p:nvSpPr>
        <p:spPr>
          <a:xfrm rot="10800000">
            <a:off x="8635115" y="1682203"/>
            <a:ext cx="944055" cy="370241"/>
          </a:xfrm>
          <a:prstGeom prst="curvedUpArrow">
            <a:avLst/>
          </a:prstGeom>
          <a:solidFill>
            <a:schemeClr val="accent5">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6" name="Group 25">
            <a:extLst>
              <a:ext uri="{FF2B5EF4-FFF2-40B4-BE49-F238E27FC236}">
                <a16:creationId xmlns:a16="http://schemas.microsoft.com/office/drawing/2014/main" id="{631EE5A8-9CC3-420C-832D-03AA6C47AE40}"/>
              </a:ext>
            </a:extLst>
          </p:cNvPr>
          <p:cNvGrpSpPr/>
          <p:nvPr/>
        </p:nvGrpSpPr>
        <p:grpSpPr>
          <a:xfrm rot="10800000" flipH="1">
            <a:off x="7969771" y="2903811"/>
            <a:ext cx="1049571" cy="370242"/>
            <a:chOff x="8250889" y="3411478"/>
            <a:chExt cx="883736" cy="370242"/>
          </a:xfrm>
          <a:solidFill>
            <a:schemeClr val="accent5">
              <a:lumMod val="75000"/>
            </a:schemeClr>
          </a:solidFill>
        </p:grpSpPr>
        <p:sp>
          <p:nvSpPr>
            <p:cNvPr id="24" name="Arrow: Curved Up 23">
              <a:extLst>
                <a:ext uri="{FF2B5EF4-FFF2-40B4-BE49-F238E27FC236}">
                  <a16:creationId xmlns:a16="http://schemas.microsoft.com/office/drawing/2014/main" id="{7D564A33-91E3-486C-AC39-EC56FB8A7D7C}"/>
                </a:ext>
              </a:extLst>
            </p:cNvPr>
            <p:cNvSpPr/>
            <p:nvPr/>
          </p:nvSpPr>
          <p:spPr>
            <a:xfrm rot="10800000">
              <a:off x="8635116" y="3411478"/>
              <a:ext cx="499509" cy="370241"/>
            </a:xfrm>
            <a:prstGeom prst="curvedUpArrow">
              <a:avLst/>
            </a:prstGeom>
            <a:grp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Arrow: Curved Up 24">
              <a:extLst>
                <a:ext uri="{FF2B5EF4-FFF2-40B4-BE49-F238E27FC236}">
                  <a16:creationId xmlns:a16="http://schemas.microsoft.com/office/drawing/2014/main" id="{82B1C59D-3BB5-4A5E-9AE3-B634DEE61EA2}"/>
                </a:ext>
              </a:extLst>
            </p:cNvPr>
            <p:cNvSpPr/>
            <p:nvPr/>
          </p:nvSpPr>
          <p:spPr>
            <a:xfrm rot="10800000">
              <a:off x="8250889" y="3411479"/>
              <a:ext cx="824728" cy="370241"/>
            </a:xfrm>
            <a:prstGeom prst="curvedUpArrow">
              <a:avLst/>
            </a:prstGeom>
            <a:grp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8" name="Group 27">
            <a:extLst>
              <a:ext uri="{FF2B5EF4-FFF2-40B4-BE49-F238E27FC236}">
                <a16:creationId xmlns:a16="http://schemas.microsoft.com/office/drawing/2014/main" id="{E06E766D-68DA-4979-A4B1-0E538426B945}"/>
              </a:ext>
            </a:extLst>
          </p:cNvPr>
          <p:cNvGrpSpPr/>
          <p:nvPr/>
        </p:nvGrpSpPr>
        <p:grpSpPr>
          <a:xfrm rot="10800000" flipH="1">
            <a:off x="9073135" y="2903811"/>
            <a:ext cx="1049571" cy="370242"/>
            <a:chOff x="8250889" y="3411478"/>
            <a:chExt cx="883736" cy="370242"/>
          </a:xfrm>
          <a:solidFill>
            <a:schemeClr val="accent5">
              <a:lumMod val="75000"/>
            </a:schemeClr>
          </a:solidFill>
        </p:grpSpPr>
        <p:sp>
          <p:nvSpPr>
            <p:cNvPr id="29" name="Arrow: Curved Up 28">
              <a:extLst>
                <a:ext uri="{FF2B5EF4-FFF2-40B4-BE49-F238E27FC236}">
                  <a16:creationId xmlns:a16="http://schemas.microsoft.com/office/drawing/2014/main" id="{AE99F553-4D20-4710-8296-213CA7DE858A}"/>
                </a:ext>
              </a:extLst>
            </p:cNvPr>
            <p:cNvSpPr/>
            <p:nvPr/>
          </p:nvSpPr>
          <p:spPr>
            <a:xfrm rot="10800000">
              <a:off x="8635116" y="3411478"/>
              <a:ext cx="499509" cy="370241"/>
            </a:xfrm>
            <a:prstGeom prst="curvedUpArrow">
              <a:avLst/>
            </a:prstGeom>
            <a:grp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Arrow: Curved Up 29">
              <a:extLst>
                <a:ext uri="{FF2B5EF4-FFF2-40B4-BE49-F238E27FC236}">
                  <a16:creationId xmlns:a16="http://schemas.microsoft.com/office/drawing/2014/main" id="{E767A657-30D3-493B-9B4C-BF8D3C96CD46}"/>
                </a:ext>
              </a:extLst>
            </p:cNvPr>
            <p:cNvSpPr/>
            <p:nvPr/>
          </p:nvSpPr>
          <p:spPr>
            <a:xfrm rot="10800000">
              <a:off x="8250889" y="3411479"/>
              <a:ext cx="824728" cy="370241"/>
            </a:xfrm>
            <a:prstGeom prst="curvedUpArrow">
              <a:avLst/>
            </a:prstGeom>
            <a:grp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2486544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43047-A978-4500-83CA-E657DCA29FF7}"/>
              </a:ext>
            </a:extLst>
          </p:cNvPr>
          <p:cNvSpPr>
            <a:spLocks noGrp="1"/>
          </p:cNvSpPr>
          <p:nvPr>
            <p:ph type="title"/>
          </p:nvPr>
        </p:nvSpPr>
        <p:spPr/>
        <p:txBody>
          <a:bodyPr/>
          <a:lstStyle/>
          <a:p>
            <a:r>
              <a:rPr lang="en-US" dirty="0"/>
              <a:t>Wand Cutting (NOT ON EXAM)</a:t>
            </a:r>
          </a:p>
        </p:txBody>
      </p:sp>
      <p:sp>
        <p:nvSpPr>
          <p:cNvPr id="3" name="Content Placeholder 2">
            <a:extLst>
              <a:ext uri="{FF2B5EF4-FFF2-40B4-BE49-F238E27FC236}">
                <a16:creationId xmlns:a16="http://schemas.microsoft.com/office/drawing/2014/main" id="{B9AADCBF-1B1F-47DE-A513-2141C28A860F}"/>
              </a:ext>
            </a:extLst>
          </p:cNvPr>
          <p:cNvSpPr>
            <a:spLocks noGrp="1"/>
          </p:cNvSpPr>
          <p:nvPr>
            <p:ph idx="1"/>
          </p:nvPr>
        </p:nvSpPr>
        <p:spPr>
          <a:xfrm>
            <a:off x="2208213" y="1589715"/>
            <a:ext cx="9372600" cy="4114800"/>
          </a:xfrm>
        </p:spPr>
        <p:txBody>
          <a:bodyPr/>
          <a:lstStyle/>
          <a:p>
            <a:r>
              <a:rPr lang="en-US" dirty="0"/>
              <a:t>Back in the day, Georgia Tech offered a degree called </a:t>
            </a:r>
            <a:r>
              <a:rPr lang="en-US" dirty="0" err="1"/>
              <a:t>Wizardy</a:t>
            </a:r>
            <a:r>
              <a:rPr lang="en-US" dirty="0"/>
              <a:t> and Magic.  However, due to budget cuts, the track has been closed and you decide to switch to CS.  Along the way, you decide a way to earn some extra cash is to sell your wand.</a:t>
            </a:r>
          </a:p>
          <a:p>
            <a:r>
              <a:rPr lang="en-US" dirty="0"/>
              <a:t>While sitting in CS 1332, you find out your instructor is buying old wands either cut up or whole.  He shows you the prices of sections of wand you can sell.</a:t>
            </a:r>
          </a:p>
          <a:p>
            <a:endParaRPr lang="en-US" dirty="0"/>
          </a:p>
          <a:p>
            <a:endParaRPr lang="en-US" dirty="0"/>
          </a:p>
          <a:p>
            <a:r>
              <a:rPr lang="en-US" dirty="0"/>
              <a:t>Given your wand of length n, what’s the most money you can make from cutting up your wand?</a:t>
            </a:r>
          </a:p>
        </p:txBody>
      </p:sp>
      <p:sp>
        <p:nvSpPr>
          <p:cNvPr id="4" name="Slide Number Placeholder 3">
            <a:extLst>
              <a:ext uri="{FF2B5EF4-FFF2-40B4-BE49-F238E27FC236}">
                <a16:creationId xmlns:a16="http://schemas.microsoft.com/office/drawing/2014/main" id="{144E9CE4-B5FF-422B-98BF-01B81EA08C03}"/>
              </a:ext>
            </a:extLst>
          </p:cNvPr>
          <p:cNvSpPr>
            <a:spLocks noGrp="1"/>
          </p:cNvSpPr>
          <p:nvPr>
            <p:ph type="sldNum" sz="quarter" idx="12"/>
          </p:nvPr>
        </p:nvSpPr>
        <p:spPr/>
        <p:txBody>
          <a:bodyPr/>
          <a:lstStyle/>
          <a:p>
            <a:fld id="{8FDBFFB2-86D9-4B8F-A59A-553A60B94BBE}" type="slidenum">
              <a:rPr lang="en-US" smtClean="0"/>
              <a:t>32</a:t>
            </a:fld>
            <a:endParaRPr lang="en-US"/>
          </a:p>
        </p:txBody>
      </p:sp>
      <p:cxnSp>
        <p:nvCxnSpPr>
          <p:cNvPr id="6" name="Straight Connector 5">
            <a:extLst>
              <a:ext uri="{FF2B5EF4-FFF2-40B4-BE49-F238E27FC236}">
                <a16:creationId xmlns:a16="http://schemas.microsoft.com/office/drawing/2014/main" id="{7059D0AE-13A5-433A-B84F-6880C3B91DB6}"/>
              </a:ext>
            </a:extLst>
          </p:cNvPr>
          <p:cNvCxnSpPr>
            <a:cxnSpLocks/>
          </p:cNvCxnSpPr>
          <p:nvPr/>
        </p:nvCxnSpPr>
        <p:spPr>
          <a:xfrm flipV="1">
            <a:off x="1174459" y="5377343"/>
            <a:ext cx="83890" cy="327172"/>
          </a:xfrm>
          <a:prstGeom prst="line">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40D0FF4-89D6-464D-A7AA-77E611E1C9EE}"/>
              </a:ext>
            </a:extLst>
          </p:cNvPr>
          <p:cNvCxnSpPr>
            <a:cxnSpLocks/>
          </p:cNvCxnSpPr>
          <p:nvPr/>
        </p:nvCxnSpPr>
        <p:spPr>
          <a:xfrm flipV="1">
            <a:off x="1888921" y="5715000"/>
            <a:ext cx="83890" cy="327172"/>
          </a:xfrm>
          <a:prstGeom prst="line">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E47950A-1F20-460A-8B23-CAE315683B98}"/>
              </a:ext>
            </a:extLst>
          </p:cNvPr>
          <p:cNvCxnSpPr>
            <a:cxnSpLocks/>
          </p:cNvCxnSpPr>
          <p:nvPr/>
        </p:nvCxnSpPr>
        <p:spPr>
          <a:xfrm flipH="1">
            <a:off x="10461072" y="6410565"/>
            <a:ext cx="293615" cy="88565"/>
          </a:xfrm>
          <a:prstGeom prst="line">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557C5BA7-FA13-4F87-85D2-C2EA421266ED}"/>
              </a:ext>
            </a:extLst>
          </p:cNvPr>
          <p:cNvGraphicFramePr>
            <a:graphicFrameLocks noGrp="1"/>
          </p:cNvGraphicFramePr>
          <p:nvPr>
            <p:extLst>
              <p:ext uri="{D42A27DB-BD31-4B8C-83A1-F6EECF244321}">
                <p14:modId xmlns:p14="http://schemas.microsoft.com/office/powerpoint/2010/main" val="2004373583"/>
              </p:ext>
            </p:extLst>
          </p:nvPr>
        </p:nvGraphicFramePr>
        <p:xfrm>
          <a:off x="2208213" y="3956154"/>
          <a:ext cx="8414153" cy="741680"/>
        </p:xfrm>
        <a:graphic>
          <a:graphicData uri="http://schemas.openxmlformats.org/drawingml/2006/table">
            <a:tbl>
              <a:tblPr firstRow="1" bandRow="1">
                <a:tableStyleId>{10A1B5D5-9B99-4C35-A422-299274C87663}</a:tableStyleId>
              </a:tblPr>
              <a:tblGrid>
                <a:gridCol w="1555371">
                  <a:extLst>
                    <a:ext uri="{9D8B030D-6E8A-4147-A177-3AD203B41FA5}">
                      <a16:colId xmlns:a16="http://schemas.microsoft.com/office/drawing/2014/main" val="1585392376"/>
                    </a:ext>
                  </a:extLst>
                </a:gridCol>
                <a:gridCol w="641759">
                  <a:extLst>
                    <a:ext uri="{9D8B030D-6E8A-4147-A177-3AD203B41FA5}">
                      <a16:colId xmlns:a16="http://schemas.microsoft.com/office/drawing/2014/main" val="2532714439"/>
                    </a:ext>
                  </a:extLst>
                </a:gridCol>
                <a:gridCol w="564375">
                  <a:extLst>
                    <a:ext uri="{9D8B030D-6E8A-4147-A177-3AD203B41FA5}">
                      <a16:colId xmlns:a16="http://schemas.microsoft.com/office/drawing/2014/main" val="659722515"/>
                    </a:ext>
                  </a:extLst>
                </a:gridCol>
                <a:gridCol w="706581">
                  <a:extLst>
                    <a:ext uri="{9D8B030D-6E8A-4147-A177-3AD203B41FA5}">
                      <a16:colId xmlns:a16="http://schemas.microsoft.com/office/drawing/2014/main" val="3619177983"/>
                    </a:ext>
                  </a:extLst>
                </a:gridCol>
                <a:gridCol w="706581">
                  <a:extLst>
                    <a:ext uri="{9D8B030D-6E8A-4147-A177-3AD203B41FA5}">
                      <a16:colId xmlns:a16="http://schemas.microsoft.com/office/drawing/2014/main" val="636250147"/>
                    </a:ext>
                  </a:extLst>
                </a:gridCol>
                <a:gridCol w="706581">
                  <a:extLst>
                    <a:ext uri="{9D8B030D-6E8A-4147-A177-3AD203B41FA5}">
                      <a16:colId xmlns:a16="http://schemas.microsoft.com/office/drawing/2014/main" val="1725960957"/>
                    </a:ext>
                  </a:extLst>
                </a:gridCol>
                <a:gridCol w="706581">
                  <a:extLst>
                    <a:ext uri="{9D8B030D-6E8A-4147-A177-3AD203B41FA5}">
                      <a16:colId xmlns:a16="http://schemas.microsoft.com/office/drawing/2014/main" val="2328032523"/>
                    </a:ext>
                  </a:extLst>
                </a:gridCol>
                <a:gridCol w="706581">
                  <a:extLst>
                    <a:ext uri="{9D8B030D-6E8A-4147-A177-3AD203B41FA5}">
                      <a16:colId xmlns:a16="http://schemas.microsoft.com/office/drawing/2014/main" val="646323222"/>
                    </a:ext>
                  </a:extLst>
                </a:gridCol>
                <a:gridCol w="706581">
                  <a:extLst>
                    <a:ext uri="{9D8B030D-6E8A-4147-A177-3AD203B41FA5}">
                      <a16:colId xmlns:a16="http://schemas.microsoft.com/office/drawing/2014/main" val="2999065212"/>
                    </a:ext>
                  </a:extLst>
                </a:gridCol>
                <a:gridCol w="706581">
                  <a:extLst>
                    <a:ext uri="{9D8B030D-6E8A-4147-A177-3AD203B41FA5}">
                      <a16:colId xmlns:a16="http://schemas.microsoft.com/office/drawing/2014/main" val="3630157990"/>
                    </a:ext>
                  </a:extLst>
                </a:gridCol>
                <a:gridCol w="706581">
                  <a:extLst>
                    <a:ext uri="{9D8B030D-6E8A-4147-A177-3AD203B41FA5}">
                      <a16:colId xmlns:a16="http://schemas.microsoft.com/office/drawing/2014/main" val="2904893422"/>
                    </a:ext>
                  </a:extLst>
                </a:gridCol>
              </a:tblGrid>
              <a:tr h="370840">
                <a:tc>
                  <a:txBody>
                    <a:bodyPr/>
                    <a:lstStyle/>
                    <a:p>
                      <a:pPr algn="ctr"/>
                      <a:r>
                        <a:rPr lang="en-US" dirty="0"/>
                        <a:t>Length (in)</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875991358"/>
                  </a:ext>
                </a:extLst>
              </a:tr>
              <a:tr h="370840">
                <a:tc>
                  <a:txBody>
                    <a:bodyPr/>
                    <a:lstStyle/>
                    <a:p>
                      <a:pPr algn="ctr"/>
                      <a:r>
                        <a:rPr lang="en-US" dirty="0"/>
                        <a:t>Price $</a:t>
                      </a:r>
                    </a:p>
                  </a:txBody>
                  <a:tcPr/>
                </a:tc>
                <a:tc>
                  <a:txBody>
                    <a:bodyPr/>
                    <a:lstStyle/>
                    <a:p>
                      <a:pPr algn="ctr"/>
                      <a:r>
                        <a:rPr lang="en-US" dirty="0"/>
                        <a:t>1</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17</a:t>
                      </a:r>
                    </a:p>
                  </a:txBody>
                  <a:tcPr/>
                </a:tc>
                <a:tc>
                  <a:txBody>
                    <a:bodyPr/>
                    <a:lstStyle/>
                    <a:p>
                      <a:pPr algn="ctr"/>
                      <a:r>
                        <a:rPr lang="en-US" dirty="0"/>
                        <a:t>17</a:t>
                      </a:r>
                    </a:p>
                  </a:txBody>
                  <a:tcPr/>
                </a:tc>
                <a:tc>
                  <a:txBody>
                    <a:bodyPr/>
                    <a:lstStyle/>
                    <a:p>
                      <a:pPr algn="ctr"/>
                      <a:r>
                        <a:rPr lang="en-US" dirty="0"/>
                        <a:t>20</a:t>
                      </a:r>
                    </a:p>
                  </a:txBody>
                  <a:tcPr/>
                </a:tc>
                <a:tc>
                  <a:txBody>
                    <a:bodyPr/>
                    <a:lstStyle/>
                    <a:p>
                      <a:pPr algn="ctr"/>
                      <a:r>
                        <a:rPr lang="en-US" dirty="0"/>
                        <a:t>24</a:t>
                      </a:r>
                    </a:p>
                  </a:txBody>
                  <a:tcPr/>
                </a:tc>
                <a:tc>
                  <a:txBody>
                    <a:bodyPr/>
                    <a:lstStyle/>
                    <a:p>
                      <a:pPr algn="ctr"/>
                      <a:r>
                        <a:rPr lang="en-US" dirty="0"/>
                        <a:t>30</a:t>
                      </a:r>
                    </a:p>
                  </a:txBody>
                  <a:tcPr/>
                </a:tc>
                <a:extLst>
                  <a:ext uri="{0D108BD9-81ED-4DB2-BD59-A6C34878D82A}">
                    <a16:rowId xmlns:a16="http://schemas.microsoft.com/office/drawing/2014/main" val="1684259825"/>
                  </a:ext>
                </a:extLst>
              </a:tr>
            </a:tbl>
          </a:graphicData>
        </a:graphic>
      </p:graphicFrame>
    </p:spTree>
    <p:extLst>
      <p:ext uri="{BB962C8B-B14F-4D97-AF65-F5344CB8AC3E}">
        <p14:creationId xmlns:p14="http://schemas.microsoft.com/office/powerpoint/2010/main" val="3839513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78D7-0438-4E03-BE41-74744AB83037}"/>
              </a:ext>
            </a:extLst>
          </p:cNvPr>
          <p:cNvSpPr>
            <a:spLocks noGrp="1"/>
          </p:cNvSpPr>
          <p:nvPr>
            <p:ph type="title"/>
          </p:nvPr>
        </p:nvSpPr>
        <p:spPr/>
        <p:txBody>
          <a:bodyPr/>
          <a:lstStyle/>
          <a:p>
            <a:r>
              <a:rPr lang="en-US" dirty="0"/>
              <a:t>Wand Cutting</a:t>
            </a:r>
          </a:p>
        </p:txBody>
      </p:sp>
      <p:sp>
        <p:nvSpPr>
          <p:cNvPr id="3" name="Content Placeholder 2">
            <a:extLst>
              <a:ext uri="{FF2B5EF4-FFF2-40B4-BE49-F238E27FC236}">
                <a16:creationId xmlns:a16="http://schemas.microsoft.com/office/drawing/2014/main" id="{77025FE1-6A56-4AEF-9091-4A91FE6E2B47}"/>
              </a:ext>
            </a:extLst>
          </p:cNvPr>
          <p:cNvSpPr>
            <a:spLocks noGrp="1"/>
          </p:cNvSpPr>
          <p:nvPr>
            <p:ph idx="1"/>
          </p:nvPr>
        </p:nvSpPr>
        <p:spPr/>
        <p:txBody>
          <a:bodyPr/>
          <a:lstStyle/>
          <a:p>
            <a:r>
              <a:rPr lang="en-US" dirty="0"/>
              <a:t>Say n = 4, there are multiple ways to cut the wand.</a:t>
            </a:r>
          </a:p>
          <a:p>
            <a:pPr lvl="1"/>
            <a:r>
              <a:rPr lang="en-US" dirty="0"/>
              <a:t>Sell as (4) inch $9</a:t>
            </a:r>
          </a:p>
          <a:p>
            <a:pPr lvl="1"/>
            <a:r>
              <a:rPr lang="en-US" dirty="0"/>
              <a:t>Sell as (2, 2) inch: $5 + $5 = $10</a:t>
            </a:r>
          </a:p>
          <a:p>
            <a:pPr lvl="1"/>
            <a:r>
              <a:rPr lang="en-US" dirty="0"/>
              <a:t>Sell as (1, 1, 2) inch: $1 + $1 + $5 = $7</a:t>
            </a:r>
          </a:p>
          <a:p>
            <a:r>
              <a:rPr lang="en-US" dirty="0"/>
              <a:t>Since you’re a CS major, you decide to write a program to figure out how much you can make.</a:t>
            </a:r>
          </a:p>
        </p:txBody>
      </p:sp>
      <p:sp>
        <p:nvSpPr>
          <p:cNvPr id="4" name="Slide Number Placeholder 3">
            <a:extLst>
              <a:ext uri="{FF2B5EF4-FFF2-40B4-BE49-F238E27FC236}">
                <a16:creationId xmlns:a16="http://schemas.microsoft.com/office/drawing/2014/main" id="{9A41A709-C180-474C-9AF9-CCCEF5A49354}"/>
              </a:ext>
            </a:extLst>
          </p:cNvPr>
          <p:cNvSpPr>
            <a:spLocks noGrp="1"/>
          </p:cNvSpPr>
          <p:nvPr>
            <p:ph type="sldNum" sz="quarter" idx="12"/>
          </p:nvPr>
        </p:nvSpPr>
        <p:spPr/>
        <p:txBody>
          <a:bodyPr/>
          <a:lstStyle/>
          <a:p>
            <a:fld id="{8FDBFFB2-86D9-4B8F-A59A-553A60B94BBE}" type="slidenum">
              <a:rPr lang="en-US" smtClean="0"/>
              <a:t>33</a:t>
            </a:fld>
            <a:endParaRPr lang="en-US"/>
          </a:p>
        </p:txBody>
      </p:sp>
      <p:graphicFrame>
        <p:nvGraphicFramePr>
          <p:cNvPr id="5" name="Table 4">
            <a:extLst>
              <a:ext uri="{FF2B5EF4-FFF2-40B4-BE49-F238E27FC236}">
                <a16:creationId xmlns:a16="http://schemas.microsoft.com/office/drawing/2014/main" id="{D7D0A3AB-4BBC-4264-B690-6BA40A477F03}"/>
              </a:ext>
            </a:extLst>
          </p:cNvPr>
          <p:cNvGraphicFramePr>
            <a:graphicFrameLocks noGrp="1"/>
          </p:cNvGraphicFramePr>
          <p:nvPr>
            <p:extLst>
              <p:ext uri="{D42A27DB-BD31-4B8C-83A1-F6EECF244321}">
                <p14:modId xmlns:p14="http://schemas.microsoft.com/office/powerpoint/2010/main" val="2263267165"/>
              </p:ext>
            </p:extLst>
          </p:nvPr>
        </p:nvGraphicFramePr>
        <p:xfrm>
          <a:off x="2208213" y="5887719"/>
          <a:ext cx="8414153" cy="741680"/>
        </p:xfrm>
        <a:graphic>
          <a:graphicData uri="http://schemas.openxmlformats.org/drawingml/2006/table">
            <a:tbl>
              <a:tblPr firstRow="1" bandRow="1">
                <a:tableStyleId>{10A1B5D5-9B99-4C35-A422-299274C87663}</a:tableStyleId>
              </a:tblPr>
              <a:tblGrid>
                <a:gridCol w="1555371">
                  <a:extLst>
                    <a:ext uri="{9D8B030D-6E8A-4147-A177-3AD203B41FA5}">
                      <a16:colId xmlns:a16="http://schemas.microsoft.com/office/drawing/2014/main" val="1585392376"/>
                    </a:ext>
                  </a:extLst>
                </a:gridCol>
                <a:gridCol w="641759">
                  <a:extLst>
                    <a:ext uri="{9D8B030D-6E8A-4147-A177-3AD203B41FA5}">
                      <a16:colId xmlns:a16="http://schemas.microsoft.com/office/drawing/2014/main" val="2532714439"/>
                    </a:ext>
                  </a:extLst>
                </a:gridCol>
                <a:gridCol w="564375">
                  <a:extLst>
                    <a:ext uri="{9D8B030D-6E8A-4147-A177-3AD203B41FA5}">
                      <a16:colId xmlns:a16="http://schemas.microsoft.com/office/drawing/2014/main" val="659722515"/>
                    </a:ext>
                  </a:extLst>
                </a:gridCol>
                <a:gridCol w="706581">
                  <a:extLst>
                    <a:ext uri="{9D8B030D-6E8A-4147-A177-3AD203B41FA5}">
                      <a16:colId xmlns:a16="http://schemas.microsoft.com/office/drawing/2014/main" val="3619177983"/>
                    </a:ext>
                  </a:extLst>
                </a:gridCol>
                <a:gridCol w="706581">
                  <a:extLst>
                    <a:ext uri="{9D8B030D-6E8A-4147-A177-3AD203B41FA5}">
                      <a16:colId xmlns:a16="http://schemas.microsoft.com/office/drawing/2014/main" val="636250147"/>
                    </a:ext>
                  </a:extLst>
                </a:gridCol>
                <a:gridCol w="706581">
                  <a:extLst>
                    <a:ext uri="{9D8B030D-6E8A-4147-A177-3AD203B41FA5}">
                      <a16:colId xmlns:a16="http://schemas.microsoft.com/office/drawing/2014/main" val="1725960957"/>
                    </a:ext>
                  </a:extLst>
                </a:gridCol>
                <a:gridCol w="706581">
                  <a:extLst>
                    <a:ext uri="{9D8B030D-6E8A-4147-A177-3AD203B41FA5}">
                      <a16:colId xmlns:a16="http://schemas.microsoft.com/office/drawing/2014/main" val="2328032523"/>
                    </a:ext>
                  </a:extLst>
                </a:gridCol>
                <a:gridCol w="706581">
                  <a:extLst>
                    <a:ext uri="{9D8B030D-6E8A-4147-A177-3AD203B41FA5}">
                      <a16:colId xmlns:a16="http://schemas.microsoft.com/office/drawing/2014/main" val="646323222"/>
                    </a:ext>
                  </a:extLst>
                </a:gridCol>
                <a:gridCol w="706581">
                  <a:extLst>
                    <a:ext uri="{9D8B030D-6E8A-4147-A177-3AD203B41FA5}">
                      <a16:colId xmlns:a16="http://schemas.microsoft.com/office/drawing/2014/main" val="2999065212"/>
                    </a:ext>
                  </a:extLst>
                </a:gridCol>
                <a:gridCol w="706581">
                  <a:extLst>
                    <a:ext uri="{9D8B030D-6E8A-4147-A177-3AD203B41FA5}">
                      <a16:colId xmlns:a16="http://schemas.microsoft.com/office/drawing/2014/main" val="3630157990"/>
                    </a:ext>
                  </a:extLst>
                </a:gridCol>
                <a:gridCol w="706581">
                  <a:extLst>
                    <a:ext uri="{9D8B030D-6E8A-4147-A177-3AD203B41FA5}">
                      <a16:colId xmlns:a16="http://schemas.microsoft.com/office/drawing/2014/main" val="2904893422"/>
                    </a:ext>
                  </a:extLst>
                </a:gridCol>
              </a:tblGrid>
              <a:tr h="370840">
                <a:tc>
                  <a:txBody>
                    <a:bodyPr/>
                    <a:lstStyle/>
                    <a:p>
                      <a:pPr algn="ctr"/>
                      <a:r>
                        <a:rPr lang="en-US" dirty="0"/>
                        <a:t>Length (in)</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875991358"/>
                  </a:ext>
                </a:extLst>
              </a:tr>
              <a:tr h="370840">
                <a:tc>
                  <a:txBody>
                    <a:bodyPr/>
                    <a:lstStyle/>
                    <a:p>
                      <a:pPr algn="ctr"/>
                      <a:r>
                        <a:rPr lang="en-US" dirty="0"/>
                        <a:t>Price $</a:t>
                      </a:r>
                    </a:p>
                  </a:txBody>
                  <a:tcPr/>
                </a:tc>
                <a:tc>
                  <a:txBody>
                    <a:bodyPr/>
                    <a:lstStyle/>
                    <a:p>
                      <a:pPr algn="ctr"/>
                      <a:r>
                        <a:rPr lang="en-US" dirty="0"/>
                        <a:t>1</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17</a:t>
                      </a:r>
                    </a:p>
                  </a:txBody>
                  <a:tcPr/>
                </a:tc>
                <a:tc>
                  <a:txBody>
                    <a:bodyPr/>
                    <a:lstStyle/>
                    <a:p>
                      <a:pPr algn="ctr"/>
                      <a:r>
                        <a:rPr lang="en-US" dirty="0"/>
                        <a:t>17</a:t>
                      </a:r>
                    </a:p>
                  </a:txBody>
                  <a:tcPr/>
                </a:tc>
                <a:tc>
                  <a:txBody>
                    <a:bodyPr/>
                    <a:lstStyle/>
                    <a:p>
                      <a:pPr algn="ctr"/>
                      <a:r>
                        <a:rPr lang="en-US" dirty="0"/>
                        <a:t>20</a:t>
                      </a:r>
                    </a:p>
                  </a:txBody>
                  <a:tcPr/>
                </a:tc>
                <a:tc>
                  <a:txBody>
                    <a:bodyPr/>
                    <a:lstStyle/>
                    <a:p>
                      <a:pPr algn="ctr"/>
                      <a:r>
                        <a:rPr lang="en-US" dirty="0"/>
                        <a:t>24</a:t>
                      </a:r>
                    </a:p>
                  </a:txBody>
                  <a:tcPr/>
                </a:tc>
                <a:tc>
                  <a:txBody>
                    <a:bodyPr/>
                    <a:lstStyle/>
                    <a:p>
                      <a:pPr algn="ctr"/>
                      <a:r>
                        <a:rPr lang="en-US" dirty="0"/>
                        <a:t>30</a:t>
                      </a:r>
                    </a:p>
                  </a:txBody>
                  <a:tcPr/>
                </a:tc>
                <a:extLst>
                  <a:ext uri="{0D108BD9-81ED-4DB2-BD59-A6C34878D82A}">
                    <a16:rowId xmlns:a16="http://schemas.microsoft.com/office/drawing/2014/main" val="1684259825"/>
                  </a:ext>
                </a:extLst>
              </a:tr>
            </a:tbl>
          </a:graphicData>
        </a:graphic>
      </p:graphicFrame>
    </p:spTree>
    <p:extLst>
      <p:ext uri="{BB962C8B-B14F-4D97-AF65-F5344CB8AC3E}">
        <p14:creationId xmlns:p14="http://schemas.microsoft.com/office/powerpoint/2010/main" val="1305107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41A709-C180-474C-9AF9-CCCEF5A49354}"/>
              </a:ext>
            </a:extLst>
          </p:cNvPr>
          <p:cNvSpPr>
            <a:spLocks noGrp="1"/>
          </p:cNvSpPr>
          <p:nvPr>
            <p:ph type="sldNum" sz="quarter" idx="12"/>
          </p:nvPr>
        </p:nvSpPr>
        <p:spPr/>
        <p:txBody>
          <a:bodyPr/>
          <a:lstStyle/>
          <a:p>
            <a:fld id="{8FDBFFB2-86D9-4B8F-A59A-553A60B94BBE}" type="slidenum">
              <a:rPr lang="en-US" smtClean="0"/>
              <a:t>34</a:t>
            </a:fld>
            <a:endParaRPr lang="en-US"/>
          </a:p>
        </p:txBody>
      </p:sp>
      <p:graphicFrame>
        <p:nvGraphicFramePr>
          <p:cNvPr id="5" name="Table 4">
            <a:extLst>
              <a:ext uri="{FF2B5EF4-FFF2-40B4-BE49-F238E27FC236}">
                <a16:creationId xmlns:a16="http://schemas.microsoft.com/office/drawing/2014/main" id="{D7D0A3AB-4BBC-4264-B690-6BA40A477F03}"/>
              </a:ext>
            </a:extLst>
          </p:cNvPr>
          <p:cNvGraphicFramePr>
            <a:graphicFrameLocks noGrp="1"/>
          </p:cNvGraphicFramePr>
          <p:nvPr/>
        </p:nvGraphicFramePr>
        <p:xfrm>
          <a:off x="2208213" y="5887719"/>
          <a:ext cx="8414153" cy="741680"/>
        </p:xfrm>
        <a:graphic>
          <a:graphicData uri="http://schemas.openxmlformats.org/drawingml/2006/table">
            <a:tbl>
              <a:tblPr firstRow="1" bandRow="1">
                <a:tableStyleId>{10A1B5D5-9B99-4C35-A422-299274C87663}</a:tableStyleId>
              </a:tblPr>
              <a:tblGrid>
                <a:gridCol w="1555371">
                  <a:extLst>
                    <a:ext uri="{9D8B030D-6E8A-4147-A177-3AD203B41FA5}">
                      <a16:colId xmlns:a16="http://schemas.microsoft.com/office/drawing/2014/main" val="1585392376"/>
                    </a:ext>
                  </a:extLst>
                </a:gridCol>
                <a:gridCol w="641759">
                  <a:extLst>
                    <a:ext uri="{9D8B030D-6E8A-4147-A177-3AD203B41FA5}">
                      <a16:colId xmlns:a16="http://schemas.microsoft.com/office/drawing/2014/main" val="2532714439"/>
                    </a:ext>
                  </a:extLst>
                </a:gridCol>
                <a:gridCol w="564375">
                  <a:extLst>
                    <a:ext uri="{9D8B030D-6E8A-4147-A177-3AD203B41FA5}">
                      <a16:colId xmlns:a16="http://schemas.microsoft.com/office/drawing/2014/main" val="659722515"/>
                    </a:ext>
                  </a:extLst>
                </a:gridCol>
                <a:gridCol w="706581">
                  <a:extLst>
                    <a:ext uri="{9D8B030D-6E8A-4147-A177-3AD203B41FA5}">
                      <a16:colId xmlns:a16="http://schemas.microsoft.com/office/drawing/2014/main" val="3619177983"/>
                    </a:ext>
                  </a:extLst>
                </a:gridCol>
                <a:gridCol w="706581">
                  <a:extLst>
                    <a:ext uri="{9D8B030D-6E8A-4147-A177-3AD203B41FA5}">
                      <a16:colId xmlns:a16="http://schemas.microsoft.com/office/drawing/2014/main" val="636250147"/>
                    </a:ext>
                  </a:extLst>
                </a:gridCol>
                <a:gridCol w="706581">
                  <a:extLst>
                    <a:ext uri="{9D8B030D-6E8A-4147-A177-3AD203B41FA5}">
                      <a16:colId xmlns:a16="http://schemas.microsoft.com/office/drawing/2014/main" val="1725960957"/>
                    </a:ext>
                  </a:extLst>
                </a:gridCol>
                <a:gridCol w="706581">
                  <a:extLst>
                    <a:ext uri="{9D8B030D-6E8A-4147-A177-3AD203B41FA5}">
                      <a16:colId xmlns:a16="http://schemas.microsoft.com/office/drawing/2014/main" val="2328032523"/>
                    </a:ext>
                  </a:extLst>
                </a:gridCol>
                <a:gridCol w="706581">
                  <a:extLst>
                    <a:ext uri="{9D8B030D-6E8A-4147-A177-3AD203B41FA5}">
                      <a16:colId xmlns:a16="http://schemas.microsoft.com/office/drawing/2014/main" val="646323222"/>
                    </a:ext>
                  </a:extLst>
                </a:gridCol>
                <a:gridCol w="706581">
                  <a:extLst>
                    <a:ext uri="{9D8B030D-6E8A-4147-A177-3AD203B41FA5}">
                      <a16:colId xmlns:a16="http://schemas.microsoft.com/office/drawing/2014/main" val="2999065212"/>
                    </a:ext>
                  </a:extLst>
                </a:gridCol>
                <a:gridCol w="706581">
                  <a:extLst>
                    <a:ext uri="{9D8B030D-6E8A-4147-A177-3AD203B41FA5}">
                      <a16:colId xmlns:a16="http://schemas.microsoft.com/office/drawing/2014/main" val="3630157990"/>
                    </a:ext>
                  </a:extLst>
                </a:gridCol>
                <a:gridCol w="706581">
                  <a:extLst>
                    <a:ext uri="{9D8B030D-6E8A-4147-A177-3AD203B41FA5}">
                      <a16:colId xmlns:a16="http://schemas.microsoft.com/office/drawing/2014/main" val="2904893422"/>
                    </a:ext>
                  </a:extLst>
                </a:gridCol>
              </a:tblGrid>
              <a:tr h="370840">
                <a:tc>
                  <a:txBody>
                    <a:bodyPr/>
                    <a:lstStyle/>
                    <a:p>
                      <a:pPr algn="ctr"/>
                      <a:r>
                        <a:rPr lang="en-US" dirty="0"/>
                        <a:t>Length (in)</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875991358"/>
                  </a:ext>
                </a:extLst>
              </a:tr>
              <a:tr h="370840">
                <a:tc>
                  <a:txBody>
                    <a:bodyPr/>
                    <a:lstStyle/>
                    <a:p>
                      <a:pPr algn="ctr"/>
                      <a:r>
                        <a:rPr lang="en-US" dirty="0"/>
                        <a:t>Price $</a:t>
                      </a:r>
                    </a:p>
                  </a:txBody>
                  <a:tcPr/>
                </a:tc>
                <a:tc>
                  <a:txBody>
                    <a:bodyPr/>
                    <a:lstStyle/>
                    <a:p>
                      <a:pPr algn="ctr"/>
                      <a:r>
                        <a:rPr lang="en-US" dirty="0"/>
                        <a:t>1</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17</a:t>
                      </a:r>
                    </a:p>
                  </a:txBody>
                  <a:tcPr/>
                </a:tc>
                <a:tc>
                  <a:txBody>
                    <a:bodyPr/>
                    <a:lstStyle/>
                    <a:p>
                      <a:pPr algn="ctr"/>
                      <a:r>
                        <a:rPr lang="en-US" dirty="0"/>
                        <a:t>17</a:t>
                      </a:r>
                    </a:p>
                  </a:txBody>
                  <a:tcPr/>
                </a:tc>
                <a:tc>
                  <a:txBody>
                    <a:bodyPr/>
                    <a:lstStyle/>
                    <a:p>
                      <a:pPr algn="ctr"/>
                      <a:r>
                        <a:rPr lang="en-US" dirty="0"/>
                        <a:t>20</a:t>
                      </a:r>
                    </a:p>
                  </a:txBody>
                  <a:tcPr/>
                </a:tc>
                <a:tc>
                  <a:txBody>
                    <a:bodyPr/>
                    <a:lstStyle/>
                    <a:p>
                      <a:pPr algn="ctr"/>
                      <a:r>
                        <a:rPr lang="en-US" dirty="0"/>
                        <a:t>24</a:t>
                      </a:r>
                    </a:p>
                  </a:txBody>
                  <a:tcPr/>
                </a:tc>
                <a:tc>
                  <a:txBody>
                    <a:bodyPr/>
                    <a:lstStyle/>
                    <a:p>
                      <a:pPr algn="ctr"/>
                      <a:r>
                        <a:rPr lang="en-US" dirty="0"/>
                        <a:t>30</a:t>
                      </a:r>
                    </a:p>
                  </a:txBody>
                  <a:tcPr/>
                </a:tc>
                <a:extLst>
                  <a:ext uri="{0D108BD9-81ED-4DB2-BD59-A6C34878D82A}">
                    <a16:rowId xmlns:a16="http://schemas.microsoft.com/office/drawing/2014/main" val="1684259825"/>
                  </a:ext>
                </a:extLst>
              </a:tr>
            </a:tbl>
          </a:graphicData>
        </a:graphic>
      </p:graphicFrame>
      <p:graphicFrame>
        <p:nvGraphicFramePr>
          <p:cNvPr id="8" name="Table 7">
            <a:extLst>
              <a:ext uri="{FF2B5EF4-FFF2-40B4-BE49-F238E27FC236}">
                <a16:creationId xmlns:a16="http://schemas.microsoft.com/office/drawing/2014/main" id="{0EC18561-FCC9-4F1A-8072-7CD133409C4D}"/>
              </a:ext>
            </a:extLst>
          </p:cNvPr>
          <p:cNvGraphicFramePr>
            <a:graphicFrameLocks noGrp="1"/>
          </p:cNvGraphicFramePr>
          <p:nvPr>
            <p:extLst>
              <p:ext uri="{D42A27DB-BD31-4B8C-83A1-F6EECF244321}">
                <p14:modId xmlns:p14="http://schemas.microsoft.com/office/powerpoint/2010/main" val="1217993070"/>
              </p:ext>
            </p:extLst>
          </p:nvPr>
        </p:nvGraphicFramePr>
        <p:xfrm>
          <a:off x="5169948" y="1559137"/>
          <a:ext cx="1852104" cy="251460"/>
        </p:xfrm>
        <a:graphic>
          <a:graphicData uri="http://schemas.openxmlformats.org/drawingml/2006/table">
            <a:tbl>
              <a:tblPr firstRow="1" bandRow="1">
                <a:tableStyleId>{FABFCF23-3B69-468F-B69F-88F6DE6A72F2}</a:tableStyleId>
              </a:tblPr>
              <a:tblGrid>
                <a:gridCol w="463026">
                  <a:extLst>
                    <a:ext uri="{9D8B030D-6E8A-4147-A177-3AD203B41FA5}">
                      <a16:colId xmlns:a16="http://schemas.microsoft.com/office/drawing/2014/main" val="2399265923"/>
                    </a:ext>
                  </a:extLst>
                </a:gridCol>
                <a:gridCol w="463026">
                  <a:extLst>
                    <a:ext uri="{9D8B030D-6E8A-4147-A177-3AD203B41FA5}">
                      <a16:colId xmlns:a16="http://schemas.microsoft.com/office/drawing/2014/main" val="509405149"/>
                    </a:ext>
                  </a:extLst>
                </a:gridCol>
                <a:gridCol w="463026">
                  <a:extLst>
                    <a:ext uri="{9D8B030D-6E8A-4147-A177-3AD203B41FA5}">
                      <a16:colId xmlns:a16="http://schemas.microsoft.com/office/drawing/2014/main" val="7517716"/>
                    </a:ext>
                  </a:extLst>
                </a:gridCol>
                <a:gridCol w="463026">
                  <a:extLst>
                    <a:ext uri="{9D8B030D-6E8A-4147-A177-3AD203B41FA5}">
                      <a16:colId xmlns:a16="http://schemas.microsoft.com/office/drawing/2014/main" val="2062833379"/>
                    </a:ext>
                  </a:extLst>
                </a:gridCol>
              </a:tblGrid>
              <a:tr h="177956">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3276931"/>
                  </a:ext>
                </a:extLst>
              </a:tr>
            </a:tbl>
          </a:graphicData>
        </a:graphic>
      </p:graphicFrame>
      <p:graphicFrame>
        <p:nvGraphicFramePr>
          <p:cNvPr id="9" name="Table 8">
            <a:extLst>
              <a:ext uri="{FF2B5EF4-FFF2-40B4-BE49-F238E27FC236}">
                <a16:creationId xmlns:a16="http://schemas.microsoft.com/office/drawing/2014/main" id="{B77D0D43-B086-42B7-809F-F7F68BD062AE}"/>
              </a:ext>
            </a:extLst>
          </p:cNvPr>
          <p:cNvGraphicFramePr>
            <a:graphicFrameLocks noGrp="1"/>
          </p:cNvGraphicFramePr>
          <p:nvPr>
            <p:extLst>
              <p:ext uri="{D42A27DB-BD31-4B8C-83A1-F6EECF244321}">
                <p14:modId xmlns:p14="http://schemas.microsoft.com/office/powerpoint/2010/main" val="3421182789"/>
              </p:ext>
            </p:extLst>
          </p:nvPr>
        </p:nvGraphicFramePr>
        <p:xfrm>
          <a:off x="1333267" y="2265210"/>
          <a:ext cx="463026" cy="251460"/>
        </p:xfrm>
        <a:graphic>
          <a:graphicData uri="http://schemas.openxmlformats.org/drawingml/2006/table">
            <a:tbl>
              <a:tblPr firstRow="1" bandRow="1">
                <a:tableStyleId>{FABFCF23-3B69-468F-B69F-88F6DE6A72F2}</a:tableStyleId>
              </a:tblPr>
              <a:tblGrid>
                <a:gridCol w="463026">
                  <a:extLst>
                    <a:ext uri="{9D8B030D-6E8A-4147-A177-3AD203B41FA5}">
                      <a16:colId xmlns:a16="http://schemas.microsoft.com/office/drawing/2014/main" val="2399265923"/>
                    </a:ext>
                  </a:extLst>
                </a:gridCol>
              </a:tblGrid>
              <a:tr h="177956">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3276931"/>
                  </a:ext>
                </a:extLst>
              </a:tr>
            </a:tbl>
          </a:graphicData>
        </a:graphic>
      </p:graphicFrame>
      <p:graphicFrame>
        <p:nvGraphicFramePr>
          <p:cNvPr id="10" name="Table 9">
            <a:extLst>
              <a:ext uri="{FF2B5EF4-FFF2-40B4-BE49-F238E27FC236}">
                <a16:creationId xmlns:a16="http://schemas.microsoft.com/office/drawing/2014/main" id="{44AF6B5B-308B-4B02-AEAE-60D2F153BBD7}"/>
              </a:ext>
            </a:extLst>
          </p:cNvPr>
          <p:cNvGraphicFramePr>
            <a:graphicFrameLocks noGrp="1"/>
          </p:cNvGraphicFramePr>
          <p:nvPr>
            <p:extLst>
              <p:ext uri="{D42A27DB-BD31-4B8C-83A1-F6EECF244321}">
                <p14:modId xmlns:p14="http://schemas.microsoft.com/office/powerpoint/2010/main" val="63753594"/>
              </p:ext>
            </p:extLst>
          </p:nvPr>
        </p:nvGraphicFramePr>
        <p:xfrm>
          <a:off x="5038722" y="2303248"/>
          <a:ext cx="926052" cy="251460"/>
        </p:xfrm>
        <a:graphic>
          <a:graphicData uri="http://schemas.openxmlformats.org/drawingml/2006/table">
            <a:tbl>
              <a:tblPr firstRow="1" bandRow="1">
                <a:tableStyleId>{FABFCF23-3B69-468F-B69F-88F6DE6A72F2}</a:tableStyleId>
              </a:tblPr>
              <a:tblGrid>
                <a:gridCol w="463026">
                  <a:extLst>
                    <a:ext uri="{9D8B030D-6E8A-4147-A177-3AD203B41FA5}">
                      <a16:colId xmlns:a16="http://schemas.microsoft.com/office/drawing/2014/main" val="2399265923"/>
                    </a:ext>
                  </a:extLst>
                </a:gridCol>
                <a:gridCol w="463026">
                  <a:extLst>
                    <a:ext uri="{9D8B030D-6E8A-4147-A177-3AD203B41FA5}">
                      <a16:colId xmlns:a16="http://schemas.microsoft.com/office/drawing/2014/main" val="509405149"/>
                    </a:ext>
                  </a:extLst>
                </a:gridCol>
              </a:tblGrid>
              <a:tr h="177956">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3276931"/>
                  </a:ext>
                </a:extLst>
              </a:tr>
            </a:tbl>
          </a:graphicData>
        </a:graphic>
      </p:graphicFrame>
      <p:graphicFrame>
        <p:nvGraphicFramePr>
          <p:cNvPr id="11" name="Table 10">
            <a:extLst>
              <a:ext uri="{FF2B5EF4-FFF2-40B4-BE49-F238E27FC236}">
                <a16:creationId xmlns:a16="http://schemas.microsoft.com/office/drawing/2014/main" id="{8D8795BE-951E-4EA3-89DA-6B157DFBAC21}"/>
              </a:ext>
            </a:extLst>
          </p:cNvPr>
          <p:cNvGraphicFramePr>
            <a:graphicFrameLocks noGrp="1"/>
          </p:cNvGraphicFramePr>
          <p:nvPr>
            <p:extLst>
              <p:ext uri="{D42A27DB-BD31-4B8C-83A1-F6EECF244321}">
                <p14:modId xmlns:p14="http://schemas.microsoft.com/office/powerpoint/2010/main" val="915449262"/>
              </p:ext>
            </p:extLst>
          </p:nvPr>
        </p:nvGraphicFramePr>
        <p:xfrm>
          <a:off x="1901039" y="2265210"/>
          <a:ext cx="1389078" cy="251460"/>
        </p:xfrm>
        <a:graphic>
          <a:graphicData uri="http://schemas.openxmlformats.org/drawingml/2006/table">
            <a:tbl>
              <a:tblPr firstRow="1" bandRow="1">
                <a:tableStyleId>{FABFCF23-3B69-468F-B69F-88F6DE6A72F2}</a:tableStyleId>
              </a:tblPr>
              <a:tblGrid>
                <a:gridCol w="463026">
                  <a:extLst>
                    <a:ext uri="{9D8B030D-6E8A-4147-A177-3AD203B41FA5}">
                      <a16:colId xmlns:a16="http://schemas.microsoft.com/office/drawing/2014/main" val="2399265923"/>
                    </a:ext>
                  </a:extLst>
                </a:gridCol>
                <a:gridCol w="463026">
                  <a:extLst>
                    <a:ext uri="{9D8B030D-6E8A-4147-A177-3AD203B41FA5}">
                      <a16:colId xmlns:a16="http://schemas.microsoft.com/office/drawing/2014/main" val="509405149"/>
                    </a:ext>
                  </a:extLst>
                </a:gridCol>
                <a:gridCol w="463026">
                  <a:extLst>
                    <a:ext uri="{9D8B030D-6E8A-4147-A177-3AD203B41FA5}">
                      <a16:colId xmlns:a16="http://schemas.microsoft.com/office/drawing/2014/main" val="7517716"/>
                    </a:ext>
                  </a:extLst>
                </a:gridCol>
              </a:tblGrid>
              <a:tr h="177956">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3276931"/>
                  </a:ext>
                </a:extLst>
              </a:tr>
            </a:tbl>
          </a:graphicData>
        </a:graphic>
      </p:graphicFrame>
      <p:graphicFrame>
        <p:nvGraphicFramePr>
          <p:cNvPr id="12" name="Table 11">
            <a:extLst>
              <a:ext uri="{FF2B5EF4-FFF2-40B4-BE49-F238E27FC236}">
                <a16:creationId xmlns:a16="http://schemas.microsoft.com/office/drawing/2014/main" id="{F780FB28-79DB-409A-99A9-B2F5F2BDF186}"/>
              </a:ext>
            </a:extLst>
          </p:cNvPr>
          <p:cNvGraphicFramePr>
            <a:graphicFrameLocks noGrp="1"/>
          </p:cNvGraphicFramePr>
          <p:nvPr>
            <p:extLst>
              <p:ext uri="{D42A27DB-BD31-4B8C-83A1-F6EECF244321}">
                <p14:modId xmlns:p14="http://schemas.microsoft.com/office/powerpoint/2010/main" val="167450415"/>
              </p:ext>
            </p:extLst>
          </p:nvPr>
        </p:nvGraphicFramePr>
        <p:xfrm>
          <a:off x="10736305" y="2303248"/>
          <a:ext cx="463026" cy="251460"/>
        </p:xfrm>
        <a:graphic>
          <a:graphicData uri="http://schemas.openxmlformats.org/drawingml/2006/table">
            <a:tbl>
              <a:tblPr firstRow="1" bandRow="1">
                <a:tableStyleId>{FABFCF23-3B69-468F-B69F-88F6DE6A72F2}</a:tableStyleId>
              </a:tblPr>
              <a:tblGrid>
                <a:gridCol w="463026">
                  <a:extLst>
                    <a:ext uri="{9D8B030D-6E8A-4147-A177-3AD203B41FA5}">
                      <a16:colId xmlns:a16="http://schemas.microsoft.com/office/drawing/2014/main" val="2399265923"/>
                    </a:ext>
                  </a:extLst>
                </a:gridCol>
              </a:tblGrid>
              <a:tr h="0">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3276931"/>
                  </a:ext>
                </a:extLst>
              </a:tr>
            </a:tbl>
          </a:graphicData>
        </a:graphic>
      </p:graphicFrame>
      <p:graphicFrame>
        <p:nvGraphicFramePr>
          <p:cNvPr id="13" name="Table 12">
            <a:extLst>
              <a:ext uri="{FF2B5EF4-FFF2-40B4-BE49-F238E27FC236}">
                <a16:creationId xmlns:a16="http://schemas.microsoft.com/office/drawing/2014/main" id="{63B4C5AD-BA9B-40C2-99B2-D20CA96F9107}"/>
              </a:ext>
            </a:extLst>
          </p:cNvPr>
          <p:cNvGraphicFramePr>
            <a:graphicFrameLocks noGrp="1"/>
          </p:cNvGraphicFramePr>
          <p:nvPr>
            <p:extLst>
              <p:ext uri="{D42A27DB-BD31-4B8C-83A1-F6EECF244321}">
                <p14:modId xmlns:p14="http://schemas.microsoft.com/office/powerpoint/2010/main" val="2134207835"/>
              </p:ext>
            </p:extLst>
          </p:nvPr>
        </p:nvGraphicFramePr>
        <p:xfrm>
          <a:off x="9137735" y="2303248"/>
          <a:ext cx="1389078" cy="251460"/>
        </p:xfrm>
        <a:graphic>
          <a:graphicData uri="http://schemas.openxmlformats.org/drawingml/2006/table">
            <a:tbl>
              <a:tblPr firstRow="1" bandRow="1">
                <a:tableStyleId>{FABFCF23-3B69-468F-B69F-88F6DE6A72F2}</a:tableStyleId>
              </a:tblPr>
              <a:tblGrid>
                <a:gridCol w="463026">
                  <a:extLst>
                    <a:ext uri="{9D8B030D-6E8A-4147-A177-3AD203B41FA5}">
                      <a16:colId xmlns:a16="http://schemas.microsoft.com/office/drawing/2014/main" val="2399265923"/>
                    </a:ext>
                  </a:extLst>
                </a:gridCol>
                <a:gridCol w="463026">
                  <a:extLst>
                    <a:ext uri="{9D8B030D-6E8A-4147-A177-3AD203B41FA5}">
                      <a16:colId xmlns:a16="http://schemas.microsoft.com/office/drawing/2014/main" val="509405149"/>
                    </a:ext>
                  </a:extLst>
                </a:gridCol>
                <a:gridCol w="463026">
                  <a:extLst>
                    <a:ext uri="{9D8B030D-6E8A-4147-A177-3AD203B41FA5}">
                      <a16:colId xmlns:a16="http://schemas.microsoft.com/office/drawing/2014/main" val="7517716"/>
                    </a:ext>
                  </a:extLst>
                </a:gridCol>
              </a:tblGrid>
              <a:tr h="177956">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3276931"/>
                  </a:ext>
                </a:extLst>
              </a:tr>
            </a:tbl>
          </a:graphicData>
        </a:graphic>
      </p:graphicFrame>
      <p:graphicFrame>
        <p:nvGraphicFramePr>
          <p:cNvPr id="14" name="Table 13">
            <a:extLst>
              <a:ext uri="{FF2B5EF4-FFF2-40B4-BE49-F238E27FC236}">
                <a16:creationId xmlns:a16="http://schemas.microsoft.com/office/drawing/2014/main" id="{0056B67C-5A4B-4FB3-89D4-4F8E9D57E71F}"/>
              </a:ext>
            </a:extLst>
          </p:cNvPr>
          <p:cNvGraphicFramePr>
            <a:graphicFrameLocks noGrp="1"/>
          </p:cNvGraphicFramePr>
          <p:nvPr>
            <p:extLst>
              <p:ext uri="{D42A27DB-BD31-4B8C-83A1-F6EECF244321}">
                <p14:modId xmlns:p14="http://schemas.microsoft.com/office/powerpoint/2010/main" val="2404420150"/>
              </p:ext>
            </p:extLst>
          </p:nvPr>
        </p:nvGraphicFramePr>
        <p:xfrm>
          <a:off x="6257157" y="2319816"/>
          <a:ext cx="926052" cy="251460"/>
        </p:xfrm>
        <a:graphic>
          <a:graphicData uri="http://schemas.openxmlformats.org/drawingml/2006/table">
            <a:tbl>
              <a:tblPr firstRow="1" bandRow="1">
                <a:tableStyleId>{FABFCF23-3B69-468F-B69F-88F6DE6A72F2}</a:tableStyleId>
              </a:tblPr>
              <a:tblGrid>
                <a:gridCol w="463026">
                  <a:extLst>
                    <a:ext uri="{9D8B030D-6E8A-4147-A177-3AD203B41FA5}">
                      <a16:colId xmlns:a16="http://schemas.microsoft.com/office/drawing/2014/main" val="2399265923"/>
                    </a:ext>
                  </a:extLst>
                </a:gridCol>
                <a:gridCol w="463026">
                  <a:extLst>
                    <a:ext uri="{9D8B030D-6E8A-4147-A177-3AD203B41FA5}">
                      <a16:colId xmlns:a16="http://schemas.microsoft.com/office/drawing/2014/main" val="509405149"/>
                    </a:ext>
                  </a:extLst>
                </a:gridCol>
              </a:tblGrid>
              <a:tr h="177956">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3276931"/>
                  </a:ext>
                </a:extLst>
              </a:tr>
            </a:tbl>
          </a:graphicData>
        </a:graphic>
      </p:graphicFrame>
      <p:graphicFrame>
        <p:nvGraphicFramePr>
          <p:cNvPr id="17" name="Table 16">
            <a:extLst>
              <a:ext uri="{FF2B5EF4-FFF2-40B4-BE49-F238E27FC236}">
                <a16:creationId xmlns:a16="http://schemas.microsoft.com/office/drawing/2014/main" id="{9236B6CB-754A-4AC9-8F2B-5F34D6287900}"/>
              </a:ext>
            </a:extLst>
          </p:cNvPr>
          <p:cNvGraphicFramePr>
            <a:graphicFrameLocks noGrp="1"/>
          </p:cNvGraphicFramePr>
          <p:nvPr>
            <p:extLst>
              <p:ext uri="{D42A27DB-BD31-4B8C-83A1-F6EECF244321}">
                <p14:modId xmlns:p14="http://schemas.microsoft.com/office/powerpoint/2010/main" val="1233700767"/>
              </p:ext>
            </p:extLst>
          </p:nvPr>
        </p:nvGraphicFramePr>
        <p:xfrm>
          <a:off x="979545" y="3239023"/>
          <a:ext cx="926052" cy="251460"/>
        </p:xfrm>
        <a:graphic>
          <a:graphicData uri="http://schemas.openxmlformats.org/drawingml/2006/table">
            <a:tbl>
              <a:tblPr firstRow="1" bandRow="1">
                <a:tableStyleId>{FABFCF23-3B69-468F-B69F-88F6DE6A72F2}</a:tableStyleId>
              </a:tblPr>
              <a:tblGrid>
                <a:gridCol w="463026">
                  <a:extLst>
                    <a:ext uri="{9D8B030D-6E8A-4147-A177-3AD203B41FA5}">
                      <a16:colId xmlns:a16="http://schemas.microsoft.com/office/drawing/2014/main" val="509405149"/>
                    </a:ext>
                  </a:extLst>
                </a:gridCol>
                <a:gridCol w="463026">
                  <a:extLst>
                    <a:ext uri="{9D8B030D-6E8A-4147-A177-3AD203B41FA5}">
                      <a16:colId xmlns:a16="http://schemas.microsoft.com/office/drawing/2014/main" val="7517716"/>
                    </a:ext>
                  </a:extLst>
                </a:gridCol>
              </a:tblGrid>
              <a:tr h="177956">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3276931"/>
                  </a:ext>
                </a:extLst>
              </a:tr>
            </a:tbl>
          </a:graphicData>
        </a:graphic>
      </p:graphicFrame>
      <p:graphicFrame>
        <p:nvGraphicFramePr>
          <p:cNvPr id="18" name="Table 17">
            <a:extLst>
              <a:ext uri="{FF2B5EF4-FFF2-40B4-BE49-F238E27FC236}">
                <a16:creationId xmlns:a16="http://schemas.microsoft.com/office/drawing/2014/main" id="{539461EC-C2ED-4A7A-9DE7-3C9B276B0A0D}"/>
              </a:ext>
            </a:extLst>
          </p:cNvPr>
          <p:cNvGraphicFramePr>
            <a:graphicFrameLocks noGrp="1"/>
          </p:cNvGraphicFramePr>
          <p:nvPr>
            <p:extLst>
              <p:ext uri="{D42A27DB-BD31-4B8C-83A1-F6EECF244321}">
                <p14:modId xmlns:p14="http://schemas.microsoft.com/office/powerpoint/2010/main" val="3956411645"/>
              </p:ext>
            </p:extLst>
          </p:nvPr>
        </p:nvGraphicFramePr>
        <p:xfrm>
          <a:off x="392914" y="3239023"/>
          <a:ext cx="463026" cy="251460"/>
        </p:xfrm>
        <a:graphic>
          <a:graphicData uri="http://schemas.openxmlformats.org/drawingml/2006/table">
            <a:tbl>
              <a:tblPr firstRow="1" bandRow="1">
                <a:tableStyleId>{FABFCF23-3B69-468F-B69F-88F6DE6A72F2}</a:tableStyleId>
              </a:tblPr>
              <a:tblGrid>
                <a:gridCol w="463026">
                  <a:extLst>
                    <a:ext uri="{9D8B030D-6E8A-4147-A177-3AD203B41FA5}">
                      <a16:colId xmlns:a16="http://schemas.microsoft.com/office/drawing/2014/main" val="2399265923"/>
                    </a:ext>
                  </a:extLst>
                </a:gridCol>
              </a:tblGrid>
              <a:tr h="177956">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3276931"/>
                  </a:ext>
                </a:extLst>
              </a:tr>
            </a:tbl>
          </a:graphicData>
        </a:graphic>
      </p:graphicFrame>
      <p:cxnSp>
        <p:nvCxnSpPr>
          <p:cNvPr id="20" name="Straight Arrow Connector 19">
            <a:extLst>
              <a:ext uri="{FF2B5EF4-FFF2-40B4-BE49-F238E27FC236}">
                <a16:creationId xmlns:a16="http://schemas.microsoft.com/office/drawing/2014/main" id="{81ABDE1E-040B-4C3C-A7FE-6D1F6132610C}"/>
              </a:ext>
            </a:extLst>
          </p:cNvPr>
          <p:cNvCxnSpPr>
            <a:cxnSpLocks/>
          </p:cNvCxnSpPr>
          <p:nvPr/>
        </p:nvCxnSpPr>
        <p:spPr>
          <a:xfrm flipH="1">
            <a:off x="2483141" y="1810597"/>
            <a:ext cx="3485321" cy="370744"/>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30DECDA-85E3-4C67-A930-6432F03C63B4}"/>
              </a:ext>
            </a:extLst>
          </p:cNvPr>
          <p:cNvCxnSpPr>
            <a:cxnSpLocks/>
            <a:stCxn id="8" idx="2"/>
          </p:cNvCxnSpPr>
          <p:nvPr/>
        </p:nvCxnSpPr>
        <p:spPr>
          <a:xfrm>
            <a:off x="6096000" y="1810597"/>
            <a:ext cx="0" cy="429446"/>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0AFF607-C444-4169-BBBF-233C39C2E8FD}"/>
              </a:ext>
            </a:extLst>
          </p:cNvPr>
          <p:cNvCxnSpPr>
            <a:cxnSpLocks/>
            <a:stCxn id="8" idx="2"/>
          </p:cNvCxnSpPr>
          <p:nvPr/>
        </p:nvCxnSpPr>
        <p:spPr>
          <a:xfrm>
            <a:off x="6096000" y="1810597"/>
            <a:ext cx="3885529" cy="381287"/>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BB28F5B-C2A5-45CE-9551-D752EAB52A0C}"/>
              </a:ext>
            </a:extLst>
          </p:cNvPr>
          <p:cNvCxnSpPr>
            <a:cxnSpLocks/>
            <a:stCxn id="11" idx="2"/>
          </p:cNvCxnSpPr>
          <p:nvPr/>
        </p:nvCxnSpPr>
        <p:spPr>
          <a:xfrm flipH="1">
            <a:off x="1492941" y="2516670"/>
            <a:ext cx="1102637" cy="584276"/>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0" name="Table 29">
            <a:extLst>
              <a:ext uri="{FF2B5EF4-FFF2-40B4-BE49-F238E27FC236}">
                <a16:creationId xmlns:a16="http://schemas.microsoft.com/office/drawing/2014/main" id="{37AA64C3-A1CE-4BDA-8928-B8D24D809A35}"/>
              </a:ext>
            </a:extLst>
          </p:cNvPr>
          <p:cNvGraphicFramePr>
            <a:graphicFrameLocks noGrp="1"/>
          </p:cNvGraphicFramePr>
          <p:nvPr>
            <p:extLst>
              <p:ext uri="{D42A27DB-BD31-4B8C-83A1-F6EECF244321}">
                <p14:modId xmlns:p14="http://schemas.microsoft.com/office/powerpoint/2010/main" val="845858930"/>
              </p:ext>
            </p:extLst>
          </p:nvPr>
        </p:nvGraphicFramePr>
        <p:xfrm>
          <a:off x="664842" y="4201957"/>
          <a:ext cx="463026" cy="251460"/>
        </p:xfrm>
        <a:graphic>
          <a:graphicData uri="http://schemas.openxmlformats.org/drawingml/2006/table">
            <a:tbl>
              <a:tblPr firstRow="1" bandRow="1">
                <a:tableStyleId>{FABFCF23-3B69-468F-B69F-88F6DE6A72F2}</a:tableStyleId>
              </a:tblPr>
              <a:tblGrid>
                <a:gridCol w="463026">
                  <a:extLst>
                    <a:ext uri="{9D8B030D-6E8A-4147-A177-3AD203B41FA5}">
                      <a16:colId xmlns:a16="http://schemas.microsoft.com/office/drawing/2014/main" val="2399265923"/>
                    </a:ext>
                  </a:extLst>
                </a:gridCol>
              </a:tblGrid>
              <a:tr h="177956">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3276931"/>
                  </a:ext>
                </a:extLst>
              </a:tr>
            </a:tbl>
          </a:graphicData>
        </a:graphic>
      </p:graphicFrame>
      <p:graphicFrame>
        <p:nvGraphicFramePr>
          <p:cNvPr id="31" name="Table 30">
            <a:extLst>
              <a:ext uri="{FF2B5EF4-FFF2-40B4-BE49-F238E27FC236}">
                <a16:creationId xmlns:a16="http://schemas.microsoft.com/office/drawing/2014/main" id="{8871102B-871B-4F02-829A-A1FC8C47B80D}"/>
              </a:ext>
            </a:extLst>
          </p:cNvPr>
          <p:cNvGraphicFramePr>
            <a:graphicFrameLocks noGrp="1"/>
          </p:cNvGraphicFramePr>
          <p:nvPr>
            <p:extLst>
              <p:ext uri="{D42A27DB-BD31-4B8C-83A1-F6EECF244321}">
                <p14:modId xmlns:p14="http://schemas.microsoft.com/office/powerpoint/2010/main" val="1295185507"/>
              </p:ext>
            </p:extLst>
          </p:nvPr>
        </p:nvGraphicFramePr>
        <p:xfrm>
          <a:off x="1359381" y="4201957"/>
          <a:ext cx="463026" cy="251460"/>
        </p:xfrm>
        <a:graphic>
          <a:graphicData uri="http://schemas.openxmlformats.org/drawingml/2006/table">
            <a:tbl>
              <a:tblPr firstRow="1" bandRow="1">
                <a:tableStyleId>{FABFCF23-3B69-468F-B69F-88F6DE6A72F2}</a:tableStyleId>
              </a:tblPr>
              <a:tblGrid>
                <a:gridCol w="463026">
                  <a:extLst>
                    <a:ext uri="{9D8B030D-6E8A-4147-A177-3AD203B41FA5}">
                      <a16:colId xmlns:a16="http://schemas.microsoft.com/office/drawing/2014/main" val="2399265923"/>
                    </a:ext>
                  </a:extLst>
                </a:gridCol>
              </a:tblGrid>
              <a:tr h="177956">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3276931"/>
                  </a:ext>
                </a:extLst>
              </a:tr>
            </a:tbl>
          </a:graphicData>
        </a:graphic>
      </p:graphicFrame>
      <p:graphicFrame>
        <p:nvGraphicFramePr>
          <p:cNvPr id="32" name="Table 31">
            <a:extLst>
              <a:ext uri="{FF2B5EF4-FFF2-40B4-BE49-F238E27FC236}">
                <a16:creationId xmlns:a16="http://schemas.microsoft.com/office/drawing/2014/main" id="{62038649-9AF8-4E37-8191-8792BD0099E8}"/>
              </a:ext>
            </a:extLst>
          </p:cNvPr>
          <p:cNvGraphicFramePr>
            <a:graphicFrameLocks noGrp="1"/>
          </p:cNvGraphicFramePr>
          <p:nvPr>
            <p:extLst>
              <p:ext uri="{D42A27DB-BD31-4B8C-83A1-F6EECF244321}">
                <p14:modId xmlns:p14="http://schemas.microsoft.com/office/powerpoint/2010/main" val="1716569852"/>
              </p:ext>
            </p:extLst>
          </p:nvPr>
        </p:nvGraphicFramePr>
        <p:xfrm>
          <a:off x="4918804" y="3239023"/>
          <a:ext cx="463026" cy="251460"/>
        </p:xfrm>
        <a:graphic>
          <a:graphicData uri="http://schemas.openxmlformats.org/drawingml/2006/table">
            <a:tbl>
              <a:tblPr firstRow="1" bandRow="1">
                <a:tableStyleId>{FABFCF23-3B69-468F-B69F-88F6DE6A72F2}</a:tableStyleId>
              </a:tblPr>
              <a:tblGrid>
                <a:gridCol w="463026">
                  <a:extLst>
                    <a:ext uri="{9D8B030D-6E8A-4147-A177-3AD203B41FA5}">
                      <a16:colId xmlns:a16="http://schemas.microsoft.com/office/drawing/2014/main" val="2399265923"/>
                    </a:ext>
                  </a:extLst>
                </a:gridCol>
              </a:tblGrid>
              <a:tr h="177956">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3276931"/>
                  </a:ext>
                </a:extLst>
              </a:tr>
            </a:tbl>
          </a:graphicData>
        </a:graphic>
      </p:graphicFrame>
      <p:graphicFrame>
        <p:nvGraphicFramePr>
          <p:cNvPr id="33" name="Table 32">
            <a:extLst>
              <a:ext uri="{FF2B5EF4-FFF2-40B4-BE49-F238E27FC236}">
                <a16:creationId xmlns:a16="http://schemas.microsoft.com/office/drawing/2014/main" id="{96CEDFDE-6E65-491B-9E46-1A3E9B8E4E62}"/>
              </a:ext>
            </a:extLst>
          </p:cNvPr>
          <p:cNvGraphicFramePr>
            <a:graphicFrameLocks noGrp="1"/>
          </p:cNvGraphicFramePr>
          <p:nvPr>
            <p:extLst>
              <p:ext uri="{D42A27DB-BD31-4B8C-83A1-F6EECF244321}">
                <p14:modId xmlns:p14="http://schemas.microsoft.com/office/powerpoint/2010/main" val="3630662330"/>
              </p:ext>
            </p:extLst>
          </p:nvPr>
        </p:nvGraphicFramePr>
        <p:xfrm>
          <a:off x="5505435" y="3239023"/>
          <a:ext cx="463026" cy="251460"/>
        </p:xfrm>
        <a:graphic>
          <a:graphicData uri="http://schemas.openxmlformats.org/drawingml/2006/table">
            <a:tbl>
              <a:tblPr firstRow="1" bandRow="1">
                <a:tableStyleId>{FABFCF23-3B69-468F-B69F-88F6DE6A72F2}</a:tableStyleId>
              </a:tblPr>
              <a:tblGrid>
                <a:gridCol w="463026">
                  <a:extLst>
                    <a:ext uri="{9D8B030D-6E8A-4147-A177-3AD203B41FA5}">
                      <a16:colId xmlns:a16="http://schemas.microsoft.com/office/drawing/2014/main" val="2399265923"/>
                    </a:ext>
                  </a:extLst>
                </a:gridCol>
              </a:tblGrid>
              <a:tr h="177956">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3276931"/>
                  </a:ext>
                </a:extLst>
              </a:tr>
            </a:tbl>
          </a:graphicData>
        </a:graphic>
      </p:graphicFrame>
      <p:graphicFrame>
        <p:nvGraphicFramePr>
          <p:cNvPr id="34" name="Table 33">
            <a:extLst>
              <a:ext uri="{FF2B5EF4-FFF2-40B4-BE49-F238E27FC236}">
                <a16:creationId xmlns:a16="http://schemas.microsoft.com/office/drawing/2014/main" id="{25C1B4EA-8CCC-4E33-9D9D-D0B4E97AB9F0}"/>
              </a:ext>
            </a:extLst>
          </p:cNvPr>
          <p:cNvGraphicFramePr>
            <a:graphicFrameLocks noGrp="1"/>
          </p:cNvGraphicFramePr>
          <p:nvPr>
            <p:extLst>
              <p:ext uri="{D42A27DB-BD31-4B8C-83A1-F6EECF244321}">
                <p14:modId xmlns:p14="http://schemas.microsoft.com/office/powerpoint/2010/main" val="4253965073"/>
              </p:ext>
            </p:extLst>
          </p:nvPr>
        </p:nvGraphicFramePr>
        <p:xfrm>
          <a:off x="6367147" y="3228630"/>
          <a:ext cx="463026" cy="251460"/>
        </p:xfrm>
        <a:graphic>
          <a:graphicData uri="http://schemas.openxmlformats.org/drawingml/2006/table">
            <a:tbl>
              <a:tblPr firstRow="1" bandRow="1">
                <a:tableStyleId>{FABFCF23-3B69-468F-B69F-88F6DE6A72F2}</a:tableStyleId>
              </a:tblPr>
              <a:tblGrid>
                <a:gridCol w="463026">
                  <a:extLst>
                    <a:ext uri="{9D8B030D-6E8A-4147-A177-3AD203B41FA5}">
                      <a16:colId xmlns:a16="http://schemas.microsoft.com/office/drawing/2014/main" val="2399265923"/>
                    </a:ext>
                  </a:extLst>
                </a:gridCol>
              </a:tblGrid>
              <a:tr h="177956">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3276931"/>
                  </a:ext>
                </a:extLst>
              </a:tr>
            </a:tbl>
          </a:graphicData>
        </a:graphic>
      </p:graphicFrame>
      <p:graphicFrame>
        <p:nvGraphicFramePr>
          <p:cNvPr id="35" name="Table 34">
            <a:extLst>
              <a:ext uri="{FF2B5EF4-FFF2-40B4-BE49-F238E27FC236}">
                <a16:creationId xmlns:a16="http://schemas.microsoft.com/office/drawing/2014/main" id="{5A5A6BCA-178B-465F-AAB8-A3BE7BEF5CF1}"/>
              </a:ext>
            </a:extLst>
          </p:cNvPr>
          <p:cNvGraphicFramePr>
            <a:graphicFrameLocks noGrp="1"/>
          </p:cNvGraphicFramePr>
          <p:nvPr>
            <p:extLst>
              <p:ext uri="{D42A27DB-BD31-4B8C-83A1-F6EECF244321}">
                <p14:modId xmlns:p14="http://schemas.microsoft.com/office/powerpoint/2010/main" val="1314451232"/>
              </p:ext>
            </p:extLst>
          </p:nvPr>
        </p:nvGraphicFramePr>
        <p:xfrm>
          <a:off x="6951696" y="3228630"/>
          <a:ext cx="463026" cy="251460"/>
        </p:xfrm>
        <a:graphic>
          <a:graphicData uri="http://schemas.openxmlformats.org/drawingml/2006/table">
            <a:tbl>
              <a:tblPr firstRow="1" bandRow="1">
                <a:tableStyleId>{FABFCF23-3B69-468F-B69F-88F6DE6A72F2}</a:tableStyleId>
              </a:tblPr>
              <a:tblGrid>
                <a:gridCol w="463026">
                  <a:extLst>
                    <a:ext uri="{9D8B030D-6E8A-4147-A177-3AD203B41FA5}">
                      <a16:colId xmlns:a16="http://schemas.microsoft.com/office/drawing/2014/main" val="2399265923"/>
                    </a:ext>
                  </a:extLst>
                </a:gridCol>
              </a:tblGrid>
              <a:tr h="177956">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3276931"/>
                  </a:ext>
                </a:extLst>
              </a:tr>
            </a:tbl>
          </a:graphicData>
        </a:graphic>
      </p:graphicFrame>
      <p:graphicFrame>
        <p:nvGraphicFramePr>
          <p:cNvPr id="41" name="Table 40">
            <a:extLst>
              <a:ext uri="{FF2B5EF4-FFF2-40B4-BE49-F238E27FC236}">
                <a16:creationId xmlns:a16="http://schemas.microsoft.com/office/drawing/2014/main" id="{67F7D635-9D21-4CA3-9450-47D24CA12759}"/>
              </a:ext>
            </a:extLst>
          </p:cNvPr>
          <p:cNvGraphicFramePr>
            <a:graphicFrameLocks noGrp="1"/>
          </p:cNvGraphicFramePr>
          <p:nvPr>
            <p:extLst>
              <p:ext uri="{D42A27DB-BD31-4B8C-83A1-F6EECF244321}">
                <p14:modId xmlns:p14="http://schemas.microsoft.com/office/powerpoint/2010/main" val="2263798949"/>
              </p:ext>
            </p:extLst>
          </p:nvPr>
        </p:nvGraphicFramePr>
        <p:xfrm>
          <a:off x="2777941" y="3239023"/>
          <a:ext cx="926052" cy="251460"/>
        </p:xfrm>
        <a:graphic>
          <a:graphicData uri="http://schemas.openxmlformats.org/drawingml/2006/table">
            <a:tbl>
              <a:tblPr firstRow="1" bandRow="1">
                <a:tableStyleId>{FABFCF23-3B69-468F-B69F-88F6DE6A72F2}</a:tableStyleId>
              </a:tblPr>
              <a:tblGrid>
                <a:gridCol w="463026">
                  <a:extLst>
                    <a:ext uri="{9D8B030D-6E8A-4147-A177-3AD203B41FA5}">
                      <a16:colId xmlns:a16="http://schemas.microsoft.com/office/drawing/2014/main" val="509405149"/>
                    </a:ext>
                  </a:extLst>
                </a:gridCol>
                <a:gridCol w="463026">
                  <a:extLst>
                    <a:ext uri="{9D8B030D-6E8A-4147-A177-3AD203B41FA5}">
                      <a16:colId xmlns:a16="http://schemas.microsoft.com/office/drawing/2014/main" val="7517716"/>
                    </a:ext>
                  </a:extLst>
                </a:gridCol>
              </a:tblGrid>
              <a:tr h="177956">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3276931"/>
                  </a:ext>
                </a:extLst>
              </a:tr>
            </a:tbl>
          </a:graphicData>
        </a:graphic>
      </p:graphicFrame>
      <p:graphicFrame>
        <p:nvGraphicFramePr>
          <p:cNvPr id="42" name="Table 41">
            <a:extLst>
              <a:ext uri="{FF2B5EF4-FFF2-40B4-BE49-F238E27FC236}">
                <a16:creationId xmlns:a16="http://schemas.microsoft.com/office/drawing/2014/main" id="{B59E6CE3-3301-440E-91EA-55D2DFA4C40A}"/>
              </a:ext>
            </a:extLst>
          </p:cNvPr>
          <p:cNvGraphicFramePr>
            <a:graphicFrameLocks noGrp="1"/>
          </p:cNvGraphicFramePr>
          <p:nvPr>
            <p:extLst>
              <p:ext uri="{D42A27DB-BD31-4B8C-83A1-F6EECF244321}">
                <p14:modId xmlns:p14="http://schemas.microsoft.com/office/powerpoint/2010/main" val="3483770232"/>
              </p:ext>
            </p:extLst>
          </p:nvPr>
        </p:nvGraphicFramePr>
        <p:xfrm>
          <a:off x="3812722" y="3239023"/>
          <a:ext cx="463026" cy="251460"/>
        </p:xfrm>
        <a:graphic>
          <a:graphicData uri="http://schemas.openxmlformats.org/drawingml/2006/table">
            <a:tbl>
              <a:tblPr firstRow="1" bandRow="1">
                <a:tableStyleId>{FABFCF23-3B69-468F-B69F-88F6DE6A72F2}</a:tableStyleId>
              </a:tblPr>
              <a:tblGrid>
                <a:gridCol w="463026">
                  <a:extLst>
                    <a:ext uri="{9D8B030D-6E8A-4147-A177-3AD203B41FA5}">
                      <a16:colId xmlns:a16="http://schemas.microsoft.com/office/drawing/2014/main" val="2399265923"/>
                    </a:ext>
                  </a:extLst>
                </a:gridCol>
              </a:tblGrid>
              <a:tr h="181177">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3276931"/>
                  </a:ext>
                </a:extLst>
              </a:tr>
            </a:tbl>
          </a:graphicData>
        </a:graphic>
      </p:graphicFrame>
      <p:cxnSp>
        <p:nvCxnSpPr>
          <p:cNvPr id="43" name="Straight Arrow Connector 42">
            <a:extLst>
              <a:ext uri="{FF2B5EF4-FFF2-40B4-BE49-F238E27FC236}">
                <a16:creationId xmlns:a16="http://schemas.microsoft.com/office/drawing/2014/main" id="{66425819-DD30-4243-8B54-312F4BC487D3}"/>
              </a:ext>
            </a:extLst>
          </p:cNvPr>
          <p:cNvCxnSpPr>
            <a:cxnSpLocks/>
            <a:stCxn id="11" idx="2"/>
          </p:cNvCxnSpPr>
          <p:nvPr/>
        </p:nvCxnSpPr>
        <p:spPr>
          <a:xfrm>
            <a:off x="2595578" y="2516670"/>
            <a:ext cx="799285" cy="509969"/>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9C3D3AB-0B77-4376-BE97-75E660D569FB}"/>
              </a:ext>
            </a:extLst>
          </p:cNvPr>
          <p:cNvCxnSpPr>
            <a:cxnSpLocks/>
            <a:stCxn id="17" idx="2"/>
          </p:cNvCxnSpPr>
          <p:nvPr/>
        </p:nvCxnSpPr>
        <p:spPr>
          <a:xfrm flipH="1">
            <a:off x="949075" y="3490483"/>
            <a:ext cx="493496" cy="547999"/>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9262735-04BA-42A0-8081-FD1F16F0555F}"/>
              </a:ext>
            </a:extLst>
          </p:cNvPr>
          <p:cNvCxnSpPr>
            <a:cxnSpLocks/>
            <a:stCxn id="17" idx="2"/>
          </p:cNvCxnSpPr>
          <p:nvPr/>
        </p:nvCxnSpPr>
        <p:spPr>
          <a:xfrm>
            <a:off x="1442571" y="3490483"/>
            <a:ext cx="169879" cy="547999"/>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6" name="Table 55">
            <a:extLst>
              <a:ext uri="{FF2B5EF4-FFF2-40B4-BE49-F238E27FC236}">
                <a16:creationId xmlns:a16="http://schemas.microsoft.com/office/drawing/2014/main" id="{1E9B7259-AE59-42F9-84D6-FDB1C557960A}"/>
              </a:ext>
            </a:extLst>
          </p:cNvPr>
          <p:cNvGraphicFramePr>
            <a:graphicFrameLocks noGrp="1"/>
          </p:cNvGraphicFramePr>
          <p:nvPr>
            <p:extLst>
              <p:ext uri="{D42A27DB-BD31-4B8C-83A1-F6EECF244321}">
                <p14:modId xmlns:p14="http://schemas.microsoft.com/office/powerpoint/2010/main" val="3486211466"/>
              </p:ext>
            </p:extLst>
          </p:nvPr>
        </p:nvGraphicFramePr>
        <p:xfrm>
          <a:off x="2655157" y="4201957"/>
          <a:ext cx="463026" cy="251460"/>
        </p:xfrm>
        <a:graphic>
          <a:graphicData uri="http://schemas.openxmlformats.org/drawingml/2006/table">
            <a:tbl>
              <a:tblPr firstRow="1" bandRow="1">
                <a:tableStyleId>{FABFCF23-3B69-468F-B69F-88F6DE6A72F2}</a:tableStyleId>
              </a:tblPr>
              <a:tblGrid>
                <a:gridCol w="463026">
                  <a:extLst>
                    <a:ext uri="{9D8B030D-6E8A-4147-A177-3AD203B41FA5}">
                      <a16:colId xmlns:a16="http://schemas.microsoft.com/office/drawing/2014/main" val="2399265923"/>
                    </a:ext>
                  </a:extLst>
                </a:gridCol>
              </a:tblGrid>
              <a:tr h="177956">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3276931"/>
                  </a:ext>
                </a:extLst>
              </a:tr>
            </a:tbl>
          </a:graphicData>
        </a:graphic>
      </p:graphicFrame>
      <p:graphicFrame>
        <p:nvGraphicFramePr>
          <p:cNvPr id="57" name="Table 56">
            <a:extLst>
              <a:ext uri="{FF2B5EF4-FFF2-40B4-BE49-F238E27FC236}">
                <a16:creationId xmlns:a16="http://schemas.microsoft.com/office/drawing/2014/main" id="{5186F20A-E0E3-49A4-A70B-8210797C7DF0}"/>
              </a:ext>
            </a:extLst>
          </p:cNvPr>
          <p:cNvGraphicFramePr>
            <a:graphicFrameLocks noGrp="1"/>
          </p:cNvGraphicFramePr>
          <p:nvPr>
            <p:extLst>
              <p:ext uri="{D42A27DB-BD31-4B8C-83A1-F6EECF244321}">
                <p14:modId xmlns:p14="http://schemas.microsoft.com/office/powerpoint/2010/main" val="2927016154"/>
              </p:ext>
            </p:extLst>
          </p:nvPr>
        </p:nvGraphicFramePr>
        <p:xfrm>
          <a:off x="3349696" y="4201957"/>
          <a:ext cx="463026" cy="251460"/>
        </p:xfrm>
        <a:graphic>
          <a:graphicData uri="http://schemas.openxmlformats.org/drawingml/2006/table">
            <a:tbl>
              <a:tblPr firstRow="1" bandRow="1">
                <a:tableStyleId>{FABFCF23-3B69-468F-B69F-88F6DE6A72F2}</a:tableStyleId>
              </a:tblPr>
              <a:tblGrid>
                <a:gridCol w="463026">
                  <a:extLst>
                    <a:ext uri="{9D8B030D-6E8A-4147-A177-3AD203B41FA5}">
                      <a16:colId xmlns:a16="http://schemas.microsoft.com/office/drawing/2014/main" val="2399265923"/>
                    </a:ext>
                  </a:extLst>
                </a:gridCol>
              </a:tblGrid>
              <a:tr h="177956">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3276931"/>
                  </a:ext>
                </a:extLst>
              </a:tr>
            </a:tbl>
          </a:graphicData>
        </a:graphic>
      </p:graphicFrame>
      <p:cxnSp>
        <p:nvCxnSpPr>
          <p:cNvPr id="58" name="Straight Arrow Connector 57">
            <a:extLst>
              <a:ext uri="{FF2B5EF4-FFF2-40B4-BE49-F238E27FC236}">
                <a16:creationId xmlns:a16="http://schemas.microsoft.com/office/drawing/2014/main" id="{A89ECC4E-55A9-43E1-81A3-5D82A86BA553}"/>
              </a:ext>
            </a:extLst>
          </p:cNvPr>
          <p:cNvCxnSpPr>
            <a:cxnSpLocks/>
          </p:cNvCxnSpPr>
          <p:nvPr/>
        </p:nvCxnSpPr>
        <p:spPr>
          <a:xfrm flipH="1">
            <a:off x="2877657" y="3480090"/>
            <a:ext cx="378458" cy="60623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81F5B14-1968-47D6-9003-401994AB5AB9}"/>
              </a:ext>
            </a:extLst>
          </p:cNvPr>
          <p:cNvCxnSpPr>
            <a:cxnSpLocks/>
          </p:cNvCxnSpPr>
          <p:nvPr/>
        </p:nvCxnSpPr>
        <p:spPr>
          <a:xfrm>
            <a:off x="3256115" y="3480090"/>
            <a:ext cx="303424" cy="60623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46502A3-8AD1-44CD-9CE9-9AB6D8DB6118}"/>
              </a:ext>
            </a:extLst>
          </p:cNvPr>
          <p:cNvCxnSpPr>
            <a:cxnSpLocks/>
          </p:cNvCxnSpPr>
          <p:nvPr/>
        </p:nvCxnSpPr>
        <p:spPr>
          <a:xfrm flipH="1">
            <a:off x="5222955" y="2530508"/>
            <a:ext cx="282480" cy="60623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F570EA5-96E0-4F45-AE24-D0CE2D36EA67}"/>
              </a:ext>
            </a:extLst>
          </p:cNvPr>
          <p:cNvCxnSpPr>
            <a:cxnSpLocks/>
          </p:cNvCxnSpPr>
          <p:nvPr/>
        </p:nvCxnSpPr>
        <p:spPr>
          <a:xfrm>
            <a:off x="5505435" y="2530508"/>
            <a:ext cx="303424" cy="60623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F2A14E3-6267-4311-93DE-220CA2EBA8E5}"/>
              </a:ext>
            </a:extLst>
          </p:cNvPr>
          <p:cNvCxnSpPr>
            <a:cxnSpLocks/>
          </p:cNvCxnSpPr>
          <p:nvPr/>
        </p:nvCxnSpPr>
        <p:spPr>
          <a:xfrm flipH="1">
            <a:off x="6528435" y="2566187"/>
            <a:ext cx="212083" cy="58203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40DDBD1F-5790-4CDF-A1E8-930457B10946}"/>
              </a:ext>
            </a:extLst>
          </p:cNvPr>
          <p:cNvCxnSpPr>
            <a:cxnSpLocks/>
          </p:cNvCxnSpPr>
          <p:nvPr/>
        </p:nvCxnSpPr>
        <p:spPr>
          <a:xfrm>
            <a:off x="6740518" y="2566187"/>
            <a:ext cx="407539" cy="534759"/>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4" name="Table 73">
            <a:extLst>
              <a:ext uri="{FF2B5EF4-FFF2-40B4-BE49-F238E27FC236}">
                <a16:creationId xmlns:a16="http://schemas.microsoft.com/office/drawing/2014/main" id="{A3EFFC82-48A9-4EA9-A378-7202F3F99737}"/>
              </a:ext>
            </a:extLst>
          </p:cNvPr>
          <p:cNvGraphicFramePr>
            <a:graphicFrameLocks noGrp="1"/>
          </p:cNvGraphicFramePr>
          <p:nvPr>
            <p:extLst>
              <p:ext uri="{D42A27DB-BD31-4B8C-83A1-F6EECF244321}">
                <p14:modId xmlns:p14="http://schemas.microsoft.com/office/powerpoint/2010/main" val="4224942674"/>
              </p:ext>
            </p:extLst>
          </p:nvPr>
        </p:nvGraphicFramePr>
        <p:xfrm>
          <a:off x="8774810" y="3266221"/>
          <a:ext cx="926052" cy="251460"/>
        </p:xfrm>
        <a:graphic>
          <a:graphicData uri="http://schemas.openxmlformats.org/drawingml/2006/table">
            <a:tbl>
              <a:tblPr firstRow="1" bandRow="1">
                <a:tableStyleId>{FABFCF23-3B69-468F-B69F-88F6DE6A72F2}</a:tableStyleId>
              </a:tblPr>
              <a:tblGrid>
                <a:gridCol w="463026">
                  <a:extLst>
                    <a:ext uri="{9D8B030D-6E8A-4147-A177-3AD203B41FA5}">
                      <a16:colId xmlns:a16="http://schemas.microsoft.com/office/drawing/2014/main" val="509405149"/>
                    </a:ext>
                  </a:extLst>
                </a:gridCol>
                <a:gridCol w="463026">
                  <a:extLst>
                    <a:ext uri="{9D8B030D-6E8A-4147-A177-3AD203B41FA5}">
                      <a16:colId xmlns:a16="http://schemas.microsoft.com/office/drawing/2014/main" val="7517716"/>
                    </a:ext>
                  </a:extLst>
                </a:gridCol>
              </a:tblGrid>
              <a:tr h="177956">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3276931"/>
                  </a:ext>
                </a:extLst>
              </a:tr>
            </a:tbl>
          </a:graphicData>
        </a:graphic>
      </p:graphicFrame>
      <p:graphicFrame>
        <p:nvGraphicFramePr>
          <p:cNvPr id="75" name="Table 74">
            <a:extLst>
              <a:ext uri="{FF2B5EF4-FFF2-40B4-BE49-F238E27FC236}">
                <a16:creationId xmlns:a16="http://schemas.microsoft.com/office/drawing/2014/main" id="{438996F1-331E-404E-B3D5-4A56BEF409F7}"/>
              </a:ext>
            </a:extLst>
          </p:cNvPr>
          <p:cNvGraphicFramePr>
            <a:graphicFrameLocks noGrp="1"/>
          </p:cNvGraphicFramePr>
          <p:nvPr>
            <p:extLst>
              <p:ext uri="{D42A27DB-BD31-4B8C-83A1-F6EECF244321}">
                <p14:modId xmlns:p14="http://schemas.microsoft.com/office/powerpoint/2010/main" val="4227416022"/>
              </p:ext>
            </p:extLst>
          </p:nvPr>
        </p:nvGraphicFramePr>
        <p:xfrm>
          <a:off x="8188179" y="3266221"/>
          <a:ext cx="463026" cy="251460"/>
        </p:xfrm>
        <a:graphic>
          <a:graphicData uri="http://schemas.openxmlformats.org/drawingml/2006/table">
            <a:tbl>
              <a:tblPr firstRow="1" bandRow="1">
                <a:tableStyleId>{FABFCF23-3B69-468F-B69F-88F6DE6A72F2}</a:tableStyleId>
              </a:tblPr>
              <a:tblGrid>
                <a:gridCol w="463026">
                  <a:extLst>
                    <a:ext uri="{9D8B030D-6E8A-4147-A177-3AD203B41FA5}">
                      <a16:colId xmlns:a16="http://schemas.microsoft.com/office/drawing/2014/main" val="2399265923"/>
                    </a:ext>
                  </a:extLst>
                </a:gridCol>
              </a:tblGrid>
              <a:tr h="177956">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3276931"/>
                  </a:ext>
                </a:extLst>
              </a:tr>
            </a:tbl>
          </a:graphicData>
        </a:graphic>
      </p:graphicFrame>
      <p:cxnSp>
        <p:nvCxnSpPr>
          <p:cNvPr id="76" name="Straight Arrow Connector 75">
            <a:extLst>
              <a:ext uri="{FF2B5EF4-FFF2-40B4-BE49-F238E27FC236}">
                <a16:creationId xmlns:a16="http://schemas.microsoft.com/office/drawing/2014/main" id="{7D0016F2-52B1-4904-B878-BC84DF58F2AF}"/>
              </a:ext>
            </a:extLst>
          </p:cNvPr>
          <p:cNvCxnSpPr>
            <a:cxnSpLocks/>
          </p:cNvCxnSpPr>
          <p:nvPr/>
        </p:nvCxnSpPr>
        <p:spPr>
          <a:xfrm flipH="1">
            <a:off x="9259393" y="2543868"/>
            <a:ext cx="694538" cy="557078"/>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7" name="Table 76">
            <a:extLst>
              <a:ext uri="{FF2B5EF4-FFF2-40B4-BE49-F238E27FC236}">
                <a16:creationId xmlns:a16="http://schemas.microsoft.com/office/drawing/2014/main" id="{83D610BE-57E1-4AB7-8EF6-2B63A05F6A2A}"/>
              </a:ext>
            </a:extLst>
          </p:cNvPr>
          <p:cNvGraphicFramePr>
            <a:graphicFrameLocks noGrp="1"/>
          </p:cNvGraphicFramePr>
          <p:nvPr>
            <p:extLst>
              <p:ext uri="{D42A27DB-BD31-4B8C-83A1-F6EECF244321}">
                <p14:modId xmlns:p14="http://schemas.microsoft.com/office/powerpoint/2010/main" val="823036657"/>
              </p:ext>
            </p:extLst>
          </p:nvPr>
        </p:nvGraphicFramePr>
        <p:xfrm>
          <a:off x="8460107" y="4229155"/>
          <a:ext cx="463026" cy="251460"/>
        </p:xfrm>
        <a:graphic>
          <a:graphicData uri="http://schemas.openxmlformats.org/drawingml/2006/table">
            <a:tbl>
              <a:tblPr firstRow="1" bandRow="1">
                <a:tableStyleId>{FABFCF23-3B69-468F-B69F-88F6DE6A72F2}</a:tableStyleId>
              </a:tblPr>
              <a:tblGrid>
                <a:gridCol w="463026">
                  <a:extLst>
                    <a:ext uri="{9D8B030D-6E8A-4147-A177-3AD203B41FA5}">
                      <a16:colId xmlns:a16="http://schemas.microsoft.com/office/drawing/2014/main" val="2399265923"/>
                    </a:ext>
                  </a:extLst>
                </a:gridCol>
              </a:tblGrid>
              <a:tr h="177956">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3276931"/>
                  </a:ext>
                </a:extLst>
              </a:tr>
            </a:tbl>
          </a:graphicData>
        </a:graphic>
      </p:graphicFrame>
      <p:graphicFrame>
        <p:nvGraphicFramePr>
          <p:cNvPr id="78" name="Table 77">
            <a:extLst>
              <a:ext uri="{FF2B5EF4-FFF2-40B4-BE49-F238E27FC236}">
                <a16:creationId xmlns:a16="http://schemas.microsoft.com/office/drawing/2014/main" id="{6FA26E1A-9C62-47A2-B380-83C4023B0050}"/>
              </a:ext>
            </a:extLst>
          </p:cNvPr>
          <p:cNvGraphicFramePr>
            <a:graphicFrameLocks noGrp="1"/>
          </p:cNvGraphicFramePr>
          <p:nvPr>
            <p:extLst>
              <p:ext uri="{D42A27DB-BD31-4B8C-83A1-F6EECF244321}">
                <p14:modId xmlns:p14="http://schemas.microsoft.com/office/powerpoint/2010/main" val="2520648259"/>
              </p:ext>
            </p:extLst>
          </p:nvPr>
        </p:nvGraphicFramePr>
        <p:xfrm>
          <a:off x="9154646" y="4229155"/>
          <a:ext cx="463026" cy="251460"/>
        </p:xfrm>
        <a:graphic>
          <a:graphicData uri="http://schemas.openxmlformats.org/drawingml/2006/table">
            <a:tbl>
              <a:tblPr firstRow="1" bandRow="1">
                <a:tableStyleId>{FABFCF23-3B69-468F-B69F-88F6DE6A72F2}</a:tableStyleId>
              </a:tblPr>
              <a:tblGrid>
                <a:gridCol w="463026">
                  <a:extLst>
                    <a:ext uri="{9D8B030D-6E8A-4147-A177-3AD203B41FA5}">
                      <a16:colId xmlns:a16="http://schemas.microsoft.com/office/drawing/2014/main" val="2399265923"/>
                    </a:ext>
                  </a:extLst>
                </a:gridCol>
              </a:tblGrid>
              <a:tr h="177956">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3276931"/>
                  </a:ext>
                </a:extLst>
              </a:tr>
            </a:tbl>
          </a:graphicData>
        </a:graphic>
      </p:graphicFrame>
      <p:graphicFrame>
        <p:nvGraphicFramePr>
          <p:cNvPr id="79" name="Table 78">
            <a:extLst>
              <a:ext uri="{FF2B5EF4-FFF2-40B4-BE49-F238E27FC236}">
                <a16:creationId xmlns:a16="http://schemas.microsoft.com/office/drawing/2014/main" id="{8BB8611C-988E-41E1-A75B-47D9C018FF58}"/>
              </a:ext>
            </a:extLst>
          </p:cNvPr>
          <p:cNvGraphicFramePr>
            <a:graphicFrameLocks noGrp="1"/>
          </p:cNvGraphicFramePr>
          <p:nvPr>
            <p:extLst>
              <p:ext uri="{D42A27DB-BD31-4B8C-83A1-F6EECF244321}">
                <p14:modId xmlns:p14="http://schemas.microsoft.com/office/powerpoint/2010/main" val="260426470"/>
              </p:ext>
            </p:extLst>
          </p:nvPr>
        </p:nvGraphicFramePr>
        <p:xfrm>
          <a:off x="10473289" y="3285560"/>
          <a:ext cx="926052" cy="251460"/>
        </p:xfrm>
        <a:graphic>
          <a:graphicData uri="http://schemas.openxmlformats.org/drawingml/2006/table">
            <a:tbl>
              <a:tblPr firstRow="1" bandRow="1">
                <a:tableStyleId>{FABFCF23-3B69-468F-B69F-88F6DE6A72F2}</a:tableStyleId>
              </a:tblPr>
              <a:tblGrid>
                <a:gridCol w="463026">
                  <a:extLst>
                    <a:ext uri="{9D8B030D-6E8A-4147-A177-3AD203B41FA5}">
                      <a16:colId xmlns:a16="http://schemas.microsoft.com/office/drawing/2014/main" val="509405149"/>
                    </a:ext>
                  </a:extLst>
                </a:gridCol>
                <a:gridCol w="463026">
                  <a:extLst>
                    <a:ext uri="{9D8B030D-6E8A-4147-A177-3AD203B41FA5}">
                      <a16:colId xmlns:a16="http://schemas.microsoft.com/office/drawing/2014/main" val="7517716"/>
                    </a:ext>
                  </a:extLst>
                </a:gridCol>
              </a:tblGrid>
              <a:tr h="177956">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3276931"/>
                  </a:ext>
                </a:extLst>
              </a:tr>
            </a:tbl>
          </a:graphicData>
        </a:graphic>
      </p:graphicFrame>
      <p:graphicFrame>
        <p:nvGraphicFramePr>
          <p:cNvPr id="80" name="Table 79">
            <a:extLst>
              <a:ext uri="{FF2B5EF4-FFF2-40B4-BE49-F238E27FC236}">
                <a16:creationId xmlns:a16="http://schemas.microsoft.com/office/drawing/2014/main" id="{193C1481-8513-4E0D-B76D-1DED31323B88}"/>
              </a:ext>
            </a:extLst>
          </p:cNvPr>
          <p:cNvGraphicFramePr>
            <a:graphicFrameLocks noGrp="1"/>
          </p:cNvGraphicFramePr>
          <p:nvPr>
            <p:extLst>
              <p:ext uri="{D42A27DB-BD31-4B8C-83A1-F6EECF244321}">
                <p14:modId xmlns:p14="http://schemas.microsoft.com/office/powerpoint/2010/main" val="1755773488"/>
              </p:ext>
            </p:extLst>
          </p:nvPr>
        </p:nvGraphicFramePr>
        <p:xfrm>
          <a:off x="11508070" y="3285560"/>
          <a:ext cx="463026" cy="251460"/>
        </p:xfrm>
        <a:graphic>
          <a:graphicData uri="http://schemas.openxmlformats.org/drawingml/2006/table">
            <a:tbl>
              <a:tblPr firstRow="1" bandRow="1">
                <a:tableStyleId>{FABFCF23-3B69-468F-B69F-88F6DE6A72F2}</a:tableStyleId>
              </a:tblPr>
              <a:tblGrid>
                <a:gridCol w="463026">
                  <a:extLst>
                    <a:ext uri="{9D8B030D-6E8A-4147-A177-3AD203B41FA5}">
                      <a16:colId xmlns:a16="http://schemas.microsoft.com/office/drawing/2014/main" val="2399265923"/>
                    </a:ext>
                  </a:extLst>
                </a:gridCol>
              </a:tblGrid>
              <a:tr h="181177">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3276931"/>
                  </a:ext>
                </a:extLst>
              </a:tr>
            </a:tbl>
          </a:graphicData>
        </a:graphic>
      </p:graphicFrame>
      <p:cxnSp>
        <p:nvCxnSpPr>
          <p:cNvPr id="81" name="Straight Arrow Connector 80">
            <a:extLst>
              <a:ext uri="{FF2B5EF4-FFF2-40B4-BE49-F238E27FC236}">
                <a16:creationId xmlns:a16="http://schemas.microsoft.com/office/drawing/2014/main" id="{1D44F73C-A693-4C05-A921-83BD9C71A0E2}"/>
              </a:ext>
            </a:extLst>
          </p:cNvPr>
          <p:cNvCxnSpPr>
            <a:cxnSpLocks/>
          </p:cNvCxnSpPr>
          <p:nvPr/>
        </p:nvCxnSpPr>
        <p:spPr>
          <a:xfrm>
            <a:off x="9953931" y="2543868"/>
            <a:ext cx="859600" cy="600014"/>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2C1421F6-4C40-483A-9F72-09EFF710173F}"/>
              </a:ext>
            </a:extLst>
          </p:cNvPr>
          <p:cNvCxnSpPr>
            <a:cxnSpLocks/>
            <a:stCxn id="74" idx="2"/>
          </p:cNvCxnSpPr>
          <p:nvPr/>
        </p:nvCxnSpPr>
        <p:spPr>
          <a:xfrm flipH="1">
            <a:off x="8744340" y="3517681"/>
            <a:ext cx="493496" cy="547999"/>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D59E377-C16E-4584-BFDC-1926E7B93139}"/>
              </a:ext>
            </a:extLst>
          </p:cNvPr>
          <p:cNvCxnSpPr>
            <a:cxnSpLocks/>
            <a:stCxn id="74" idx="2"/>
          </p:cNvCxnSpPr>
          <p:nvPr/>
        </p:nvCxnSpPr>
        <p:spPr>
          <a:xfrm>
            <a:off x="9237836" y="3517681"/>
            <a:ext cx="169879" cy="547999"/>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4" name="Table 83">
            <a:extLst>
              <a:ext uri="{FF2B5EF4-FFF2-40B4-BE49-F238E27FC236}">
                <a16:creationId xmlns:a16="http://schemas.microsoft.com/office/drawing/2014/main" id="{45663524-5F00-4AE0-B0C7-D33F1FC404EE}"/>
              </a:ext>
            </a:extLst>
          </p:cNvPr>
          <p:cNvGraphicFramePr>
            <a:graphicFrameLocks noGrp="1"/>
          </p:cNvGraphicFramePr>
          <p:nvPr>
            <p:extLst>
              <p:ext uri="{D42A27DB-BD31-4B8C-83A1-F6EECF244321}">
                <p14:modId xmlns:p14="http://schemas.microsoft.com/office/powerpoint/2010/main" val="1248422286"/>
              </p:ext>
            </p:extLst>
          </p:nvPr>
        </p:nvGraphicFramePr>
        <p:xfrm>
          <a:off x="10350505" y="4248494"/>
          <a:ext cx="463026" cy="251460"/>
        </p:xfrm>
        <a:graphic>
          <a:graphicData uri="http://schemas.openxmlformats.org/drawingml/2006/table">
            <a:tbl>
              <a:tblPr firstRow="1" bandRow="1">
                <a:tableStyleId>{FABFCF23-3B69-468F-B69F-88F6DE6A72F2}</a:tableStyleId>
              </a:tblPr>
              <a:tblGrid>
                <a:gridCol w="463026">
                  <a:extLst>
                    <a:ext uri="{9D8B030D-6E8A-4147-A177-3AD203B41FA5}">
                      <a16:colId xmlns:a16="http://schemas.microsoft.com/office/drawing/2014/main" val="2399265923"/>
                    </a:ext>
                  </a:extLst>
                </a:gridCol>
              </a:tblGrid>
              <a:tr h="177956">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3276931"/>
                  </a:ext>
                </a:extLst>
              </a:tr>
            </a:tbl>
          </a:graphicData>
        </a:graphic>
      </p:graphicFrame>
      <p:graphicFrame>
        <p:nvGraphicFramePr>
          <p:cNvPr id="85" name="Table 84">
            <a:extLst>
              <a:ext uri="{FF2B5EF4-FFF2-40B4-BE49-F238E27FC236}">
                <a16:creationId xmlns:a16="http://schemas.microsoft.com/office/drawing/2014/main" id="{C28AF208-EFF7-41FA-9C36-22A0C055D855}"/>
              </a:ext>
            </a:extLst>
          </p:cNvPr>
          <p:cNvGraphicFramePr>
            <a:graphicFrameLocks noGrp="1"/>
          </p:cNvGraphicFramePr>
          <p:nvPr>
            <p:extLst>
              <p:ext uri="{D42A27DB-BD31-4B8C-83A1-F6EECF244321}">
                <p14:modId xmlns:p14="http://schemas.microsoft.com/office/powerpoint/2010/main" val="2186634908"/>
              </p:ext>
            </p:extLst>
          </p:nvPr>
        </p:nvGraphicFramePr>
        <p:xfrm>
          <a:off x="11045044" y="4248494"/>
          <a:ext cx="463026" cy="251460"/>
        </p:xfrm>
        <a:graphic>
          <a:graphicData uri="http://schemas.openxmlformats.org/drawingml/2006/table">
            <a:tbl>
              <a:tblPr firstRow="1" bandRow="1">
                <a:tableStyleId>{FABFCF23-3B69-468F-B69F-88F6DE6A72F2}</a:tableStyleId>
              </a:tblPr>
              <a:tblGrid>
                <a:gridCol w="463026">
                  <a:extLst>
                    <a:ext uri="{9D8B030D-6E8A-4147-A177-3AD203B41FA5}">
                      <a16:colId xmlns:a16="http://schemas.microsoft.com/office/drawing/2014/main" val="2399265923"/>
                    </a:ext>
                  </a:extLst>
                </a:gridCol>
              </a:tblGrid>
              <a:tr h="177956">
                <a:tc>
                  <a:txBody>
                    <a:bodyPr/>
                    <a:lstStyle/>
                    <a:p>
                      <a:endParaRPr lang="en-US" sz="105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3276931"/>
                  </a:ext>
                </a:extLst>
              </a:tr>
            </a:tbl>
          </a:graphicData>
        </a:graphic>
      </p:graphicFrame>
      <p:cxnSp>
        <p:nvCxnSpPr>
          <p:cNvPr id="86" name="Straight Arrow Connector 85">
            <a:extLst>
              <a:ext uri="{FF2B5EF4-FFF2-40B4-BE49-F238E27FC236}">
                <a16:creationId xmlns:a16="http://schemas.microsoft.com/office/drawing/2014/main" id="{2DBDE2CA-465C-4C7B-A01E-7004E1E9D385}"/>
              </a:ext>
            </a:extLst>
          </p:cNvPr>
          <p:cNvCxnSpPr>
            <a:cxnSpLocks/>
          </p:cNvCxnSpPr>
          <p:nvPr/>
        </p:nvCxnSpPr>
        <p:spPr>
          <a:xfrm flipH="1">
            <a:off x="10573005" y="3526627"/>
            <a:ext cx="378458" cy="60623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D9FFD47-F003-4E22-8A96-55D2BBAB2C72}"/>
              </a:ext>
            </a:extLst>
          </p:cNvPr>
          <p:cNvCxnSpPr>
            <a:cxnSpLocks/>
          </p:cNvCxnSpPr>
          <p:nvPr/>
        </p:nvCxnSpPr>
        <p:spPr>
          <a:xfrm>
            <a:off x="10951463" y="3526627"/>
            <a:ext cx="303424" cy="60623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Title 92">
            <a:extLst>
              <a:ext uri="{FF2B5EF4-FFF2-40B4-BE49-F238E27FC236}">
                <a16:creationId xmlns:a16="http://schemas.microsoft.com/office/drawing/2014/main" id="{B51E92E3-424B-495D-A92D-D0BF2E0A55AB}"/>
              </a:ext>
            </a:extLst>
          </p:cNvPr>
          <p:cNvSpPr>
            <a:spLocks noGrp="1"/>
          </p:cNvSpPr>
          <p:nvPr>
            <p:ph type="title"/>
          </p:nvPr>
        </p:nvSpPr>
        <p:spPr/>
        <p:txBody>
          <a:bodyPr/>
          <a:lstStyle/>
          <a:p>
            <a:r>
              <a:rPr lang="en-US" dirty="0"/>
              <a:t>Wand Cutting Options</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2391C2B-3B86-48F9-AD8D-C056E1A29282}"/>
                  </a:ext>
                </a:extLst>
              </p14:cNvPr>
              <p14:cNvContentPartPr/>
              <p14:nvPr/>
            </p14:nvContentPartPr>
            <p14:xfrm>
              <a:off x="320400" y="2612880"/>
              <a:ext cx="11791800" cy="1602360"/>
            </p14:xfrm>
          </p:contentPart>
        </mc:Choice>
        <mc:Fallback xmlns="">
          <p:pic>
            <p:nvPicPr>
              <p:cNvPr id="2" name="Ink 1">
                <a:extLst>
                  <a:ext uri="{FF2B5EF4-FFF2-40B4-BE49-F238E27FC236}">
                    <a16:creationId xmlns:a16="http://schemas.microsoft.com/office/drawing/2014/main" id="{32391C2B-3B86-48F9-AD8D-C056E1A29282}"/>
                  </a:ext>
                </a:extLst>
              </p:cNvPr>
              <p:cNvPicPr/>
              <p:nvPr/>
            </p:nvPicPr>
            <p:blipFill>
              <a:blip r:embed="rId3"/>
              <a:stretch>
                <a:fillRect/>
              </a:stretch>
            </p:blipFill>
            <p:spPr>
              <a:xfrm>
                <a:off x="311040" y="2603520"/>
                <a:ext cx="11810520" cy="1621080"/>
              </a:xfrm>
              <a:prstGeom prst="rect">
                <a:avLst/>
              </a:prstGeom>
            </p:spPr>
          </p:pic>
        </mc:Fallback>
      </mc:AlternateContent>
    </p:spTree>
    <p:extLst>
      <p:ext uri="{BB962C8B-B14F-4D97-AF65-F5344CB8AC3E}">
        <p14:creationId xmlns:p14="http://schemas.microsoft.com/office/powerpoint/2010/main" val="590835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78D7-0438-4E03-BE41-74744AB83037}"/>
              </a:ext>
            </a:extLst>
          </p:cNvPr>
          <p:cNvSpPr>
            <a:spLocks noGrp="1"/>
          </p:cNvSpPr>
          <p:nvPr>
            <p:ph type="title"/>
          </p:nvPr>
        </p:nvSpPr>
        <p:spPr/>
        <p:txBody>
          <a:bodyPr/>
          <a:lstStyle/>
          <a:p>
            <a:r>
              <a:rPr lang="en-US" dirty="0"/>
              <a:t>Wand Cutting Code</a:t>
            </a:r>
          </a:p>
        </p:txBody>
      </p:sp>
      <p:sp>
        <p:nvSpPr>
          <p:cNvPr id="3" name="Content Placeholder 2">
            <a:extLst>
              <a:ext uri="{FF2B5EF4-FFF2-40B4-BE49-F238E27FC236}">
                <a16:creationId xmlns:a16="http://schemas.microsoft.com/office/drawing/2014/main" id="{77025FE1-6A56-4AEF-9091-4A91FE6E2B47}"/>
              </a:ext>
            </a:extLst>
          </p:cNvPr>
          <p:cNvSpPr>
            <a:spLocks noGrp="1"/>
          </p:cNvSpPr>
          <p:nvPr>
            <p:ph idx="1"/>
          </p:nvPr>
        </p:nvSpPr>
        <p:spPr/>
        <p:txBody>
          <a:bodyPr/>
          <a:lstStyle/>
          <a:p>
            <a:r>
              <a:rPr lang="en-US" dirty="0"/>
              <a:t>We need to explore every combination of cuts to see what’s the best.</a:t>
            </a:r>
          </a:p>
          <a:p>
            <a:pPr marL="45720" indent="0">
              <a:buNone/>
            </a:pPr>
            <a:r>
              <a:rPr lang="en-US" sz="1800" dirty="0" err="1">
                <a:latin typeface="Courier New" panose="02070309020205020404" pitchFamily="49" charset="0"/>
                <a:cs typeface="Courier New" panose="02070309020205020404" pitchFamily="49" charset="0"/>
              </a:rPr>
              <a:t>WandCut</a:t>
            </a:r>
            <a:r>
              <a:rPr lang="en-US" sz="1800" dirty="0">
                <a:latin typeface="Courier New" panose="02070309020205020404" pitchFamily="49" charset="0"/>
                <a:cs typeface="Courier New" panose="02070309020205020404" pitchFamily="49" charset="0"/>
              </a:rPr>
              <a:t>(prices, 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if</a:t>
            </a:r>
            <a:r>
              <a:rPr lang="en-US" sz="1800" dirty="0">
                <a:latin typeface="Courier New" panose="02070309020205020404" pitchFamily="49" charset="0"/>
                <a:cs typeface="Courier New" panose="02070309020205020404" pitchFamily="49" charset="0"/>
              </a:rPr>
              <a:t> (n == 0)</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0</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maxProfit</a:t>
            </a:r>
            <a:r>
              <a:rPr lang="en-US" sz="1800" dirty="0">
                <a:latin typeface="Courier New" panose="02070309020205020404" pitchFamily="49" charset="0"/>
                <a:cs typeface="Courier New" panose="02070309020205020404" pitchFamily="49" charset="0"/>
              </a:rPr>
              <a:t>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for</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[1 … 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maxProfit</a:t>
            </a:r>
            <a:r>
              <a:rPr lang="en-US" sz="1800" dirty="0">
                <a:latin typeface="Courier New" panose="02070309020205020404" pitchFamily="49" charset="0"/>
                <a:cs typeface="Courier New" panose="02070309020205020404" pitchFamily="49" charset="0"/>
              </a:rPr>
              <a:t> = max(</a:t>
            </a:r>
            <a:r>
              <a:rPr lang="en-US" sz="1800" dirty="0" err="1">
                <a:latin typeface="Courier New" panose="02070309020205020404" pitchFamily="49" charset="0"/>
                <a:cs typeface="Courier New" panose="02070309020205020404" pitchFamily="49" charset="0"/>
              </a:rPr>
              <a:t>maxProfit</a:t>
            </a:r>
            <a:r>
              <a:rPr lang="en-US" sz="1800" dirty="0">
                <a:latin typeface="Courier New" panose="02070309020205020404" pitchFamily="49" charset="0"/>
                <a:cs typeface="Courier New" panose="02070309020205020404" pitchFamily="49" charset="0"/>
              </a:rPr>
              <a:t>, prices[</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WandCut</a:t>
            </a:r>
            <a:r>
              <a:rPr lang="en-US" sz="1800" dirty="0">
                <a:latin typeface="Courier New" panose="02070309020205020404" pitchFamily="49" charset="0"/>
                <a:cs typeface="Courier New" panose="02070309020205020404" pitchFamily="49" charset="0"/>
              </a:rPr>
              <a:t>(prices, n–</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  return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maxProfit</a:t>
            </a:r>
            <a:endParaRPr lang="en-US" sz="1800" dirty="0">
              <a:latin typeface="Courier New" panose="02070309020205020404" pitchFamily="49" charset="0"/>
              <a:cs typeface="Courier New" panose="02070309020205020404" pitchFamily="49" charset="0"/>
            </a:endParaRPr>
          </a:p>
          <a:p>
            <a:endParaRPr lang="en-US" dirty="0"/>
          </a:p>
        </p:txBody>
      </p:sp>
      <p:sp>
        <p:nvSpPr>
          <p:cNvPr id="4" name="Slide Number Placeholder 3">
            <a:extLst>
              <a:ext uri="{FF2B5EF4-FFF2-40B4-BE49-F238E27FC236}">
                <a16:creationId xmlns:a16="http://schemas.microsoft.com/office/drawing/2014/main" id="{9A41A709-C180-474C-9AF9-CCCEF5A49354}"/>
              </a:ext>
            </a:extLst>
          </p:cNvPr>
          <p:cNvSpPr>
            <a:spLocks noGrp="1"/>
          </p:cNvSpPr>
          <p:nvPr>
            <p:ph type="sldNum" sz="quarter" idx="12"/>
          </p:nvPr>
        </p:nvSpPr>
        <p:spPr/>
        <p:txBody>
          <a:bodyPr/>
          <a:lstStyle/>
          <a:p>
            <a:fld id="{8FDBFFB2-86D9-4B8F-A59A-553A60B94BBE}" type="slidenum">
              <a:rPr lang="en-US" smtClean="0"/>
              <a:t>35</a:t>
            </a:fld>
            <a:endParaRPr lang="en-US"/>
          </a:p>
        </p:txBody>
      </p:sp>
      <p:graphicFrame>
        <p:nvGraphicFramePr>
          <p:cNvPr id="5" name="Table 4">
            <a:extLst>
              <a:ext uri="{FF2B5EF4-FFF2-40B4-BE49-F238E27FC236}">
                <a16:creationId xmlns:a16="http://schemas.microsoft.com/office/drawing/2014/main" id="{D7D0A3AB-4BBC-4264-B690-6BA40A477F03}"/>
              </a:ext>
            </a:extLst>
          </p:cNvPr>
          <p:cNvGraphicFramePr>
            <a:graphicFrameLocks noGrp="1"/>
          </p:cNvGraphicFramePr>
          <p:nvPr/>
        </p:nvGraphicFramePr>
        <p:xfrm>
          <a:off x="2208213" y="5887719"/>
          <a:ext cx="8414153" cy="741680"/>
        </p:xfrm>
        <a:graphic>
          <a:graphicData uri="http://schemas.openxmlformats.org/drawingml/2006/table">
            <a:tbl>
              <a:tblPr firstRow="1" bandRow="1">
                <a:tableStyleId>{10A1B5D5-9B99-4C35-A422-299274C87663}</a:tableStyleId>
              </a:tblPr>
              <a:tblGrid>
                <a:gridCol w="1555371">
                  <a:extLst>
                    <a:ext uri="{9D8B030D-6E8A-4147-A177-3AD203B41FA5}">
                      <a16:colId xmlns:a16="http://schemas.microsoft.com/office/drawing/2014/main" val="1585392376"/>
                    </a:ext>
                  </a:extLst>
                </a:gridCol>
                <a:gridCol w="641759">
                  <a:extLst>
                    <a:ext uri="{9D8B030D-6E8A-4147-A177-3AD203B41FA5}">
                      <a16:colId xmlns:a16="http://schemas.microsoft.com/office/drawing/2014/main" val="2532714439"/>
                    </a:ext>
                  </a:extLst>
                </a:gridCol>
                <a:gridCol w="564375">
                  <a:extLst>
                    <a:ext uri="{9D8B030D-6E8A-4147-A177-3AD203B41FA5}">
                      <a16:colId xmlns:a16="http://schemas.microsoft.com/office/drawing/2014/main" val="659722515"/>
                    </a:ext>
                  </a:extLst>
                </a:gridCol>
                <a:gridCol w="706581">
                  <a:extLst>
                    <a:ext uri="{9D8B030D-6E8A-4147-A177-3AD203B41FA5}">
                      <a16:colId xmlns:a16="http://schemas.microsoft.com/office/drawing/2014/main" val="3619177983"/>
                    </a:ext>
                  </a:extLst>
                </a:gridCol>
                <a:gridCol w="706581">
                  <a:extLst>
                    <a:ext uri="{9D8B030D-6E8A-4147-A177-3AD203B41FA5}">
                      <a16:colId xmlns:a16="http://schemas.microsoft.com/office/drawing/2014/main" val="636250147"/>
                    </a:ext>
                  </a:extLst>
                </a:gridCol>
                <a:gridCol w="706581">
                  <a:extLst>
                    <a:ext uri="{9D8B030D-6E8A-4147-A177-3AD203B41FA5}">
                      <a16:colId xmlns:a16="http://schemas.microsoft.com/office/drawing/2014/main" val="1725960957"/>
                    </a:ext>
                  </a:extLst>
                </a:gridCol>
                <a:gridCol w="706581">
                  <a:extLst>
                    <a:ext uri="{9D8B030D-6E8A-4147-A177-3AD203B41FA5}">
                      <a16:colId xmlns:a16="http://schemas.microsoft.com/office/drawing/2014/main" val="2328032523"/>
                    </a:ext>
                  </a:extLst>
                </a:gridCol>
                <a:gridCol w="706581">
                  <a:extLst>
                    <a:ext uri="{9D8B030D-6E8A-4147-A177-3AD203B41FA5}">
                      <a16:colId xmlns:a16="http://schemas.microsoft.com/office/drawing/2014/main" val="646323222"/>
                    </a:ext>
                  </a:extLst>
                </a:gridCol>
                <a:gridCol w="706581">
                  <a:extLst>
                    <a:ext uri="{9D8B030D-6E8A-4147-A177-3AD203B41FA5}">
                      <a16:colId xmlns:a16="http://schemas.microsoft.com/office/drawing/2014/main" val="2999065212"/>
                    </a:ext>
                  </a:extLst>
                </a:gridCol>
                <a:gridCol w="706581">
                  <a:extLst>
                    <a:ext uri="{9D8B030D-6E8A-4147-A177-3AD203B41FA5}">
                      <a16:colId xmlns:a16="http://schemas.microsoft.com/office/drawing/2014/main" val="3630157990"/>
                    </a:ext>
                  </a:extLst>
                </a:gridCol>
                <a:gridCol w="706581">
                  <a:extLst>
                    <a:ext uri="{9D8B030D-6E8A-4147-A177-3AD203B41FA5}">
                      <a16:colId xmlns:a16="http://schemas.microsoft.com/office/drawing/2014/main" val="2904893422"/>
                    </a:ext>
                  </a:extLst>
                </a:gridCol>
              </a:tblGrid>
              <a:tr h="370840">
                <a:tc>
                  <a:txBody>
                    <a:bodyPr/>
                    <a:lstStyle/>
                    <a:p>
                      <a:pPr algn="ctr"/>
                      <a:r>
                        <a:rPr lang="en-US" dirty="0"/>
                        <a:t>Length (in)</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875991358"/>
                  </a:ext>
                </a:extLst>
              </a:tr>
              <a:tr h="370840">
                <a:tc>
                  <a:txBody>
                    <a:bodyPr/>
                    <a:lstStyle/>
                    <a:p>
                      <a:pPr algn="ctr"/>
                      <a:r>
                        <a:rPr lang="en-US" dirty="0"/>
                        <a:t>Price $</a:t>
                      </a:r>
                    </a:p>
                  </a:txBody>
                  <a:tcPr/>
                </a:tc>
                <a:tc>
                  <a:txBody>
                    <a:bodyPr/>
                    <a:lstStyle/>
                    <a:p>
                      <a:pPr algn="ctr"/>
                      <a:r>
                        <a:rPr lang="en-US" dirty="0"/>
                        <a:t>1</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17</a:t>
                      </a:r>
                    </a:p>
                  </a:txBody>
                  <a:tcPr/>
                </a:tc>
                <a:tc>
                  <a:txBody>
                    <a:bodyPr/>
                    <a:lstStyle/>
                    <a:p>
                      <a:pPr algn="ctr"/>
                      <a:r>
                        <a:rPr lang="en-US" dirty="0"/>
                        <a:t>17</a:t>
                      </a:r>
                    </a:p>
                  </a:txBody>
                  <a:tcPr/>
                </a:tc>
                <a:tc>
                  <a:txBody>
                    <a:bodyPr/>
                    <a:lstStyle/>
                    <a:p>
                      <a:pPr algn="ctr"/>
                      <a:r>
                        <a:rPr lang="en-US" dirty="0"/>
                        <a:t>20</a:t>
                      </a:r>
                    </a:p>
                  </a:txBody>
                  <a:tcPr/>
                </a:tc>
                <a:tc>
                  <a:txBody>
                    <a:bodyPr/>
                    <a:lstStyle/>
                    <a:p>
                      <a:pPr algn="ctr"/>
                      <a:r>
                        <a:rPr lang="en-US" dirty="0"/>
                        <a:t>24</a:t>
                      </a:r>
                    </a:p>
                  </a:txBody>
                  <a:tcPr/>
                </a:tc>
                <a:tc>
                  <a:txBody>
                    <a:bodyPr/>
                    <a:lstStyle/>
                    <a:p>
                      <a:pPr algn="ctr"/>
                      <a:r>
                        <a:rPr lang="en-US" dirty="0"/>
                        <a:t>30</a:t>
                      </a:r>
                    </a:p>
                  </a:txBody>
                  <a:tcPr/>
                </a:tc>
                <a:extLst>
                  <a:ext uri="{0D108BD9-81ED-4DB2-BD59-A6C34878D82A}">
                    <a16:rowId xmlns:a16="http://schemas.microsoft.com/office/drawing/2014/main" val="1684259825"/>
                  </a:ext>
                </a:extLst>
              </a:tr>
            </a:tbl>
          </a:graphicData>
        </a:graphic>
      </p:graphicFrame>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EBF27533-D227-4276-B5B5-D5BB9DE4F7EC}"/>
                  </a:ext>
                </a:extLst>
              </p14:cNvPr>
              <p14:cNvContentPartPr/>
              <p14:nvPr/>
            </p14:nvContentPartPr>
            <p14:xfrm>
              <a:off x="2062080" y="2963520"/>
              <a:ext cx="8858880" cy="761040"/>
            </p14:xfrm>
          </p:contentPart>
        </mc:Choice>
        <mc:Fallback xmlns="">
          <p:pic>
            <p:nvPicPr>
              <p:cNvPr id="6" name="Ink 5">
                <a:extLst>
                  <a:ext uri="{FF2B5EF4-FFF2-40B4-BE49-F238E27FC236}">
                    <a16:creationId xmlns:a16="http://schemas.microsoft.com/office/drawing/2014/main" id="{EBF27533-D227-4276-B5B5-D5BB9DE4F7EC}"/>
                  </a:ext>
                </a:extLst>
              </p:cNvPr>
              <p:cNvPicPr/>
              <p:nvPr/>
            </p:nvPicPr>
            <p:blipFill>
              <a:blip r:embed="rId3"/>
              <a:stretch>
                <a:fillRect/>
              </a:stretch>
            </p:blipFill>
            <p:spPr>
              <a:xfrm>
                <a:off x="2052720" y="2954160"/>
                <a:ext cx="8877600" cy="779760"/>
              </a:xfrm>
              <a:prstGeom prst="rect">
                <a:avLst/>
              </a:prstGeom>
            </p:spPr>
          </p:pic>
        </mc:Fallback>
      </mc:AlternateContent>
    </p:spTree>
    <p:extLst>
      <p:ext uri="{BB962C8B-B14F-4D97-AF65-F5344CB8AC3E}">
        <p14:creationId xmlns:p14="http://schemas.microsoft.com/office/powerpoint/2010/main" val="2723849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78D7-0438-4E03-BE41-74744AB83037}"/>
              </a:ext>
            </a:extLst>
          </p:cNvPr>
          <p:cNvSpPr>
            <a:spLocks noGrp="1"/>
          </p:cNvSpPr>
          <p:nvPr>
            <p:ph type="title"/>
          </p:nvPr>
        </p:nvSpPr>
        <p:spPr/>
        <p:txBody>
          <a:bodyPr/>
          <a:lstStyle/>
          <a:p>
            <a:r>
              <a:rPr lang="en-US" dirty="0"/>
              <a:t>Wand Cutting Tree</a:t>
            </a:r>
          </a:p>
        </p:txBody>
      </p:sp>
      <p:sp>
        <p:nvSpPr>
          <p:cNvPr id="4" name="Slide Number Placeholder 3">
            <a:extLst>
              <a:ext uri="{FF2B5EF4-FFF2-40B4-BE49-F238E27FC236}">
                <a16:creationId xmlns:a16="http://schemas.microsoft.com/office/drawing/2014/main" id="{9A41A709-C180-474C-9AF9-CCCEF5A49354}"/>
              </a:ext>
            </a:extLst>
          </p:cNvPr>
          <p:cNvSpPr>
            <a:spLocks noGrp="1"/>
          </p:cNvSpPr>
          <p:nvPr>
            <p:ph type="sldNum" sz="quarter" idx="12"/>
          </p:nvPr>
        </p:nvSpPr>
        <p:spPr/>
        <p:txBody>
          <a:bodyPr/>
          <a:lstStyle/>
          <a:p>
            <a:fld id="{8FDBFFB2-86D9-4B8F-A59A-553A60B94BBE}" type="slidenum">
              <a:rPr lang="en-US" smtClean="0"/>
              <a:t>36</a:t>
            </a:fld>
            <a:endParaRPr lang="en-US"/>
          </a:p>
        </p:txBody>
      </p:sp>
      <p:graphicFrame>
        <p:nvGraphicFramePr>
          <p:cNvPr id="5" name="Table 4">
            <a:extLst>
              <a:ext uri="{FF2B5EF4-FFF2-40B4-BE49-F238E27FC236}">
                <a16:creationId xmlns:a16="http://schemas.microsoft.com/office/drawing/2014/main" id="{D7D0A3AB-4BBC-4264-B690-6BA40A477F03}"/>
              </a:ext>
            </a:extLst>
          </p:cNvPr>
          <p:cNvGraphicFramePr>
            <a:graphicFrameLocks noGrp="1"/>
          </p:cNvGraphicFramePr>
          <p:nvPr/>
        </p:nvGraphicFramePr>
        <p:xfrm>
          <a:off x="2208213" y="5887719"/>
          <a:ext cx="8414153" cy="741680"/>
        </p:xfrm>
        <a:graphic>
          <a:graphicData uri="http://schemas.openxmlformats.org/drawingml/2006/table">
            <a:tbl>
              <a:tblPr firstRow="1" bandRow="1">
                <a:tableStyleId>{10A1B5D5-9B99-4C35-A422-299274C87663}</a:tableStyleId>
              </a:tblPr>
              <a:tblGrid>
                <a:gridCol w="1555371">
                  <a:extLst>
                    <a:ext uri="{9D8B030D-6E8A-4147-A177-3AD203B41FA5}">
                      <a16:colId xmlns:a16="http://schemas.microsoft.com/office/drawing/2014/main" val="1585392376"/>
                    </a:ext>
                  </a:extLst>
                </a:gridCol>
                <a:gridCol w="641759">
                  <a:extLst>
                    <a:ext uri="{9D8B030D-6E8A-4147-A177-3AD203B41FA5}">
                      <a16:colId xmlns:a16="http://schemas.microsoft.com/office/drawing/2014/main" val="2532714439"/>
                    </a:ext>
                  </a:extLst>
                </a:gridCol>
                <a:gridCol w="564375">
                  <a:extLst>
                    <a:ext uri="{9D8B030D-6E8A-4147-A177-3AD203B41FA5}">
                      <a16:colId xmlns:a16="http://schemas.microsoft.com/office/drawing/2014/main" val="659722515"/>
                    </a:ext>
                  </a:extLst>
                </a:gridCol>
                <a:gridCol w="706581">
                  <a:extLst>
                    <a:ext uri="{9D8B030D-6E8A-4147-A177-3AD203B41FA5}">
                      <a16:colId xmlns:a16="http://schemas.microsoft.com/office/drawing/2014/main" val="3619177983"/>
                    </a:ext>
                  </a:extLst>
                </a:gridCol>
                <a:gridCol w="706581">
                  <a:extLst>
                    <a:ext uri="{9D8B030D-6E8A-4147-A177-3AD203B41FA5}">
                      <a16:colId xmlns:a16="http://schemas.microsoft.com/office/drawing/2014/main" val="636250147"/>
                    </a:ext>
                  </a:extLst>
                </a:gridCol>
                <a:gridCol w="706581">
                  <a:extLst>
                    <a:ext uri="{9D8B030D-6E8A-4147-A177-3AD203B41FA5}">
                      <a16:colId xmlns:a16="http://schemas.microsoft.com/office/drawing/2014/main" val="1725960957"/>
                    </a:ext>
                  </a:extLst>
                </a:gridCol>
                <a:gridCol w="706581">
                  <a:extLst>
                    <a:ext uri="{9D8B030D-6E8A-4147-A177-3AD203B41FA5}">
                      <a16:colId xmlns:a16="http://schemas.microsoft.com/office/drawing/2014/main" val="2328032523"/>
                    </a:ext>
                  </a:extLst>
                </a:gridCol>
                <a:gridCol w="706581">
                  <a:extLst>
                    <a:ext uri="{9D8B030D-6E8A-4147-A177-3AD203B41FA5}">
                      <a16:colId xmlns:a16="http://schemas.microsoft.com/office/drawing/2014/main" val="646323222"/>
                    </a:ext>
                  </a:extLst>
                </a:gridCol>
                <a:gridCol w="706581">
                  <a:extLst>
                    <a:ext uri="{9D8B030D-6E8A-4147-A177-3AD203B41FA5}">
                      <a16:colId xmlns:a16="http://schemas.microsoft.com/office/drawing/2014/main" val="2999065212"/>
                    </a:ext>
                  </a:extLst>
                </a:gridCol>
                <a:gridCol w="706581">
                  <a:extLst>
                    <a:ext uri="{9D8B030D-6E8A-4147-A177-3AD203B41FA5}">
                      <a16:colId xmlns:a16="http://schemas.microsoft.com/office/drawing/2014/main" val="3630157990"/>
                    </a:ext>
                  </a:extLst>
                </a:gridCol>
                <a:gridCol w="706581">
                  <a:extLst>
                    <a:ext uri="{9D8B030D-6E8A-4147-A177-3AD203B41FA5}">
                      <a16:colId xmlns:a16="http://schemas.microsoft.com/office/drawing/2014/main" val="2904893422"/>
                    </a:ext>
                  </a:extLst>
                </a:gridCol>
              </a:tblGrid>
              <a:tr h="370840">
                <a:tc>
                  <a:txBody>
                    <a:bodyPr/>
                    <a:lstStyle/>
                    <a:p>
                      <a:pPr algn="ctr"/>
                      <a:r>
                        <a:rPr lang="en-US" dirty="0"/>
                        <a:t>Length (in)</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875991358"/>
                  </a:ext>
                </a:extLst>
              </a:tr>
              <a:tr h="370840">
                <a:tc>
                  <a:txBody>
                    <a:bodyPr/>
                    <a:lstStyle/>
                    <a:p>
                      <a:pPr algn="ctr"/>
                      <a:r>
                        <a:rPr lang="en-US" dirty="0"/>
                        <a:t>Price $</a:t>
                      </a:r>
                    </a:p>
                  </a:txBody>
                  <a:tcPr/>
                </a:tc>
                <a:tc>
                  <a:txBody>
                    <a:bodyPr/>
                    <a:lstStyle/>
                    <a:p>
                      <a:pPr algn="ctr"/>
                      <a:r>
                        <a:rPr lang="en-US" dirty="0"/>
                        <a:t>1</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17</a:t>
                      </a:r>
                    </a:p>
                  </a:txBody>
                  <a:tcPr/>
                </a:tc>
                <a:tc>
                  <a:txBody>
                    <a:bodyPr/>
                    <a:lstStyle/>
                    <a:p>
                      <a:pPr algn="ctr"/>
                      <a:r>
                        <a:rPr lang="en-US" dirty="0"/>
                        <a:t>17</a:t>
                      </a:r>
                    </a:p>
                  </a:txBody>
                  <a:tcPr/>
                </a:tc>
                <a:tc>
                  <a:txBody>
                    <a:bodyPr/>
                    <a:lstStyle/>
                    <a:p>
                      <a:pPr algn="ctr"/>
                      <a:r>
                        <a:rPr lang="en-US" dirty="0"/>
                        <a:t>20</a:t>
                      </a:r>
                    </a:p>
                  </a:txBody>
                  <a:tcPr/>
                </a:tc>
                <a:tc>
                  <a:txBody>
                    <a:bodyPr/>
                    <a:lstStyle/>
                    <a:p>
                      <a:pPr algn="ctr"/>
                      <a:r>
                        <a:rPr lang="en-US" dirty="0"/>
                        <a:t>24</a:t>
                      </a:r>
                    </a:p>
                  </a:txBody>
                  <a:tcPr/>
                </a:tc>
                <a:tc>
                  <a:txBody>
                    <a:bodyPr/>
                    <a:lstStyle/>
                    <a:p>
                      <a:pPr algn="ctr"/>
                      <a:r>
                        <a:rPr lang="en-US" dirty="0"/>
                        <a:t>30</a:t>
                      </a:r>
                    </a:p>
                  </a:txBody>
                  <a:tcPr/>
                </a:tc>
                <a:extLst>
                  <a:ext uri="{0D108BD9-81ED-4DB2-BD59-A6C34878D82A}">
                    <a16:rowId xmlns:a16="http://schemas.microsoft.com/office/drawing/2014/main" val="1684259825"/>
                  </a:ext>
                </a:extLst>
              </a:tr>
            </a:tbl>
          </a:graphicData>
        </a:graphic>
      </p:graphicFrame>
      <p:sp>
        <p:nvSpPr>
          <p:cNvPr id="9" name="Rectangle: Rounded Corners 8">
            <a:extLst>
              <a:ext uri="{FF2B5EF4-FFF2-40B4-BE49-F238E27FC236}">
                <a16:creationId xmlns:a16="http://schemas.microsoft.com/office/drawing/2014/main" id="{6C3574FC-729C-4285-9BF9-DDBBBFD21F51}"/>
              </a:ext>
            </a:extLst>
          </p:cNvPr>
          <p:cNvSpPr/>
          <p:nvPr/>
        </p:nvSpPr>
        <p:spPr>
          <a:xfrm>
            <a:off x="6468675" y="1568150"/>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Wand-Cut(4)</a:t>
            </a:r>
          </a:p>
        </p:txBody>
      </p:sp>
      <p:sp>
        <p:nvSpPr>
          <p:cNvPr id="10" name="Rectangle: Rounded Corners 9">
            <a:extLst>
              <a:ext uri="{FF2B5EF4-FFF2-40B4-BE49-F238E27FC236}">
                <a16:creationId xmlns:a16="http://schemas.microsoft.com/office/drawing/2014/main" id="{550B0E0C-315B-4094-8FF7-9DFB1F0F5F71}"/>
              </a:ext>
            </a:extLst>
          </p:cNvPr>
          <p:cNvSpPr/>
          <p:nvPr/>
        </p:nvSpPr>
        <p:spPr>
          <a:xfrm>
            <a:off x="2881815" y="2163651"/>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Wand-Cut(3)</a:t>
            </a:r>
          </a:p>
        </p:txBody>
      </p:sp>
      <p:sp>
        <p:nvSpPr>
          <p:cNvPr id="12" name="Rectangle: Rounded Corners 11">
            <a:extLst>
              <a:ext uri="{FF2B5EF4-FFF2-40B4-BE49-F238E27FC236}">
                <a16:creationId xmlns:a16="http://schemas.microsoft.com/office/drawing/2014/main" id="{2980C083-148A-48AE-B522-3AEB3F726035}"/>
              </a:ext>
            </a:extLst>
          </p:cNvPr>
          <p:cNvSpPr/>
          <p:nvPr/>
        </p:nvSpPr>
        <p:spPr>
          <a:xfrm>
            <a:off x="8687535" y="2163650"/>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Wand-Cut(1)</a:t>
            </a:r>
          </a:p>
        </p:txBody>
      </p:sp>
      <p:sp>
        <p:nvSpPr>
          <p:cNvPr id="13" name="Rectangle: Rounded Corners 12">
            <a:extLst>
              <a:ext uri="{FF2B5EF4-FFF2-40B4-BE49-F238E27FC236}">
                <a16:creationId xmlns:a16="http://schemas.microsoft.com/office/drawing/2014/main" id="{598CAD49-186E-4E7E-ABE0-476F692B79A1}"/>
              </a:ext>
            </a:extLst>
          </p:cNvPr>
          <p:cNvSpPr/>
          <p:nvPr/>
        </p:nvSpPr>
        <p:spPr>
          <a:xfrm>
            <a:off x="10254045" y="2163649"/>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Wand-Cut(0)</a:t>
            </a:r>
          </a:p>
        </p:txBody>
      </p:sp>
      <p:sp>
        <p:nvSpPr>
          <p:cNvPr id="14" name="Rectangle: Rounded Corners 13">
            <a:extLst>
              <a:ext uri="{FF2B5EF4-FFF2-40B4-BE49-F238E27FC236}">
                <a16:creationId xmlns:a16="http://schemas.microsoft.com/office/drawing/2014/main" id="{1232A597-730E-43FC-8B03-DB38C70E9128}"/>
              </a:ext>
            </a:extLst>
          </p:cNvPr>
          <p:cNvSpPr/>
          <p:nvPr/>
        </p:nvSpPr>
        <p:spPr>
          <a:xfrm>
            <a:off x="1000263" y="3005872"/>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Wand-Cut(2)</a:t>
            </a:r>
          </a:p>
        </p:txBody>
      </p:sp>
      <p:sp>
        <p:nvSpPr>
          <p:cNvPr id="15" name="Rectangle: Rounded Corners 14">
            <a:extLst>
              <a:ext uri="{FF2B5EF4-FFF2-40B4-BE49-F238E27FC236}">
                <a16:creationId xmlns:a16="http://schemas.microsoft.com/office/drawing/2014/main" id="{7BD9E0F3-98B8-498A-80F5-3036B044B2DC}"/>
              </a:ext>
            </a:extLst>
          </p:cNvPr>
          <p:cNvSpPr/>
          <p:nvPr/>
        </p:nvSpPr>
        <p:spPr>
          <a:xfrm>
            <a:off x="2912705" y="3023844"/>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Wand-Cut(1)</a:t>
            </a:r>
          </a:p>
        </p:txBody>
      </p:sp>
      <p:sp>
        <p:nvSpPr>
          <p:cNvPr id="16" name="Rectangle: Rounded Corners 15">
            <a:extLst>
              <a:ext uri="{FF2B5EF4-FFF2-40B4-BE49-F238E27FC236}">
                <a16:creationId xmlns:a16="http://schemas.microsoft.com/office/drawing/2014/main" id="{51F0B16D-156C-4E95-824D-EFD2F294E3F7}"/>
              </a:ext>
            </a:extLst>
          </p:cNvPr>
          <p:cNvSpPr/>
          <p:nvPr/>
        </p:nvSpPr>
        <p:spPr>
          <a:xfrm>
            <a:off x="4275692" y="3005872"/>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Wand-Cut(0)</a:t>
            </a:r>
          </a:p>
        </p:txBody>
      </p:sp>
      <p:sp>
        <p:nvSpPr>
          <p:cNvPr id="17" name="Rectangle: Rounded Corners 16">
            <a:extLst>
              <a:ext uri="{FF2B5EF4-FFF2-40B4-BE49-F238E27FC236}">
                <a16:creationId xmlns:a16="http://schemas.microsoft.com/office/drawing/2014/main" id="{2AB0EC82-135B-465F-AA2E-9D4D5305BECD}"/>
              </a:ext>
            </a:extLst>
          </p:cNvPr>
          <p:cNvSpPr/>
          <p:nvPr/>
        </p:nvSpPr>
        <p:spPr>
          <a:xfrm>
            <a:off x="411349" y="3711915"/>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Wand-Cut(1)</a:t>
            </a:r>
          </a:p>
        </p:txBody>
      </p:sp>
      <p:sp>
        <p:nvSpPr>
          <p:cNvPr id="18" name="Rectangle: Rounded Corners 17">
            <a:extLst>
              <a:ext uri="{FF2B5EF4-FFF2-40B4-BE49-F238E27FC236}">
                <a16:creationId xmlns:a16="http://schemas.microsoft.com/office/drawing/2014/main" id="{9E409BAE-5F21-4273-B038-40A0A721E39D}"/>
              </a:ext>
            </a:extLst>
          </p:cNvPr>
          <p:cNvSpPr/>
          <p:nvPr/>
        </p:nvSpPr>
        <p:spPr>
          <a:xfrm>
            <a:off x="1586467" y="3704127"/>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Wand-Cut(0)</a:t>
            </a:r>
          </a:p>
        </p:txBody>
      </p:sp>
      <p:sp>
        <p:nvSpPr>
          <p:cNvPr id="19" name="Rectangle: Rounded Corners 18">
            <a:extLst>
              <a:ext uri="{FF2B5EF4-FFF2-40B4-BE49-F238E27FC236}">
                <a16:creationId xmlns:a16="http://schemas.microsoft.com/office/drawing/2014/main" id="{507B32C1-7732-4A22-BB74-9441315F69D7}"/>
              </a:ext>
            </a:extLst>
          </p:cNvPr>
          <p:cNvSpPr/>
          <p:nvPr/>
        </p:nvSpPr>
        <p:spPr>
          <a:xfrm>
            <a:off x="411348" y="4329560"/>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Wand-Cut(0)</a:t>
            </a:r>
          </a:p>
        </p:txBody>
      </p:sp>
      <p:cxnSp>
        <p:nvCxnSpPr>
          <p:cNvPr id="21" name="Connector: Curved 20">
            <a:extLst>
              <a:ext uri="{FF2B5EF4-FFF2-40B4-BE49-F238E27FC236}">
                <a16:creationId xmlns:a16="http://schemas.microsoft.com/office/drawing/2014/main" id="{B9F43DBD-6E69-411E-8B8F-5E981004720D}"/>
              </a:ext>
            </a:extLst>
          </p:cNvPr>
          <p:cNvCxnSpPr>
            <a:stCxn id="9" idx="2"/>
            <a:endCxn id="10" idx="0"/>
          </p:cNvCxnSpPr>
          <p:nvPr/>
        </p:nvCxnSpPr>
        <p:spPr>
          <a:xfrm rot="5400000">
            <a:off x="5082604" y="218568"/>
            <a:ext cx="303305" cy="3586860"/>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A43BB4A3-86F1-4915-A2D1-7B1BC71723CA}"/>
              </a:ext>
            </a:extLst>
          </p:cNvPr>
          <p:cNvCxnSpPr>
            <a:cxnSpLocks/>
            <a:stCxn id="9" idx="2"/>
            <a:endCxn id="88" idx="0"/>
          </p:cNvCxnSpPr>
          <p:nvPr/>
        </p:nvCxnSpPr>
        <p:spPr>
          <a:xfrm rot="16200000" flipH="1">
            <a:off x="6876035" y="2011996"/>
            <a:ext cx="303303" cy="1"/>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3C4EE60B-BE7D-4774-ACF9-872D557FD4DA}"/>
              </a:ext>
            </a:extLst>
          </p:cNvPr>
          <p:cNvCxnSpPr>
            <a:cxnSpLocks/>
            <a:stCxn id="9" idx="2"/>
            <a:endCxn id="12" idx="0"/>
          </p:cNvCxnSpPr>
          <p:nvPr/>
        </p:nvCxnSpPr>
        <p:spPr>
          <a:xfrm rot="16200000" flipH="1">
            <a:off x="7985464" y="902568"/>
            <a:ext cx="303304" cy="2218860"/>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B50F39B3-0E23-4357-B6F1-10E6C92C937C}"/>
              </a:ext>
            </a:extLst>
          </p:cNvPr>
          <p:cNvCxnSpPr>
            <a:cxnSpLocks/>
            <a:stCxn id="9" idx="2"/>
            <a:endCxn id="13" idx="0"/>
          </p:cNvCxnSpPr>
          <p:nvPr/>
        </p:nvCxnSpPr>
        <p:spPr>
          <a:xfrm rot="16200000" flipH="1">
            <a:off x="8768720" y="119312"/>
            <a:ext cx="303303" cy="3785370"/>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29F99863-BADD-4CF1-B0EF-B9609BDD7151}"/>
              </a:ext>
            </a:extLst>
          </p:cNvPr>
          <p:cNvCxnSpPr>
            <a:cxnSpLocks/>
            <a:stCxn id="10" idx="2"/>
            <a:endCxn id="14" idx="0"/>
          </p:cNvCxnSpPr>
          <p:nvPr/>
        </p:nvCxnSpPr>
        <p:spPr>
          <a:xfrm rot="5400000">
            <a:off x="2225038" y="1790083"/>
            <a:ext cx="550025" cy="1881552"/>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E919FE3A-35D6-46E2-9F77-A289361DDEA0}"/>
              </a:ext>
            </a:extLst>
          </p:cNvPr>
          <p:cNvCxnSpPr>
            <a:cxnSpLocks/>
            <a:stCxn id="10" idx="2"/>
            <a:endCxn id="15" idx="0"/>
          </p:cNvCxnSpPr>
          <p:nvPr/>
        </p:nvCxnSpPr>
        <p:spPr>
          <a:xfrm rot="16200000" flipH="1">
            <a:off x="3172273" y="2724400"/>
            <a:ext cx="567997" cy="30890"/>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678CFCDC-58F9-4AF2-BBE6-82F7D03DF9E1}"/>
              </a:ext>
            </a:extLst>
          </p:cNvPr>
          <p:cNvCxnSpPr>
            <a:cxnSpLocks/>
            <a:stCxn id="10" idx="2"/>
            <a:endCxn id="16" idx="0"/>
          </p:cNvCxnSpPr>
          <p:nvPr/>
        </p:nvCxnSpPr>
        <p:spPr>
          <a:xfrm rot="16200000" flipH="1">
            <a:off x="3862752" y="2033920"/>
            <a:ext cx="550025" cy="1393877"/>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59A24C2B-CF9C-43FB-B45A-3C82931E9F5F}"/>
              </a:ext>
            </a:extLst>
          </p:cNvPr>
          <p:cNvCxnSpPr>
            <a:cxnSpLocks/>
            <a:stCxn id="14" idx="2"/>
            <a:endCxn id="17" idx="0"/>
          </p:cNvCxnSpPr>
          <p:nvPr/>
        </p:nvCxnSpPr>
        <p:spPr>
          <a:xfrm rot="5400000">
            <a:off x="1057894" y="3210534"/>
            <a:ext cx="413847" cy="588914"/>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Curved 50">
            <a:extLst>
              <a:ext uri="{FF2B5EF4-FFF2-40B4-BE49-F238E27FC236}">
                <a16:creationId xmlns:a16="http://schemas.microsoft.com/office/drawing/2014/main" id="{8134F3EF-A57B-4733-A860-4C6636C491B0}"/>
              </a:ext>
            </a:extLst>
          </p:cNvPr>
          <p:cNvCxnSpPr>
            <a:cxnSpLocks/>
            <a:stCxn id="14" idx="2"/>
            <a:endCxn id="18" idx="0"/>
          </p:cNvCxnSpPr>
          <p:nvPr/>
        </p:nvCxnSpPr>
        <p:spPr>
          <a:xfrm rot="16200000" flipH="1">
            <a:off x="1649347" y="3207995"/>
            <a:ext cx="406059" cy="586204"/>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Curved 57">
            <a:extLst>
              <a:ext uri="{FF2B5EF4-FFF2-40B4-BE49-F238E27FC236}">
                <a16:creationId xmlns:a16="http://schemas.microsoft.com/office/drawing/2014/main" id="{650AD85A-D97F-4CF3-9B23-443588A8DED7}"/>
              </a:ext>
            </a:extLst>
          </p:cNvPr>
          <p:cNvCxnSpPr>
            <a:cxnSpLocks/>
            <a:stCxn id="17" idx="2"/>
            <a:endCxn id="19" idx="0"/>
          </p:cNvCxnSpPr>
          <p:nvPr/>
        </p:nvCxnSpPr>
        <p:spPr>
          <a:xfrm rot="5400000">
            <a:off x="807636" y="4166835"/>
            <a:ext cx="325449" cy="1"/>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989B0208-6D3B-4ABF-A0CC-4606E1C60D66}"/>
              </a:ext>
            </a:extLst>
          </p:cNvPr>
          <p:cNvSpPr/>
          <p:nvPr/>
        </p:nvSpPr>
        <p:spPr>
          <a:xfrm>
            <a:off x="2912705" y="3746337"/>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Wand-Cut(0)</a:t>
            </a:r>
          </a:p>
        </p:txBody>
      </p:sp>
      <p:cxnSp>
        <p:nvCxnSpPr>
          <p:cNvPr id="74" name="Connector: Curved 73">
            <a:extLst>
              <a:ext uri="{FF2B5EF4-FFF2-40B4-BE49-F238E27FC236}">
                <a16:creationId xmlns:a16="http://schemas.microsoft.com/office/drawing/2014/main" id="{9C5283EB-6160-4D98-96C3-22F0BBFBD6E2}"/>
              </a:ext>
            </a:extLst>
          </p:cNvPr>
          <p:cNvCxnSpPr>
            <a:cxnSpLocks/>
            <a:stCxn id="15" idx="2"/>
            <a:endCxn id="73" idx="0"/>
          </p:cNvCxnSpPr>
          <p:nvPr/>
        </p:nvCxnSpPr>
        <p:spPr>
          <a:xfrm rot="5400000">
            <a:off x="3256568" y="3531188"/>
            <a:ext cx="430297" cy="12700"/>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Rounded Corners 87">
            <a:extLst>
              <a:ext uri="{FF2B5EF4-FFF2-40B4-BE49-F238E27FC236}">
                <a16:creationId xmlns:a16="http://schemas.microsoft.com/office/drawing/2014/main" id="{17755D56-5593-4A8D-AD54-4DE19DD508EF}"/>
              </a:ext>
            </a:extLst>
          </p:cNvPr>
          <p:cNvSpPr/>
          <p:nvPr/>
        </p:nvSpPr>
        <p:spPr>
          <a:xfrm>
            <a:off x="6468676" y="2163649"/>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Wand-Cut(2)</a:t>
            </a:r>
          </a:p>
        </p:txBody>
      </p:sp>
      <p:sp>
        <p:nvSpPr>
          <p:cNvPr id="89" name="Rectangle: Rounded Corners 88">
            <a:extLst>
              <a:ext uri="{FF2B5EF4-FFF2-40B4-BE49-F238E27FC236}">
                <a16:creationId xmlns:a16="http://schemas.microsoft.com/office/drawing/2014/main" id="{41FE54F5-C037-4103-8968-4B560D76AECB}"/>
              </a:ext>
            </a:extLst>
          </p:cNvPr>
          <p:cNvSpPr/>
          <p:nvPr/>
        </p:nvSpPr>
        <p:spPr>
          <a:xfrm>
            <a:off x="6006792" y="3006485"/>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Wand-Cut(1)</a:t>
            </a:r>
          </a:p>
        </p:txBody>
      </p:sp>
      <p:sp>
        <p:nvSpPr>
          <p:cNvPr id="90" name="Rectangle: Rounded Corners 89">
            <a:extLst>
              <a:ext uri="{FF2B5EF4-FFF2-40B4-BE49-F238E27FC236}">
                <a16:creationId xmlns:a16="http://schemas.microsoft.com/office/drawing/2014/main" id="{4203C892-9931-46DD-B3A8-788CD7B42015}"/>
              </a:ext>
            </a:extLst>
          </p:cNvPr>
          <p:cNvSpPr/>
          <p:nvPr/>
        </p:nvSpPr>
        <p:spPr>
          <a:xfrm>
            <a:off x="7303541" y="3006210"/>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Wand-Cut(0)</a:t>
            </a:r>
          </a:p>
        </p:txBody>
      </p:sp>
      <p:sp>
        <p:nvSpPr>
          <p:cNvPr id="91" name="Rectangle: Rounded Corners 90">
            <a:extLst>
              <a:ext uri="{FF2B5EF4-FFF2-40B4-BE49-F238E27FC236}">
                <a16:creationId xmlns:a16="http://schemas.microsoft.com/office/drawing/2014/main" id="{5A433D62-3737-4F22-BFEF-C81D695194EF}"/>
              </a:ext>
            </a:extLst>
          </p:cNvPr>
          <p:cNvSpPr/>
          <p:nvPr/>
        </p:nvSpPr>
        <p:spPr>
          <a:xfrm>
            <a:off x="6006791" y="3624130"/>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Wand-Cut(0)</a:t>
            </a:r>
          </a:p>
        </p:txBody>
      </p:sp>
      <p:cxnSp>
        <p:nvCxnSpPr>
          <p:cNvPr id="92" name="Connector: Curved 91">
            <a:extLst>
              <a:ext uri="{FF2B5EF4-FFF2-40B4-BE49-F238E27FC236}">
                <a16:creationId xmlns:a16="http://schemas.microsoft.com/office/drawing/2014/main" id="{57DFB081-8B40-40EF-B80A-AEA5132FA1AE}"/>
              </a:ext>
            </a:extLst>
          </p:cNvPr>
          <p:cNvCxnSpPr>
            <a:cxnSpLocks/>
            <a:stCxn id="88" idx="2"/>
            <a:endCxn id="89" idx="0"/>
          </p:cNvCxnSpPr>
          <p:nvPr/>
        </p:nvCxnSpPr>
        <p:spPr>
          <a:xfrm rot="5400000">
            <a:off x="6521425" y="2500223"/>
            <a:ext cx="550640" cy="461884"/>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or: Curved 92">
            <a:extLst>
              <a:ext uri="{FF2B5EF4-FFF2-40B4-BE49-F238E27FC236}">
                <a16:creationId xmlns:a16="http://schemas.microsoft.com/office/drawing/2014/main" id="{CC5EBF20-1DC0-4A35-853A-0E010DDB61ED}"/>
              </a:ext>
            </a:extLst>
          </p:cNvPr>
          <p:cNvCxnSpPr>
            <a:cxnSpLocks/>
            <a:stCxn id="88" idx="2"/>
            <a:endCxn id="90" idx="0"/>
          </p:cNvCxnSpPr>
          <p:nvPr/>
        </p:nvCxnSpPr>
        <p:spPr>
          <a:xfrm rot="16200000" flipH="1">
            <a:off x="7169937" y="2313594"/>
            <a:ext cx="550365" cy="834865"/>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ctor: Curved 93">
            <a:extLst>
              <a:ext uri="{FF2B5EF4-FFF2-40B4-BE49-F238E27FC236}">
                <a16:creationId xmlns:a16="http://schemas.microsoft.com/office/drawing/2014/main" id="{C11FCDDA-4EB1-4F84-B16E-FAEF519422A5}"/>
              </a:ext>
            </a:extLst>
          </p:cNvPr>
          <p:cNvCxnSpPr>
            <a:cxnSpLocks/>
            <a:stCxn id="89" idx="2"/>
            <a:endCxn id="91" idx="0"/>
          </p:cNvCxnSpPr>
          <p:nvPr/>
        </p:nvCxnSpPr>
        <p:spPr>
          <a:xfrm rot="5400000">
            <a:off x="6403079" y="3461405"/>
            <a:ext cx="325449" cy="1"/>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Rectangle: Rounded Corners 110">
            <a:extLst>
              <a:ext uri="{FF2B5EF4-FFF2-40B4-BE49-F238E27FC236}">
                <a16:creationId xmlns:a16="http://schemas.microsoft.com/office/drawing/2014/main" id="{EC3716DD-8FB9-4853-80B9-D43E924C7BDD}"/>
              </a:ext>
            </a:extLst>
          </p:cNvPr>
          <p:cNvSpPr/>
          <p:nvPr/>
        </p:nvSpPr>
        <p:spPr>
          <a:xfrm>
            <a:off x="8697417" y="3005872"/>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Wand-Cut(0)</a:t>
            </a:r>
          </a:p>
        </p:txBody>
      </p:sp>
      <p:cxnSp>
        <p:nvCxnSpPr>
          <p:cNvPr id="112" name="Connector: Curved 111">
            <a:extLst>
              <a:ext uri="{FF2B5EF4-FFF2-40B4-BE49-F238E27FC236}">
                <a16:creationId xmlns:a16="http://schemas.microsoft.com/office/drawing/2014/main" id="{B04A66F7-F3E9-4F42-9EC7-FE9A27ABE17A}"/>
              </a:ext>
            </a:extLst>
          </p:cNvPr>
          <p:cNvCxnSpPr>
            <a:cxnSpLocks/>
            <a:stCxn id="12" idx="2"/>
            <a:endCxn id="111" idx="0"/>
          </p:cNvCxnSpPr>
          <p:nvPr/>
        </p:nvCxnSpPr>
        <p:spPr>
          <a:xfrm rot="16200000" flipH="1">
            <a:off x="8976474" y="2725918"/>
            <a:ext cx="550026" cy="9882"/>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684D7175-6E08-4624-BEE5-D61763819BD5}"/>
                  </a:ext>
                </a:extLst>
              </p14:cNvPr>
              <p14:cNvContentPartPr/>
              <p14:nvPr/>
            </p14:nvContentPartPr>
            <p14:xfrm>
              <a:off x="210240" y="2202480"/>
              <a:ext cx="10040040" cy="1652400"/>
            </p14:xfrm>
          </p:contentPart>
        </mc:Choice>
        <mc:Fallback xmlns="">
          <p:pic>
            <p:nvPicPr>
              <p:cNvPr id="3" name="Ink 2">
                <a:extLst>
                  <a:ext uri="{FF2B5EF4-FFF2-40B4-BE49-F238E27FC236}">
                    <a16:creationId xmlns:a16="http://schemas.microsoft.com/office/drawing/2014/main" id="{684D7175-6E08-4624-BEE5-D61763819BD5}"/>
                  </a:ext>
                </a:extLst>
              </p:cNvPr>
              <p:cNvPicPr/>
              <p:nvPr/>
            </p:nvPicPr>
            <p:blipFill>
              <a:blip r:embed="rId3"/>
              <a:stretch>
                <a:fillRect/>
              </a:stretch>
            </p:blipFill>
            <p:spPr>
              <a:xfrm>
                <a:off x="200880" y="2193120"/>
                <a:ext cx="10058760" cy="1671120"/>
              </a:xfrm>
              <a:prstGeom prst="rect">
                <a:avLst/>
              </a:prstGeom>
            </p:spPr>
          </p:pic>
        </mc:Fallback>
      </mc:AlternateContent>
    </p:spTree>
    <p:extLst>
      <p:ext uri="{BB962C8B-B14F-4D97-AF65-F5344CB8AC3E}">
        <p14:creationId xmlns:p14="http://schemas.microsoft.com/office/powerpoint/2010/main" val="35451155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78D7-0438-4E03-BE41-74744AB83037}"/>
              </a:ext>
            </a:extLst>
          </p:cNvPr>
          <p:cNvSpPr>
            <a:spLocks noGrp="1"/>
          </p:cNvSpPr>
          <p:nvPr>
            <p:ph type="title"/>
          </p:nvPr>
        </p:nvSpPr>
        <p:spPr/>
        <p:txBody>
          <a:bodyPr/>
          <a:lstStyle/>
          <a:p>
            <a:r>
              <a:rPr lang="en-US" dirty="0"/>
              <a:t>Wand Cutting Code</a:t>
            </a:r>
          </a:p>
        </p:txBody>
      </p:sp>
      <p:sp>
        <p:nvSpPr>
          <p:cNvPr id="3" name="Content Placeholder 2">
            <a:extLst>
              <a:ext uri="{FF2B5EF4-FFF2-40B4-BE49-F238E27FC236}">
                <a16:creationId xmlns:a16="http://schemas.microsoft.com/office/drawing/2014/main" id="{77025FE1-6A56-4AEF-9091-4A91FE6E2B47}"/>
              </a:ext>
            </a:extLst>
          </p:cNvPr>
          <p:cNvSpPr>
            <a:spLocks noGrp="1"/>
          </p:cNvSpPr>
          <p:nvPr>
            <p:ph idx="1"/>
          </p:nvPr>
        </p:nvSpPr>
        <p:spPr/>
        <p:txBody>
          <a:bodyPr/>
          <a:lstStyle/>
          <a:p>
            <a:r>
              <a:rPr lang="en-US" dirty="0"/>
              <a:t>We need to explore every combination of cuts to see what’s the best.</a:t>
            </a:r>
          </a:p>
          <a:p>
            <a:pPr marL="45720" indent="0">
              <a:buNone/>
            </a:pPr>
            <a:r>
              <a:rPr lang="en-US" sz="1800" dirty="0" err="1">
                <a:latin typeface="Courier New" panose="02070309020205020404" pitchFamily="49" charset="0"/>
                <a:cs typeface="Courier New" panose="02070309020205020404" pitchFamily="49" charset="0"/>
              </a:rPr>
              <a:t>WandCut</a:t>
            </a:r>
            <a:r>
              <a:rPr lang="en-US" sz="1800" dirty="0">
                <a:latin typeface="Courier New" panose="02070309020205020404" pitchFamily="49" charset="0"/>
                <a:cs typeface="Courier New" panose="02070309020205020404" pitchFamily="49" charset="0"/>
              </a:rPr>
              <a:t>(prices, 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if</a:t>
            </a:r>
            <a:r>
              <a:rPr lang="en-US" sz="1800" dirty="0">
                <a:latin typeface="Courier New" panose="02070309020205020404" pitchFamily="49" charset="0"/>
                <a:cs typeface="Courier New" panose="02070309020205020404" pitchFamily="49" charset="0"/>
              </a:rPr>
              <a:t> (n == 0)</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return</a:t>
            </a:r>
            <a:r>
              <a:rPr lang="en-US" sz="1800" dirty="0">
                <a:latin typeface="Courier New" panose="02070309020205020404" pitchFamily="49" charset="0"/>
                <a:cs typeface="Courier New" panose="02070309020205020404" pitchFamily="49" charset="0"/>
              </a:rPr>
              <a:t> 0</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maxProfit</a:t>
            </a:r>
            <a:r>
              <a:rPr lang="en-US" sz="1800" dirty="0">
                <a:latin typeface="Courier New" panose="02070309020205020404" pitchFamily="49" charset="0"/>
                <a:cs typeface="Courier New" panose="02070309020205020404" pitchFamily="49" charset="0"/>
              </a:rPr>
              <a:t> = -1</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for</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[1 … n]:</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maxProfit</a:t>
            </a:r>
            <a:r>
              <a:rPr lang="en-US" sz="1800" dirty="0">
                <a:latin typeface="Courier New" panose="02070309020205020404" pitchFamily="49" charset="0"/>
                <a:cs typeface="Courier New" panose="02070309020205020404" pitchFamily="49" charset="0"/>
              </a:rPr>
              <a:t> = max(</a:t>
            </a:r>
            <a:r>
              <a:rPr lang="en-US" sz="1800" dirty="0" err="1">
                <a:latin typeface="Courier New" panose="02070309020205020404" pitchFamily="49" charset="0"/>
                <a:cs typeface="Courier New" panose="02070309020205020404" pitchFamily="49" charset="0"/>
              </a:rPr>
              <a:t>maxProfit</a:t>
            </a:r>
            <a:r>
              <a:rPr lang="en-US" sz="1800" dirty="0">
                <a:latin typeface="Courier New" panose="02070309020205020404" pitchFamily="49" charset="0"/>
                <a:cs typeface="Courier New" panose="02070309020205020404" pitchFamily="49" charset="0"/>
              </a:rPr>
              <a:t>, prices[</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WandCut</a:t>
            </a:r>
            <a:r>
              <a:rPr lang="en-US" sz="1800" dirty="0">
                <a:latin typeface="Courier New" panose="02070309020205020404" pitchFamily="49" charset="0"/>
                <a:cs typeface="Courier New" panose="02070309020205020404" pitchFamily="49" charset="0"/>
              </a:rPr>
              <a:t>(prices, n–</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  return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maxProfit</a:t>
            </a:r>
            <a:endParaRPr lang="en-US" sz="1800" dirty="0">
              <a:latin typeface="Courier New" panose="02070309020205020404" pitchFamily="49" charset="0"/>
              <a:cs typeface="Courier New" panose="02070309020205020404" pitchFamily="49" charset="0"/>
            </a:endParaRPr>
          </a:p>
          <a:p>
            <a:r>
              <a:rPr lang="en-US" dirty="0"/>
              <a:t>This algorithm runs in O(2</a:t>
            </a:r>
            <a:r>
              <a:rPr lang="en-US" baseline="30000" dirty="0"/>
              <a:t>n</a:t>
            </a:r>
            <a:r>
              <a:rPr lang="en-US" dirty="0"/>
              <a:t>).  For a wand of length n, you have n-1 possible cuts: don’t cut (0) or cut (1).</a:t>
            </a:r>
          </a:p>
          <a:p>
            <a:pPr lvl="1"/>
            <a:r>
              <a:rPr lang="en-US" dirty="0"/>
              <a:t>This is the same as the number of binary combinations of n-1 bits.</a:t>
            </a:r>
          </a:p>
        </p:txBody>
      </p:sp>
      <p:sp>
        <p:nvSpPr>
          <p:cNvPr id="4" name="Slide Number Placeholder 3">
            <a:extLst>
              <a:ext uri="{FF2B5EF4-FFF2-40B4-BE49-F238E27FC236}">
                <a16:creationId xmlns:a16="http://schemas.microsoft.com/office/drawing/2014/main" id="{9A41A709-C180-474C-9AF9-CCCEF5A49354}"/>
              </a:ext>
            </a:extLst>
          </p:cNvPr>
          <p:cNvSpPr>
            <a:spLocks noGrp="1"/>
          </p:cNvSpPr>
          <p:nvPr>
            <p:ph type="sldNum" sz="quarter" idx="12"/>
          </p:nvPr>
        </p:nvSpPr>
        <p:spPr/>
        <p:txBody>
          <a:bodyPr/>
          <a:lstStyle/>
          <a:p>
            <a:fld id="{8FDBFFB2-86D9-4B8F-A59A-553A60B94BBE}" type="slidenum">
              <a:rPr lang="en-US" smtClean="0"/>
              <a:t>37</a:t>
            </a:fld>
            <a:endParaRPr lang="en-US"/>
          </a:p>
        </p:txBody>
      </p:sp>
      <p:graphicFrame>
        <p:nvGraphicFramePr>
          <p:cNvPr id="5" name="Table 4">
            <a:extLst>
              <a:ext uri="{FF2B5EF4-FFF2-40B4-BE49-F238E27FC236}">
                <a16:creationId xmlns:a16="http://schemas.microsoft.com/office/drawing/2014/main" id="{D7D0A3AB-4BBC-4264-B690-6BA40A477F03}"/>
              </a:ext>
            </a:extLst>
          </p:cNvPr>
          <p:cNvGraphicFramePr>
            <a:graphicFrameLocks noGrp="1"/>
          </p:cNvGraphicFramePr>
          <p:nvPr/>
        </p:nvGraphicFramePr>
        <p:xfrm>
          <a:off x="2208213" y="5887719"/>
          <a:ext cx="8414153" cy="741680"/>
        </p:xfrm>
        <a:graphic>
          <a:graphicData uri="http://schemas.openxmlformats.org/drawingml/2006/table">
            <a:tbl>
              <a:tblPr firstRow="1" bandRow="1">
                <a:tableStyleId>{10A1B5D5-9B99-4C35-A422-299274C87663}</a:tableStyleId>
              </a:tblPr>
              <a:tblGrid>
                <a:gridCol w="1555371">
                  <a:extLst>
                    <a:ext uri="{9D8B030D-6E8A-4147-A177-3AD203B41FA5}">
                      <a16:colId xmlns:a16="http://schemas.microsoft.com/office/drawing/2014/main" val="1585392376"/>
                    </a:ext>
                  </a:extLst>
                </a:gridCol>
                <a:gridCol w="641759">
                  <a:extLst>
                    <a:ext uri="{9D8B030D-6E8A-4147-A177-3AD203B41FA5}">
                      <a16:colId xmlns:a16="http://schemas.microsoft.com/office/drawing/2014/main" val="2532714439"/>
                    </a:ext>
                  </a:extLst>
                </a:gridCol>
                <a:gridCol w="564375">
                  <a:extLst>
                    <a:ext uri="{9D8B030D-6E8A-4147-A177-3AD203B41FA5}">
                      <a16:colId xmlns:a16="http://schemas.microsoft.com/office/drawing/2014/main" val="659722515"/>
                    </a:ext>
                  </a:extLst>
                </a:gridCol>
                <a:gridCol w="706581">
                  <a:extLst>
                    <a:ext uri="{9D8B030D-6E8A-4147-A177-3AD203B41FA5}">
                      <a16:colId xmlns:a16="http://schemas.microsoft.com/office/drawing/2014/main" val="3619177983"/>
                    </a:ext>
                  </a:extLst>
                </a:gridCol>
                <a:gridCol w="706581">
                  <a:extLst>
                    <a:ext uri="{9D8B030D-6E8A-4147-A177-3AD203B41FA5}">
                      <a16:colId xmlns:a16="http://schemas.microsoft.com/office/drawing/2014/main" val="636250147"/>
                    </a:ext>
                  </a:extLst>
                </a:gridCol>
                <a:gridCol w="706581">
                  <a:extLst>
                    <a:ext uri="{9D8B030D-6E8A-4147-A177-3AD203B41FA5}">
                      <a16:colId xmlns:a16="http://schemas.microsoft.com/office/drawing/2014/main" val="1725960957"/>
                    </a:ext>
                  </a:extLst>
                </a:gridCol>
                <a:gridCol w="706581">
                  <a:extLst>
                    <a:ext uri="{9D8B030D-6E8A-4147-A177-3AD203B41FA5}">
                      <a16:colId xmlns:a16="http://schemas.microsoft.com/office/drawing/2014/main" val="2328032523"/>
                    </a:ext>
                  </a:extLst>
                </a:gridCol>
                <a:gridCol w="706581">
                  <a:extLst>
                    <a:ext uri="{9D8B030D-6E8A-4147-A177-3AD203B41FA5}">
                      <a16:colId xmlns:a16="http://schemas.microsoft.com/office/drawing/2014/main" val="646323222"/>
                    </a:ext>
                  </a:extLst>
                </a:gridCol>
                <a:gridCol w="706581">
                  <a:extLst>
                    <a:ext uri="{9D8B030D-6E8A-4147-A177-3AD203B41FA5}">
                      <a16:colId xmlns:a16="http://schemas.microsoft.com/office/drawing/2014/main" val="2999065212"/>
                    </a:ext>
                  </a:extLst>
                </a:gridCol>
                <a:gridCol w="706581">
                  <a:extLst>
                    <a:ext uri="{9D8B030D-6E8A-4147-A177-3AD203B41FA5}">
                      <a16:colId xmlns:a16="http://schemas.microsoft.com/office/drawing/2014/main" val="3630157990"/>
                    </a:ext>
                  </a:extLst>
                </a:gridCol>
                <a:gridCol w="706581">
                  <a:extLst>
                    <a:ext uri="{9D8B030D-6E8A-4147-A177-3AD203B41FA5}">
                      <a16:colId xmlns:a16="http://schemas.microsoft.com/office/drawing/2014/main" val="2904893422"/>
                    </a:ext>
                  </a:extLst>
                </a:gridCol>
              </a:tblGrid>
              <a:tr h="370840">
                <a:tc>
                  <a:txBody>
                    <a:bodyPr/>
                    <a:lstStyle/>
                    <a:p>
                      <a:pPr algn="ctr"/>
                      <a:r>
                        <a:rPr lang="en-US" dirty="0"/>
                        <a:t>Length (in)</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875991358"/>
                  </a:ext>
                </a:extLst>
              </a:tr>
              <a:tr h="370840">
                <a:tc>
                  <a:txBody>
                    <a:bodyPr/>
                    <a:lstStyle/>
                    <a:p>
                      <a:pPr algn="ctr"/>
                      <a:r>
                        <a:rPr lang="en-US" dirty="0"/>
                        <a:t>Price $</a:t>
                      </a:r>
                    </a:p>
                  </a:txBody>
                  <a:tcPr/>
                </a:tc>
                <a:tc>
                  <a:txBody>
                    <a:bodyPr/>
                    <a:lstStyle/>
                    <a:p>
                      <a:pPr algn="ctr"/>
                      <a:r>
                        <a:rPr lang="en-US" dirty="0"/>
                        <a:t>1</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17</a:t>
                      </a:r>
                    </a:p>
                  </a:txBody>
                  <a:tcPr/>
                </a:tc>
                <a:tc>
                  <a:txBody>
                    <a:bodyPr/>
                    <a:lstStyle/>
                    <a:p>
                      <a:pPr algn="ctr"/>
                      <a:r>
                        <a:rPr lang="en-US" dirty="0"/>
                        <a:t>17</a:t>
                      </a:r>
                    </a:p>
                  </a:txBody>
                  <a:tcPr/>
                </a:tc>
                <a:tc>
                  <a:txBody>
                    <a:bodyPr/>
                    <a:lstStyle/>
                    <a:p>
                      <a:pPr algn="ctr"/>
                      <a:r>
                        <a:rPr lang="en-US" dirty="0"/>
                        <a:t>20</a:t>
                      </a:r>
                    </a:p>
                  </a:txBody>
                  <a:tcPr/>
                </a:tc>
                <a:tc>
                  <a:txBody>
                    <a:bodyPr/>
                    <a:lstStyle/>
                    <a:p>
                      <a:pPr algn="ctr"/>
                      <a:r>
                        <a:rPr lang="en-US" dirty="0"/>
                        <a:t>24</a:t>
                      </a:r>
                    </a:p>
                  </a:txBody>
                  <a:tcPr/>
                </a:tc>
                <a:tc>
                  <a:txBody>
                    <a:bodyPr/>
                    <a:lstStyle/>
                    <a:p>
                      <a:pPr algn="ctr"/>
                      <a:r>
                        <a:rPr lang="en-US" dirty="0"/>
                        <a:t>30</a:t>
                      </a:r>
                    </a:p>
                  </a:txBody>
                  <a:tcPr/>
                </a:tc>
                <a:extLst>
                  <a:ext uri="{0D108BD9-81ED-4DB2-BD59-A6C34878D82A}">
                    <a16:rowId xmlns:a16="http://schemas.microsoft.com/office/drawing/2014/main" val="1684259825"/>
                  </a:ext>
                </a:extLst>
              </a:tr>
            </a:tbl>
          </a:graphicData>
        </a:graphic>
      </p:graphicFrame>
    </p:spTree>
    <p:extLst>
      <p:ext uri="{BB962C8B-B14F-4D97-AF65-F5344CB8AC3E}">
        <p14:creationId xmlns:p14="http://schemas.microsoft.com/office/powerpoint/2010/main" val="10047782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78D7-0438-4E03-BE41-74744AB83037}"/>
              </a:ext>
            </a:extLst>
          </p:cNvPr>
          <p:cNvSpPr>
            <a:spLocks noGrp="1"/>
          </p:cNvSpPr>
          <p:nvPr>
            <p:ph type="title"/>
          </p:nvPr>
        </p:nvSpPr>
        <p:spPr/>
        <p:txBody>
          <a:bodyPr/>
          <a:lstStyle/>
          <a:p>
            <a:r>
              <a:rPr lang="en-US" dirty="0"/>
              <a:t>Wand Cutting Tree</a:t>
            </a:r>
          </a:p>
        </p:txBody>
      </p:sp>
      <p:sp>
        <p:nvSpPr>
          <p:cNvPr id="4" name="Slide Number Placeholder 3">
            <a:extLst>
              <a:ext uri="{FF2B5EF4-FFF2-40B4-BE49-F238E27FC236}">
                <a16:creationId xmlns:a16="http://schemas.microsoft.com/office/drawing/2014/main" id="{9A41A709-C180-474C-9AF9-CCCEF5A49354}"/>
              </a:ext>
            </a:extLst>
          </p:cNvPr>
          <p:cNvSpPr>
            <a:spLocks noGrp="1"/>
          </p:cNvSpPr>
          <p:nvPr>
            <p:ph type="sldNum" sz="quarter" idx="12"/>
          </p:nvPr>
        </p:nvSpPr>
        <p:spPr/>
        <p:txBody>
          <a:bodyPr/>
          <a:lstStyle/>
          <a:p>
            <a:fld id="{8FDBFFB2-86D9-4B8F-A59A-553A60B94BBE}" type="slidenum">
              <a:rPr lang="en-US" smtClean="0"/>
              <a:t>38</a:t>
            </a:fld>
            <a:endParaRPr lang="en-US"/>
          </a:p>
        </p:txBody>
      </p:sp>
      <p:graphicFrame>
        <p:nvGraphicFramePr>
          <p:cNvPr id="5" name="Table 4">
            <a:extLst>
              <a:ext uri="{FF2B5EF4-FFF2-40B4-BE49-F238E27FC236}">
                <a16:creationId xmlns:a16="http://schemas.microsoft.com/office/drawing/2014/main" id="{D7D0A3AB-4BBC-4264-B690-6BA40A477F03}"/>
              </a:ext>
            </a:extLst>
          </p:cNvPr>
          <p:cNvGraphicFramePr>
            <a:graphicFrameLocks noGrp="1"/>
          </p:cNvGraphicFramePr>
          <p:nvPr/>
        </p:nvGraphicFramePr>
        <p:xfrm>
          <a:off x="2208213" y="5887719"/>
          <a:ext cx="8414153" cy="741680"/>
        </p:xfrm>
        <a:graphic>
          <a:graphicData uri="http://schemas.openxmlformats.org/drawingml/2006/table">
            <a:tbl>
              <a:tblPr firstRow="1" bandRow="1">
                <a:tableStyleId>{10A1B5D5-9B99-4C35-A422-299274C87663}</a:tableStyleId>
              </a:tblPr>
              <a:tblGrid>
                <a:gridCol w="1555371">
                  <a:extLst>
                    <a:ext uri="{9D8B030D-6E8A-4147-A177-3AD203B41FA5}">
                      <a16:colId xmlns:a16="http://schemas.microsoft.com/office/drawing/2014/main" val="1585392376"/>
                    </a:ext>
                  </a:extLst>
                </a:gridCol>
                <a:gridCol w="641759">
                  <a:extLst>
                    <a:ext uri="{9D8B030D-6E8A-4147-A177-3AD203B41FA5}">
                      <a16:colId xmlns:a16="http://schemas.microsoft.com/office/drawing/2014/main" val="2532714439"/>
                    </a:ext>
                  </a:extLst>
                </a:gridCol>
                <a:gridCol w="564375">
                  <a:extLst>
                    <a:ext uri="{9D8B030D-6E8A-4147-A177-3AD203B41FA5}">
                      <a16:colId xmlns:a16="http://schemas.microsoft.com/office/drawing/2014/main" val="659722515"/>
                    </a:ext>
                  </a:extLst>
                </a:gridCol>
                <a:gridCol w="706581">
                  <a:extLst>
                    <a:ext uri="{9D8B030D-6E8A-4147-A177-3AD203B41FA5}">
                      <a16:colId xmlns:a16="http://schemas.microsoft.com/office/drawing/2014/main" val="3619177983"/>
                    </a:ext>
                  </a:extLst>
                </a:gridCol>
                <a:gridCol w="706581">
                  <a:extLst>
                    <a:ext uri="{9D8B030D-6E8A-4147-A177-3AD203B41FA5}">
                      <a16:colId xmlns:a16="http://schemas.microsoft.com/office/drawing/2014/main" val="636250147"/>
                    </a:ext>
                  </a:extLst>
                </a:gridCol>
                <a:gridCol w="706581">
                  <a:extLst>
                    <a:ext uri="{9D8B030D-6E8A-4147-A177-3AD203B41FA5}">
                      <a16:colId xmlns:a16="http://schemas.microsoft.com/office/drawing/2014/main" val="1725960957"/>
                    </a:ext>
                  </a:extLst>
                </a:gridCol>
                <a:gridCol w="706581">
                  <a:extLst>
                    <a:ext uri="{9D8B030D-6E8A-4147-A177-3AD203B41FA5}">
                      <a16:colId xmlns:a16="http://schemas.microsoft.com/office/drawing/2014/main" val="2328032523"/>
                    </a:ext>
                  </a:extLst>
                </a:gridCol>
                <a:gridCol w="706581">
                  <a:extLst>
                    <a:ext uri="{9D8B030D-6E8A-4147-A177-3AD203B41FA5}">
                      <a16:colId xmlns:a16="http://schemas.microsoft.com/office/drawing/2014/main" val="646323222"/>
                    </a:ext>
                  </a:extLst>
                </a:gridCol>
                <a:gridCol w="706581">
                  <a:extLst>
                    <a:ext uri="{9D8B030D-6E8A-4147-A177-3AD203B41FA5}">
                      <a16:colId xmlns:a16="http://schemas.microsoft.com/office/drawing/2014/main" val="2999065212"/>
                    </a:ext>
                  </a:extLst>
                </a:gridCol>
                <a:gridCol w="706581">
                  <a:extLst>
                    <a:ext uri="{9D8B030D-6E8A-4147-A177-3AD203B41FA5}">
                      <a16:colId xmlns:a16="http://schemas.microsoft.com/office/drawing/2014/main" val="3630157990"/>
                    </a:ext>
                  </a:extLst>
                </a:gridCol>
                <a:gridCol w="706581">
                  <a:extLst>
                    <a:ext uri="{9D8B030D-6E8A-4147-A177-3AD203B41FA5}">
                      <a16:colId xmlns:a16="http://schemas.microsoft.com/office/drawing/2014/main" val="2904893422"/>
                    </a:ext>
                  </a:extLst>
                </a:gridCol>
              </a:tblGrid>
              <a:tr h="370840">
                <a:tc>
                  <a:txBody>
                    <a:bodyPr/>
                    <a:lstStyle/>
                    <a:p>
                      <a:pPr algn="ctr"/>
                      <a:r>
                        <a:rPr lang="en-US" dirty="0"/>
                        <a:t>Length (in)</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875991358"/>
                  </a:ext>
                </a:extLst>
              </a:tr>
              <a:tr h="370840">
                <a:tc>
                  <a:txBody>
                    <a:bodyPr/>
                    <a:lstStyle/>
                    <a:p>
                      <a:pPr algn="ctr"/>
                      <a:r>
                        <a:rPr lang="en-US" dirty="0"/>
                        <a:t>Price $</a:t>
                      </a:r>
                    </a:p>
                  </a:txBody>
                  <a:tcPr/>
                </a:tc>
                <a:tc>
                  <a:txBody>
                    <a:bodyPr/>
                    <a:lstStyle/>
                    <a:p>
                      <a:pPr algn="ctr"/>
                      <a:r>
                        <a:rPr lang="en-US" dirty="0"/>
                        <a:t>1</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17</a:t>
                      </a:r>
                    </a:p>
                  </a:txBody>
                  <a:tcPr/>
                </a:tc>
                <a:tc>
                  <a:txBody>
                    <a:bodyPr/>
                    <a:lstStyle/>
                    <a:p>
                      <a:pPr algn="ctr"/>
                      <a:r>
                        <a:rPr lang="en-US" dirty="0"/>
                        <a:t>17</a:t>
                      </a:r>
                    </a:p>
                  </a:txBody>
                  <a:tcPr/>
                </a:tc>
                <a:tc>
                  <a:txBody>
                    <a:bodyPr/>
                    <a:lstStyle/>
                    <a:p>
                      <a:pPr algn="ctr"/>
                      <a:r>
                        <a:rPr lang="en-US" dirty="0"/>
                        <a:t>20</a:t>
                      </a:r>
                    </a:p>
                  </a:txBody>
                  <a:tcPr/>
                </a:tc>
                <a:tc>
                  <a:txBody>
                    <a:bodyPr/>
                    <a:lstStyle/>
                    <a:p>
                      <a:pPr algn="ctr"/>
                      <a:r>
                        <a:rPr lang="en-US" dirty="0"/>
                        <a:t>24</a:t>
                      </a:r>
                    </a:p>
                  </a:txBody>
                  <a:tcPr/>
                </a:tc>
                <a:tc>
                  <a:txBody>
                    <a:bodyPr/>
                    <a:lstStyle/>
                    <a:p>
                      <a:pPr algn="ctr"/>
                      <a:r>
                        <a:rPr lang="en-US" dirty="0"/>
                        <a:t>30</a:t>
                      </a:r>
                    </a:p>
                  </a:txBody>
                  <a:tcPr/>
                </a:tc>
                <a:extLst>
                  <a:ext uri="{0D108BD9-81ED-4DB2-BD59-A6C34878D82A}">
                    <a16:rowId xmlns:a16="http://schemas.microsoft.com/office/drawing/2014/main" val="1684259825"/>
                  </a:ext>
                </a:extLst>
              </a:tr>
            </a:tbl>
          </a:graphicData>
        </a:graphic>
      </p:graphicFrame>
      <p:sp>
        <p:nvSpPr>
          <p:cNvPr id="9" name="Rectangle: Rounded Corners 8">
            <a:extLst>
              <a:ext uri="{FF2B5EF4-FFF2-40B4-BE49-F238E27FC236}">
                <a16:creationId xmlns:a16="http://schemas.microsoft.com/office/drawing/2014/main" id="{6C3574FC-729C-4285-9BF9-DDBBBFD21F51}"/>
              </a:ext>
            </a:extLst>
          </p:cNvPr>
          <p:cNvSpPr/>
          <p:nvPr/>
        </p:nvSpPr>
        <p:spPr>
          <a:xfrm>
            <a:off x="6468675" y="1568150"/>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Wand-Cut(4)</a:t>
            </a:r>
          </a:p>
        </p:txBody>
      </p:sp>
      <p:sp>
        <p:nvSpPr>
          <p:cNvPr id="10" name="Rectangle: Rounded Corners 9">
            <a:extLst>
              <a:ext uri="{FF2B5EF4-FFF2-40B4-BE49-F238E27FC236}">
                <a16:creationId xmlns:a16="http://schemas.microsoft.com/office/drawing/2014/main" id="{550B0E0C-315B-4094-8FF7-9DFB1F0F5F71}"/>
              </a:ext>
            </a:extLst>
          </p:cNvPr>
          <p:cNvSpPr/>
          <p:nvPr/>
        </p:nvSpPr>
        <p:spPr>
          <a:xfrm>
            <a:off x="2881815" y="2163651"/>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Wand-Cut(3)</a:t>
            </a:r>
          </a:p>
        </p:txBody>
      </p:sp>
      <p:sp>
        <p:nvSpPr>
          <p:cNvPr id="12" name="Rectangle: Rounded Corners 11">
            <a:extLst>
              <a:ext uri="{FF2B5EF4-FFF2-40B4-BE49-F238E27FC236}">
                <a16:creationId xmlns:a16="http://schemas.microsoft.com/office/drawing/2014/main" id="{2980C083-148A-48AE-B522-3AEB3F726035}"/>
              </a:ext>
            </a:extLst>
          </p:cNvPr>
          <p:cNvSpPr/>
          <p:nvPr/>
        </p:nvSpPr>
        <p:spPr>
          <a:xfrm>
            <a:off x="8687535" y="2163650"/>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Wand-Cut(1)</a:t>
            </a:r>
          </a:p>
        </p:txBody>
      </p:sp>
      <p:sp>
        <p:nvSpPr>
          <p:cNvPr id="13" name="Rectangle: Rounded Corners 12">
            <a:extLst>
              <a:ext uri="{FF2B5EF4-FFF2-40B4-BE49-F238E27FC236}">
                <a16:creationId xmlns:a16="http://schemas.microsoft.com/office/drawing/2014/main" id="{598CAD49-186E-4E7E-ABE0-476F692B79A1}"/>
              </a:ext>
            </a:extLst>
          </p:cNvPr>
          <p:cNvSpPr/>
          <p:nvPr/>
        </p:nvSpPr>
        <p:spPr>
          <a:xfrm>
            <a:off x="10254045" y="2163649"/>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Wand-Cut(0)</a:t>
            </a:r>
          </a:p>
        </p:txBody>
      </p:sp>
      <p:sp>
        <p:nvSpPr>
          <p:cNvPr id="14" name="Rectangle: Rounded Corners 13">
            <a:extLst>
              <a:ext uri="{FF2B5EF4-FFF2-40B4-BE49-F238E27FC236}">
                <a16:creationId xmlns:a16="http://schemas.microsoft.com/office/drawing/2014/main" id="{1232A597-730E-43FC-8B03-DB38C70E9128}"/>
              </a:ext>
            </a:extLst>
          </p:cNvPr>
          <p:cNvSpPr/>
          <p:nvPr/>
        </p:nvSpPr>
        <p:spPr>
          <a:xfrm>
            <a:off x="1000263" y="3005872"/>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Wand-Cut(2)</a:t>
            </a:r>
          </a:p>
        </p:txBody>
      </p:sp>
      <p:sp>
        <p:nvSpPr>
          <p:cNvPr id="15" name="Rectangle: Rounded Corners 14">
            <a:extLst>
              <a:ext uri="{FF2B5EF4-FFF2-40B4-BE49-F238E27FC236}">
                <a16:creationId xmlns:a16="http://schemas.microsoft.com/office/drawing/2014/main" id="{7BD9E0F3-98B8-498A-80F5-3036B044B2DC}"/>
              </a:ext>
            </a:extLst>
          </p:cNvPr>
          <p:cNvSpPr/>
          <p:nvPr/>
        </p:nvSpPr>
        <p:spPr>
          <a:xfrm>
            <a:off x="2912705" y="3023844"/>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Wand-Cut(1)</a:t>
            </a:r>
          </a:p>
        </p:txBody>
      </p:sp>
      <p:sp>
        <p:nvSpPr>
          <p:cNvPr id="16" name="Rectangle: Rounded Corners 15">
            <a:extLst>
              <a:ext uri="{FF2B5EF4-FFF2-40B4-BE49-F238E27FC236}">
                <a16:creationId xmlns:a16="http://schemas.microsoft.com/office/drawing/2014/main" id="{51F0B16D-156C-4E95-824D-EFD2F294E3F7}"/>
              </a:ext>
            </a:extLst>
          </p:cNvPr>
          <p:cNvSpPr/>
          <p:nvPr/>
        </p:nvSpPr>
        <p:spPr>
          <a:xfrm>
            <a:off x="4275692" y="3005872"/>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Wand-Cut(0)</a:t>
            </a:r>
          </a:p>
        </p:txBody>
      </p:sp>
      <p:sp>
        <p:nvSpPr>
          <p:cNvPr id="17" name="Rectangle: Rounded Corners 16">
            <a:extLst>
              <a:ext uri="{FF2B5EF4-FFF2-40B4-BE49-F238E27FC236}">
                <a16:creationId xmlns:a16="http://schemas.microsoft.com/office/drawing/2014/main" id="{2AB0EC82-135B-465F-AA2E-9D4D5305BECD}"/>
              </a:ext>
            </a:extLst>
          </p:cNvPr>
          <p:cNvSpPr/>
          <p:nvPr/>
        </p:nvSpPr>
        <p:spPr>
          <a:xfrm>
            <a:off x="411349" y="3711915"/>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Wand-Cut(1)</a:t>
            </a:r>
          </a:p>
        </p:txBody>
      </p:sp>
      <p:sp>
        <p:nvSpPr>
          <p:cNvPr id="18" name="Rectangle: Rounded Corners 17">
            <a:extLst>
              <a:ext uri="{FF2B5EF4-FFF2-40B4-BE49-F238E27FC236}">
                <a16:creationId xmlns:a16="http://schemas.microsoft.com/office/drawing/2014/main" id="{9E409BAE-5F21-4273-B038-40A0A721E39D}"/>
              </a:ext>
            </a:extLst>
          </p:cNvPr>
          <p:cNvSpPr/>
          <p:nvPr/>
        </p:nvSpPr>
        <p:spPr>
          <a:xfrm>
            <a:off x="1586467" y="3704127"/>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Wand-Cut(0)</a:t>
            </a:r>
          </a:p>
        </p:txBody>
      </p:sp>
      <p:sp>
        <p:nvSpPr>
          <p:cNvPr id="19" name="Rectangle: Rounded Corners 18">
            <a:extLst>
              <a:ext uri="{FF2B5EF4-FFF2-40B4-BE49-F238E27FC236}">
                <a16:creationId xmlns:a16="http://schemas.microsoft.com/office/drawing/2014/main" id="{507B32C1-7732-4A22-BB74-9441315F69D7}"/>
              </a:ext>
            </a:extLst>
          </p:cNvPr>
          <p:cNvSpPr/>
          <p:nvPr/>
        </p:nvSpPr>
        <p:spPr>
          <a:xfrm>
            <a:off x="411348" y="4329560"/>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Wand-Cut(0)</a:t>
            </a:r>
          </a:p>
        </p:txBody>
      </p:sp>
      <p:cxnSp>
        <p:nvCxnSpPr>
          <p:cNvPr id="21" name="Connector: Curved 20">
            <a:extLst>
              <a:ext uri="{FF2B5EF4-FFF2-40B4-BE49-F238E27FC236}">
                <a16:creationId xmlns:a16="http://schemas.microsoft.com/office/drawing/2014/main" id="{B9F43DBD-6E69-411E-8B8F-5E981004720D}"/>
              </a:ext>
            </a:extLst>
          </p:cNvPr>
          <p:cNvCxnSpPr>
            <a:stCxn id="9" idx="2"/>
            <a:endCxn id="10" idx="0"/>
          </p:cNvCxnSpPr>
          <p:nvPr/>
        </p:nvCxnSpPr>
        <p:spPr>
          <a:xfrm rot="5400000">
            <a:off x="5082604" y="218568"/>
            <a:ext cx="303305" cy="3586860"/>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A43BB4A3-86F1-4915-A2D1-7B1BC71723CA}"/>
              </a:ext>
            </a:extLst>
          </p:cNvPr>
          <p:cNvCxnSpPr>
            <a:cxnSpLocks/>
            <a:stCxn id="9" idx="2"/>
            <a:endCxn id="88" idx="0"/>
          </p:cNvCxnSpPr>
          <p:nvPr/>
        </p:nvCxnSpPr>
        <p:spPr>
          <a:xfrm rot="16200000" flipH="1">
            <a:off x="6876035" y="2011996"/>
            <a:ext cx="303303" cy="1"/>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3C4EE60B-BE7D-4774-ACF9-872D557FD4DA}"/>
              </a:ext>
            </a:extLst>
          </p:cNvPr>
          <p:cNvCxnSpPr>
            <a:cxnSpLocks/>
            <a:stCxn id="9" idx="2"/>
            <a:endCxn id="12" idx="0"/>
          </p:cNvCxnSpPr>
          <p:nvPr/>
        </p:nvCxnSpPr>
        <p:spPr>
          <a:xfrm rot="16200000" flipH="1">
            <a:off x="7985464" y="902568"/>
            <a:ext cx="303304" cy="2218860"/>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B50F39B3-0E23-4357-B6F1-10E6C92C937C}"/>
              </a:ext>
            </a:extLst>
          </p:cNvPr>
          <p:cNvCxnSpPr>
            <a:cxnSpLocks/>
            <a:stCxn id="9" idx="2"/>
            <a:endCxn id="13" idx="0"/>
          </p:cNvCxnSpPr>
          <p:nvPr/>
        </p:nvCxnSpPr>
        <p:spPr>
          <a:xfrm rot="16200000" flipH="1">
            <a:off x="8768720" y="119312"/>
            <a:ext cx="303303" cy="3785370"/>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29F99863-BADD-4CF1-B0EF-B9609BDD7151}"/>
              </a:ext>
            </a:extLst>
          </p:cNvPr>
          <p:cNvCxnSpPr>
            <a:cxnSpLocks/>
            <a:stCxn id="10" idx="2"/>
            <a:endCxn id="14" idx="0"/>
          </p:cNvCxnSpPr>
          <p:nvPr/>
        </p:nvCxnSpPr>
        <p:spPr>
          <a:xfrm rot="5400000">
            <a:off x="2225038" y="1790083"/>
            <a:ext cx="550025" cy="1881552"/>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E919FE3A-35D6-46E2-9F77-A289361DDEA0}"/>
              </a:ext>
            </a:extLst>
          </p:cNvPr>
          <p:cNvCxnSpPr>
            <a:cxnSpLocks/>
            <a:stCxn id="10" idx="2"/>
            <a:endCxn id="15" idx="0"/>
          </p:cNvCxnSpPr>
          <p:nvPr/>
        </p:nvCxnSpPr>
        <p:spPr>
          <a:xfrm rot="16200000" flipH="1">
            <a:off x="3172273" y="2724400"/>
            <a:ext cx="567997" cy="30890"/>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678CFCDC-58F9-4AF2-BBE6-82F7D03DF9E1}"/>
              </a:ext>
            </a:extLst>
          </p:cNvPr>
          <p:cNvCxnSpPr>
            <a:cxnSpLocks/>
            <a:stCxn id="10" idx="2"/>
            <a:endCxn id="16" idx="0"/>
          </p:cNvCxnSpPr>
          <p:nvPr/>
        </p:nvCxnSpPr>
        <p:spPr>
          <a:xfrm rot="16200000" flipH="1">
            <a:off x="3862752" y="2033920"/>
            <a:ext cx="550025" cy="1393877"/>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59A24C2B-CF9C-43FB-B45A-3C82931E9F5F}"/>
              </a:ext>
            </a:extLst>
          </p:cNvPr>
          <p:cNvCxnSpPr>
            <a:cxnSpLocks/>
            <a:stCxn id="14" idx="2"/>
            <a:endCxn id="17" idx="0"/>
          </p:cNvCxnSpPr>
          <p:nvPr/>
        </p:nvCxnSpPr>
        <p:spPr>
          <a:xfrm rot="5400000">
            <a:off x="1057894" y="3210534"/>
            <a:ext cx="413847" cy="588914"/>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Curved 50">
            <a:extLst>
              <a:ext uri="{FF2B5EF4-FFF2-40B4-BE49-F238E27FC236}">
                <a16:creationId xmlns:a16="http://schemas.microsoft.com/office/drawing/2014/main" id="{8134F3EF-A57B-4733-A860-4C6636C491B0}"/>
              </a:ext>
            </a:extLst>
          </p:cNvPr>
          <p:cNvCxnSpPr>
            <a:cxnSpLocks/>
            <a:stCxn id="14" idx="2"/>
            <a:endCxn id="18" idx="0"/>
          </p:cNvCxnSpPr>
          <p:nvPr/>
        </p:nvCxnSpPr>
        <p:spPr>
          <a:xfrm rot="16200000" flipH="1">
            <a:off x="1649347" y="3207995"/>
            <a:ext cx="406059" cy="586204"/>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Curved 57">
            <a:extLst>
              <a:ext uri="{FF2B5EF4-FFF2-40B4-BE49-F238E27FC236}">
                <a16:creationId xmlns:a16="http://schemas.microsoft.com/office/drawing/2014/main" id="{650AD85A-D97F-4CF3-9B23-443588A8DED7}"/>
              </a:ext>
            </a:extLst>
          </p:cNvPr>
          <p:cNvCxnSpPr>
            <a:cxnSpLocks/>
            <a:stCxn id="17" idx="2"/>
            <a:endCxn id="19" idx="0"/>
          </p:cNvCxnSpPr>
          <p:nvPr/>
        </p:nvCxnSpPr>
        <p:spPr>
          <a:xfrm rot="5400000">
            <a:off x="807636" y="4166835"/>
            <a:ext cx="325449" cy="1"/>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989B0208-6D3B-4ABF-A0CC-4606E1C60D66}"/>
              </a:ext>
            </a:extLst>
          </p:cNvPr>
          <p:cNvSpPr/>
          <p:nvPr/>
        </p:nvSpPr>
        <p:spPr>
          <a:xfrm>
            <a:off x="2912705" y="3746337"/>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Wand-Cut(0)</a:t>
            </a:r>
          </a:p>
        </p:txBody>
      </p:sp>
      <p:cxnSp>
        <p:nvCxnSpPr>
          <p:cNvPr id="74" name="Connector: Curved 73">
            <a:extLst>
              <a:ext uri="{FF2B5EF4-FFF2-40B4-BE49-F238E27FC236}">
                <a16:creationId xmlns:a16="http://schemas.microsoft.com/office/drawing/2014/main" id="{9C5283EB-6160-4D98-96C3-22F0BBFBD6E2}"/>
              </a:ext>
            </a:extLst>
          </p:cNvPr>
          <p:cNvCxnSpPr>
            <a:cxnSpLocks/>
            <a:stCxn id="15" idx="2"/>
            <a:endCxn id="73" idx="0"/>
          </p:cNvCxnSpPr>
          <p:nvPr/>
        </p:nvCxnSpPr>
        <p:spPr>
          <a:xfrm rot="5400000">
            <a:off x="3256568" y="3531188"/>
            <a:ext cx="430297" cy="12700"/>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Rounded Corners 87">
            <a:extLst>
              <a:ext uri="{FF2B5EF4-FFF2-40B4-BE49-F238E27FC236}">
                <a16:creationId xmlns:a16="http://schemas.microsoft.com/office/drawing/2014/main" id="{17755D56-5593-4A8D-AD54-4DE19DD508EF}"/>
              </a:ext>
            </a:extLst>
          </p:cNvPr>
          <p:cNvSpPr/>
          <p:nvPr/>
        </p:nvSpPr>
        <p:spPr>
          <a:xfrm>
            <a:off x="6468676" y="2163649"/>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Wand-Cut(2)</a:t>
            </a:r>
          </a:p>
        </p:txBody>
      </p:sp>
      <p:sp>
        <p:nvSpPr>
          <p:cNvPr id="89" name="Rectangle: Rounded Corners 88">
            <a:extLst>
              <a:ext uri="{FF2B5EF4-FFF2-40B4-BE49-F238E27FC236}">
                <a16:creationId xmlns:a16="http://schemas.microsoft.com/office/drawing/2014/main" id="{41FE54F5-C037-4103-8968-4B560D76AECB}"/>
              </a:ext>
            </a:extLst>
          </p:cNvPr>
          <p:cNvSpPr/>
          <p:nvPr/>
        </p:nvSpPr>
        <p:spPr>
          <a:xfrm>
            <a:off x="6006792" y="3006485"/>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Wand-Cut(1)</a:t>
            </a:r>
          </a:p>
        </p:txBody>
      </p:sp>
      <p:sp>
        <p:nvSpPr>
          <p:cNvPr id="90" name="Rectangle: Rounded Corners 89">
            <a:extLst>
              <a:ext uri="{FF2B5EF4-FFF2-40B4-BE49-F238E27FC236}">
                <a16:creationId xmlns:a16="http://schemas.microsoft.com/office/drawing/2014/main" id="{4203C892-9931-46DD-B3A8-788CD7B42015}"/>
              </a:ext>
            </a:extLst>
          </p:cNvPr>
          <p:cNvSpPr/>
          <p:nvPr/>
        </p:nvSpPr>
        <p:spPr>
          <a:xfrm>
            <a:off x="7303541" y="3006210"/>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Wand-Cut(0)</a:t>
            </a:r>
          </a:p>
        </p:txBody>
      </p:sp>
      <p:sp>
        <p:nvSpPr>
          <p:cNvPr id="91" name="Rectangle: Rounded Corners 90">
            <a:extLst>
              <a:ext uri="{FF2B5EF4-FFF2-40B4-BE49-F238E27FC236}">
                <a16:creationId xmlns:a16="http://schemas.microsoft.com/office/drawing/2014/main" id="{5A433D62-3737-4F22-BFEF-C81D695194EF}"/>
              </a:ext>
            </a:extLst>
          </p:cNvPr>
          <p:cNvSpPr/>
          <p:nvPr/>
        </p:nvSpPr>
        <p:spPr>
          <a:xfrm>
            <a:off x="6006791" y="3624130"/>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Wand-Cut(0)</a:t>
            </a:r>
          </a:p>
        </p:txBody>
      </p:sp>
      <p:cxnSp>
        <p:nvCxnSpPr>
          <p:cNvPr id="92" name="Connector: Curved 91">
            <a:extLst>
              <a:ext uri="{FF2B5EF4-FFF2-40B4-BE49-F238E27FC236}">
                <a16:creationId xmlns:a16="http://schemas.microsoft.com/office/drawing/2014/main" id="{57DFB081-8B40-40EF-B80A-AEA5132FA1AE}"/>
              </a:ext>
            </a:extLst>
          </p:cNvPr>
          <p:cNvCxnSpPr>
            <a:cxnSpLocks/>
            <a:stCxn id="88" idx="2"/>
            <a:endCxn id="89" idx="0"/>
          </p:cNvCxnSpPr>
          <p:nvPr/>
        </p:nvCxnSpPr>
        <p:spPr>
          <a:xfrm rot="5400000">
            <a:off x="6521425" y="2500223"/>
            <a:ext cx="550640" cy="461884"/>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or: Curved 92">
            <a:extLst>
              <a:ext uri="{FF2B5EF4-FFF2-40B4-BE49-F238E27FC236}">
                <a16:creationId xmlns:a16="http://schemas.microsoft.com/office/drawing/2014/main" id="{CC5EBF20-1DC0-4A35-853A-0E010DDB61ED}"/>
              </a:ext>
            </a:extLst>
          </p:cNvPr>
          <p:cNvCxnSpPr>
            <a:cxnSpLocks/>
            <a:stCxn id="88" idx="2"/>
            <a:endCxn id="90" idx="0"/>
          </p:cNvCxnSpPr>
          <p:nvPr/>
        </p:nvCxnSpPr>
        <p:spPr>
          <a:xfrm rot="16200000" flipH="1">
            <a:off x="7169937" y="2313594"/>
            <a:ext cx="550365" cy="834865"/>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ctor: Curved 93">
            <a:extLst>
              <a:ext uri="{FF2B5EF4-FFF2-40B4-BE49-F238E27FC236}">
                <a16:creationId xmlns:a16="http://schemas.microsoft.com/office/drawing/2014/main" id="{C11FCDDA-4EB1-4F84-B16E-FAEF519422A5}"/>
              </a:ext>
            </a:extLst>
          </p:cNvPr>
          <p:cNvCxnSpPr>
            <a:cxnSpLocks/>
            <a:stCxn id="89" idx="2"/>
            <a:endCxn id="91" idx="0"/>
          </p:cNvCxnSpPr>
          <p:nvPr/>
        </p:nvCxnSpPr>
        <p:spPr>
          <a:xfrm rot="5400000">
            <a:off x="6403079" y="3461405"/>
            <a:ext cx="325449" cy="1"/>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Rectangle: Rounded Corners 110">
            <a:extLst>
              <a:ext uri="{FF2B5EF4-FFF2-40B4-BE49-F238E27FC236}">
                <a16:creationId xmlns:a16="http://schemas.microsoft.com/office/drawing/2014/main" id="{EC3716DD-8FB9-4853-80B9-D43E924C7BDD}"/>
              </a:ext>
            </a:extLst>
          </p:cNvPr>
          <p:cNvSpPr/>
          <p:nvPr/>
        </p:nvSpPr>
        <p:spPr>
          <a:xfrm>
            <a:off x="8697417" y="3005872"/>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Wand-Cut(0)</a:t>
            </a:r>
          </a:p>
        </p:txBody>
      </p:sp>
      <p:cxnSp>
        <p:nvCxnSpPr>
          <p:cNvPr id="112" name="Connector: Curved 111">
            <a:extLst>
              <a:ext uri="{FF2B5EF4-FFF2-40B4-BE49-F238E27FC236}">
                <a16:creationId xmlns:a16="http://schemas.microsoft.com/office/drawing/2014/main" id="{B04A66F7-F3E9-4F42-9EC7-FE9A27ABE17A}"/>
              </a:ext>
            </a:extLst>
          </p:cNvPr>
          <p:cNvCxnSpPr>
            <a:cxnSpLocks/>
            <a:stCxn id="12" idx="2"/>
            <a:endCxn id="111" idx="0"/>
          </p:cNvCxnSpPr>
          <p:nvPr/>
        </p:nvCxnSpPr>
        <p:spPr>
          <a:xfrm rot="16200000" flipH="1">
            <a:off x="8976474" y="2725918"/>
            <a:ext cx="550026" cy="9882"/>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830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78D7-0438-4E03-BE41-74744AB83037}"/>
              </a:ext>
            </a:extLst>
          </p:cNvPr>
          <p:cNvSpPr>
            <a:spLocks noGrp="1"/>
          </p:cNvSpPr>
          <p:nvPr>
            <p:ph type="title"/>
          </p:nvPr>
        </p:nvSpPr>
        <p:spPr/>
        <p:txBody>
          <a:bodyPr/>
          <a:lstStyle/>
          <a:p>
            <a:r>
              <a:rPr lang="en-US" dirty="0"/>
              <a:t>Wand Cutting Tree</a:t>
            </a:r>
          </a:p>
        </p:txBody>
      </p:sp>
      <p:sp>
        <p:nvSpPr>
          <p:cNvPr id="4" name="Slide Number Placeholder 3">
            <a:extLst>
              <a:ext uri="{FF2B5EF4-FFF2-40B4-BE49-F238E27FC236}">
                <a16:creationId xmlns:a16="http://schemas.microsoft.com/office/drawing/2014/main" id="{9A41A709-C180-474C-9AF9-CCCEF5A49354}"/>
              </a:ext>
            </a:extLst>
          </p:cNvPr>
          <p:cNvSpPr>
            <a:spLocks noGrp="1"/>
          </p:cNvSpPr>
          <p:nvPr>
            <p:ph type="sldNum" sz="quarter" idx="12"/>
          </p:nvPr>
        </p:nvSpPr>
        <p:spPr/>
        <p:txBody>
          <a:bodyPr/>
          <a:lstStyle/>
          <a:p>
            <a:fld id="{8FDBFFB2-86D9-4B8F-A59A-553A60B94BBE}" type="slidenum">
              <a:rPr lang="en-US" smtClean="0"/>
              <a:t>39</a:t>
            </a:fld>
            <a:endParaRPr lang="en-US"/>
          </a:p>
        </p:txBody>
      </p:sp>
      <p:graphicFrame>
        <p:nvGraphicFramePr>
          <p:cNvPr id="5" name="Table 4">
            <a:extLst>
              <a:ext uri="{FF2B5EF4-FFF2-40B4-BE49-F238E27FC236}">
                <a16:creationId xmlns:a16="http://schemas.microsoft.com/office/drawing/2014/main" id="{D7D0A3AB-4BBC-4264-B690-6BA40A477F03}"/>
              </a:ext>
            </a:extLst>
          </p:cNvPr>
          <p:cNvGraphicFramePr>
            <a:graphicFrameLocks noGrp="1"/>
          </p:cNvGraphicFramePr>
          <p:nvPr/>
        </p:nvGraphicFramePr>
        <p:xfrm>
          <a:off x="2208213" y="5887719"/>
          <a:ext cx="8414153" cy="741680"/>
        </p:xfrm>
        <a:graphic>
          <a:graphicData uri="http://schemas.openxmlformats.org/drawingml/2006/table">
            <a:tbl>
              <a:tblPr firstRow="1" bandRow="1">
                <a:tableStyleId>{10A1B5D5-9B99-4C35-A422-299274C87663}</a:tableStyleId>
              </a:tblPr>
              <a:tblGrid>
                <a:gridCol w="1555371">
                  <a:extLst>
                    <a:ext uri="{9D8B030D-6E8A-4147-A177-3AD203B41FA5}">
                      <a16:colId xmlns:a16="http://schemas.microsoft.com/office/drawing/2014/main" val="1585392376"/>
                    </a:ext>
                  </a:extLst>
                </a:gridCol>
                <a:gridCol w="641759">
                  <a:extLst>
                    <a:ext uri="{9D8B030D-6E8A-4147-A177-3AD203B41FA5}">
                      <a16:colId xmlns:a16="http://schemas.microsoft.com/office/drawing/2014/main" val="2532714439"/>
                    </a:ext>
                  </a:extLst>
                </a:gridCol>
                <a:gridCol w="564375">
                  <a:extLst>
                    <a:ext uri="{9D8B030D-6E8A-4147-A177-3AD203B41FA5}">
                      <a16:colId xmlns:a16="http://schemas.microsoft.com/office/drawing/2014/main" val="659722515"/>
                    </a:ext>
                  </a:extLst>
                </a:gridCol>
                <a:gridCol w="706581">
                  <a:extLst>
                    <a:ext uri="{9D8B030D-6E8A-4147-A177-3AD203B41FA5}">
                      <a16:colId xmlns:a16="http://schemas.microsoft.com/office/drawing/2014/main" val="3619177983"/>
                    </a:ext>
                  </a:extLst>
                </a:gridCol>
                <a:gridCol w="706581">
                  <a:extLst>
                    <a:ext uri="{9D8B030D-6E8A-4147-A177-3AD203B41FA5}">
                      <a16:colId xmlns:a16="http://schemas.microsoft.com/office/drawing/2014/main" val="636250147"/>
                    </a:ext>
                  </a:extLst>
                </a:gridCol>
                <a:gridCol w="706581">
                  <a:extLst>
                    <a:ext uri="{9D8B030D-6E8A-4147-A177-3AD203B41FA5}">
                      <a16:colId xmlns:a16="http://schemas.microsoft.com/office/drawing/2014/main" val="1725960957"/>
                    </a:ext>
                  </a:extLst>
                </a:gridCol>
                <a:gridCol w="706581">
                  <a:extLst>
                    <a:ext uri="{9D8B030D-6E8A-4147-A177-3AD203B41FA5}">
                      <a16:colId xmlns:a16="http://schemas.microsoft.com/office/drawing/2014/main" val="2328032523"/>
                    </a:ext>
                  </a:extLst>
                </a:gridCol>
                <a:gridCol w="706581">
                  <a:extLst>
                    <a:ext uri="{9D8B030D-6E8A-4147-A177-3AD203B41FA5}">
                      <a16:colId xmlns:a16="http://schemas.microsoft.com/office/drawing/2014/main" val="646323222"/>
                    </a:ext>
                  </a:extLst>
                </a:gridCol>
                <a:gridCol w="706581">
                  <a:extLst>
                    <a:ext uri="{9D8B030D-6E8A-4147-A177-3AD203B41FA5}">
                      <a16:colId xmlns:a16="http://schemas.microsoft.com/office/drawing/2014/main" val="2999065212"/>
                    </a:ext>
                  </a:extLst>
                </a:gridCol>
                <a:gridCol w="706581">
                  <a:extLst>
                    <a:ext uri="{9D8B030D-6E8A-4147-A177-3AD203B41FA5}">
                      <a16:colId xmlns:a16="http://schemas.microsoft.com/office/drawing/2014/main" val="3630157990"/>
                    </a:ext>
                  </a:extLst>
                </a:gridCol>
                <a:gridCol w="706581">
                  <a:extLst>
                    <a:ext uri="{9D8B030D-6E8A-4147-A177-3AD203B41FA5}">
                      <a16:colId xmlns:a16="http://schemas.microsoft.com/office/drawing/2014/main" val="2904893422"/>
                    </a:ext>
                  </a:extLst>
                </a:gridCol>
              </a:tblGrid>
              <a:tr h="370840">
                <a:tc>
                  <a:txBody>
                    <a:bodyPr/>
                    <a:lstStyle/>
                    <a:p>
                      <a:pPr algn="ctr"/>
                      <a:r>
                        <a:rPr lang="en-US" dirty="0"/>
                        <a:t>Length (in)</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875991358"/>
                  </a:ext>
                </a:extLst>
              </a:tr>
              <a:tr h="370840">
                <a:tc>
                  <a:txBody>
                    <a:bodyPr/>
                    <a:lstStyle/>
                    <a:p>
                      <a:pPr algn="ctr"/>
                      <a:r>
                        <a:rPr lang="en-US" dirty="0"/>
                        <a:t>Price $</a:t>
                      </a:r>
                    </a:p>
                  </a:txBody>
                  <a:tcPr/>
                </a:tc>
                <a:tc>
                  <a:txBody>
                    <a:bodyPr/>
                    <a:lstStyle/>
                    <a:p>
                      <a:pPr algn="ctr"/>
                      <a:r>
                        <a:rPr lang="en-US" dirty="0"/>
                        <a:t>1</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17</a:t>
                      </a:r>
                    </a:p>
                  </a:txBody>
                  <a:tcPr/>
                </a:tc>
                <a:tc>
                  <a:txBody>
                    <a:bodyPr/>
                    <a:lstStyle/>
                    <a:p>
                      <a:pPr algn="ctr"/>
                      <a:r>
                        <a:rPr lang="en-US" dirty="0"/>
                        <a:t>17</a:t>
                      </a:r>
                    </a:p>
                  </a:txBody>
                  <a:tcPr/>
                </a:tc>
                <a:tc>
                  <a:txBody>
                    <a:bodyPr/>
                    <a:lstStyle/>
                    <a:p>
                      <a:pPr algn="ctr"/>
                      <a:r>
                        <a:rPr lang="en-US" dirty="0"/>
                        <a:t>20</a:t>
                      </a:r>
                    </a:p>
                  </a:txBody>
                  <a:tcPr/>
                </a:tc>
                <a:tc>
                  <a:txBody>
                    <a:bodyPr/>
                    <a:lstStyle/>
                    <a:p>
                      <a:pPr algn="ctr"/>
                      <a:r>
                        <a:rPr lang="en-US" dirty="0"/>
                        <a:t>24</a:t>
                      </a:r>
                    </a:p>
                  </a:txBody>
                  <a:tcPr/>
                </a:tc>
                <a:tc>
                  <a:txBody>
                    <a:bodyPr/>
                    <a:lstStyle/>
                    <a:p>
                      <a:pPr algn="ctr"/>
                      <a:r>
                        <a:rPr lang="en-US" dirty="0"/>
                        <a:t>30</a:t>
                      </a:r>
                    </a:p>
                  </a:txBody>
                  <a:tcPr/>
                </a:tc>
                <a:extLst>
                  <a:ext uri="{0D108BD9-81ED-4DB2-BD59-A6C34878D82A}">
                    <a16:rowId xmlns:a16="http://schemas.microsoft.com/office/drawing/2014/main" val="1684259825"/>
                  </a:ext>
                </a:extLst>
              </a:tr>
            </a:tbl>
          </a:graphicData>
        </a:graphic>
      </p:graphicFrame>
      <p:sp>
        <p:nvSpPr>
          <p:cNvPr id="9" name="Rectangle: Rounded Corners 8">
            <a:extLst>
              <a:ext uri="{FF2B5EF4-FFF2-40B4-BE49-F238E27FC236}">
                <a16:creationId xmlns:a16="http://schemas.microsoft.com/office/drawing/2014/main" id="{6C3574FC-729C-4285-9BF9-DDBBBFD21F51}"/>
              </a:ext>
            </a:extLst>
          </p:cNvPr>
          <p:cNvSpPr/>
          <p:nvPr/>
        </p:nvSpPr>
        <p:spPr>
          <a:xfrm>
            <a:off x="6468675" y="1568150"/>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Wand-Cut(4)</a:t>
            </a:r>
          </a:p>
        </p:txBody>
      </p:sp>
      <p:sp>
        <p:nvSpPr>
          <p:cNvPr id="10" name="Rectangle: Rounded Corners 9">
            <a:extLst>
              <a:ext uri="{FF2B5EF4-FFF2-40B4-BE49-F238E27FC236}">
                <a16:creationId xmlns:a16="http://schemas.microsoft.com/office/drawing/2014/main" id="{550B0E0C-315B-4094-8FF7-9DFB1F0F5F71}"/>
              </a:ext>
            </a:extLst>
          </p:cNvPr>
          <p:cNvSpPr/>
          <p:nvPr/>
        </p:nvSpPr>
        <p:spPr>
          <a:xfrm>
            <a:off x="2881815" y="2163651"/>
            <a:ext cx="1118022" cy="292196"/>
          </a:xfrm>
          <a:prstGeom prst="round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Wand-Cut(3)</a:t>
            </a:r>
          </a:p>
        </p:txBody>
      </p:sp>
      <p:sp>
        <p:nvSpPr>
          <p:cNvPr id="12" name="Rectangle: Rounded Corners 11">
            <a:extLst>
              <a:ext uri="{FF2B5EF4-FFF2-40B4-BE49-F238E27FC236}">
                <a16:creationId xmlns:a16="http://schemas.microsoft.com/office/drawing/2014/main" id="{2980C083-148A-48AE-B522-3AEB3F726035}"/>
              </a:ext>
            </a:extLst>
          </p:cNvPr>
          <p:cNvSpPr/>
          <p:nvPr/>
        </p:nvSpPr>
        <p:spPr>
          <a:xfrm>
            <a:off x="8687535" y="2163650"/>
            <a:ext cx="1118022" cy="292196"/>
          </a:xfrm>
          <a:prstGeom prst="roundRect">
            <a:avLst/>
          </a:prstGeom>
          <a:solidFill>
            <a:schemeClr val="accent3">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Wand-Cut(1)</a:t>
            </a:r>
          </a:p>
        </p:txBody>
      </p:sp>
      <p:sp>
        <p:nvSpPr>
          <p:cNvPr id="13" name="Rectangle: Rounded Corners 12">
            <a:extLst>
              <a:ext uri="{FF2B5EF4-FFF2-40B4-BE49-F238E27FC236}">
                <a16:creationId xmlns:a16="http://schemas.microsoft.com/office/drawing/2014/main" id="{598CAD49-186E-4E7E-ABE0-476F692B79A1}"/>
              </a:ext>
            </a:extLst>
          </p:cNvPr>
          <p:cNvSpPr/>
          <p:nvPr/>
        </p:nvSpPr>
        <p:spPr>
          <a:xfrm>
            <a:off x="10254045" y="2163649"/>
            <a:ext cx="1118022" cy="292196"/>
          </a:xfrm>
          <a:prstGeom prst="roundRect">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Wand-Cut(0)</a:t>
            </a:r>
          </a:p>
        </p:txBody>
      </p:sp>
      <p:sp>
        <p:nvSpPr>
          <p:cNvPr id="14" name="Rectangle: Rounded Corners 13">
            <a:extLst>
              <a:ext uri="{FF2B5EF4-FFF2-40B4-BE49-F238E27FC236}">
                <a16:creationId xmlns:a16="http://schemas.microsoft.com/office/drawing/2014/main" id="{1232A597-730E-43FC-8B03-DB38C70E9128}"/>
              </a:ext>
            </a:extLst>
          </p:cNvPr>
          <p:cNvSpPr/>
          <p:nvPr/>
        </p:nvSpPr>
        <p:spPr>
          <a:xfrm>
            <a:off x="1000263" y="3005872"/>
            <a:ext cx="1118022" cy="292196"/>
          </a:xfrm>
          <a:prstGeom prst="roundRect">
            <a:avLst/>
          </a:prstGeom>
          <a:solidFill>
            <a:schemeClr val="accent1">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Wand-Cut(2)</a:t>
            </a:r>
          </a:p>
        </p:txBody>
      </p:sp>
      <p:sp>
        <p:nvSpPr>
          <p:cNvPr id="15" name="Rectangle: Rounded Corners 14">
            <a:extLst>
              <a:ext uri="{FF2B5EF4-FFF2-40B4-BE49-F238E27FC236}">
                <a16:creationId xmlns:a16="http://schemas.microsoft.com/office/drawing/2014/main" id="{7BD9E0F3-98B8-498A-80F5-3036B044B2DC}"/>
              </a:ext>
            </a:extLst>
          </p:cNvPr>
          <p:cNvSpPr/>
          <p:nvPr/>
        </p:nvSpPr>
        <p:spPr>
          <a:xfrm>
            <a:off x="2912705" y="3023844"/>
            <a:ext cx="1118022" cy="292196"/>
          </a:xfrm>
          <a:prstGeom prst="roundRect">
            <a:avLst/>
          </a:prstGeom>
          <a:solidFill>
            <a:schemeClr val="accent3">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Wand-Cut(1)</a:t>
            </a:r>
          </a:p>
        </p:txBody>
      </p:sp>
      <p:sp>
        <p:nvSpPr>
          <p:cNvPr id="16" name="Rectangle: Rounded Corners 15">
            <a:extLst>
              <a:ext uri="{FF2B5EF4-FFF2-40B4-BE49-F238E27FC236}">
                <a16:creationId xmlns:a16="http://schemas.microsoft.com/office/drawing/2014/main" id="{51F0B16D-156C-4E95-824D-EFD2F294E3F7}"/>
              </a:ext>
            </a:extLst>
          </p:cNvPr>
          <p:cNvSpPr/>
          <p:nvPr/>
        </p:nvSpPr>
        <p:spPr>
          <a:xfrm>
            <a:off x="4275692" y="3005872"/>
            <a:ext cx="1118022" cy="292196"/>
          </a:xfrm>
          <a:prstGeom prst="roundRect">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Wand-Cut(0)</a:t>
            </a:r>
          </a:p>
        </p:txBody>
      </p:sp>
      <p:sp>
        <p:nvSpPr>
          <p:cNvPr id="17" name="Rectangle: Rounded Corners 16">
            <a:extLst>
              <a:ext uri="{FF2B5EF4-FFF2-40B4-BE49-F238E27FC236}">
                <a16:creationId xmlns:a16="http://schemas.microsoft.com/office/drawing/2014/main" id="{2AB0EC82-135B-465F-AA2E-9D4D5305BECD}"/>
              </a:ext>
            </a:extLst>
          </p:cNvPr>
          <p:cNvSpPr/>
          <p:nvPr/>
        </p:nvSpPr>
        <p:spPr>
          <a:xfrm>
            <a:off x="411349" y="3711915"/>
            <a:ext cx="1118022" cy="292196"/>
          </a:xfrm>
          <a:prstGeom prst="roundRect">
            <a:avLst/>
          </a:prstGeom>
          <a:solidFill>
            <a:schemeClr val="accent3">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Wand-Cut(1)</a:t>
            </a:r>
          </a:p>
        </p:txBody>
      </p:sp>
      <p:sp>
        <p:nvSpPr>
          <p:cNvPr id="18" name="Rectangle: Rounded Corners 17">
            <a:extLst>
              <a:ext uri="{FF2B5EF4-FFF2-40B4-BE49-F238E27FC236}">
                <a16:creationId xmlns:a16="http://schemas.microsoft.com/office/drawing/2014/main" id="{9E409BAE-5F21-4273-B038-40A0A721E39D}"/>
              </a:ext>
            </a:extLst>
          </p:cNvPr>
          <p:cNvSpPr/>
          <p:nvPr/>
        </p:nvSpPr>
        <p:spPr>
          <a:xfrm>
            <a:off x="1586467" y="3704127"/>
            <a:ext cx="1118022" cy="292196"/>
          </a:xfrm>
          <a:prstGeom prst="roundRect">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Wand-Cut(0)</a:t>
            </a:r>
          </a:p>
        </p:txBody>
      </p:sp>
      <p:sp>
        <p:nvSpPr>
          <p:cNvPr id="19" name="Rectangle: Rounded Corners 18">
            <a:extLst>
              <a:ext uri="{FF2B5EF4-FFF2-40B4-BE49-F238E27FC236}">
                <a16:creationId xmlns:a16="http://schemas.microsoft.com/office/drawing/2014/main" id="{507B32C1-7732-4A22-BB74-9441315F69D7}"/>
              </a:ext>
            </a:extLst>
          </p:cNvPr>
          <p:cNvSpPr/>
          <p:nvPr/>
        </p:nvSpPr>
        <p:spPr>
          <a:xfrm>
            <a:off x="411348" y="4329560"/>
            <a:ext cx="1118022" cy="292196"/>
          </a:xfrm>
          <a:prstGeom prst="roundRect">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Wand-Cut(0)</a:t>
            </a:r>
          </a:p>
        </p:txBody>
      </p:sp>
      <p:cxnSp>
        <p:nvCxnSpPr>
          <p:cNvPr id="21" name="Connector: Curved 20">
            <a:extLst>
              <a:ext uri="{FF2B5EF4-FFF2-40B4-BE49-F238E27FC236}">
                <a16:creationId xmlns:a16="http://schemas.microsoft.com/office/drawing/2014/main" id="{B9F43DBD-6E69-411E-8B8F-5E981004720D}"/>
              </a:ext>
            </a:extLst>
          </p:cNvPr>
          <p:cNvCxnSpPr>
            <a:stCxn id="9" idx="2"/>
            <a:endCxn id="10" idx="0"/>
          </p:cNvCxnSpPr>
          <p:nvPr/>
        </p:nvCxnSpPr>
        <p:spPr>
          <a:xfrm rot="5400000">
            <a:off x="5082604" y="218568"/>
            <a:ext cx="303305" cy="3586860"/>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A43BB4A3-86F1-4915-A2D1-7B1BC71723CA}"/>
              </a:ext>
            </a:extLst>
          </p:cNvPr>
          <p:cNvCxnSpPr>
            <a:cxnSpLocks/>
            <a:stCxn id="9" idx="2"/>
            <a:endCxn id="88" idx="0"/>
          </p:cNvCxnSpPr>
          <p:nvPr/>
        </p:nvCxnSpPr>
        <p:spPr>
          <a:xfrm rot="16200000" flipH="1">
            <a:off x="6876035" y="2011996"/>
            <a:ext cx="303303" cy="1"/>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3C4EE60B-BE7D-4774-ACF9-872D557FD4DA}"/>
              </a:ext>
            </a:extLst>
          </p:cNvPr>
          <p:cNvCxnSpPr>
            <a:cxnSpLocks/>
            <a:stCxn id="9" idx="2"/>
            <a:endCxn id="12" idx="0"/>
          </p:cNvCxnSpPr>
          <p:nvPr/>
        </p:nvCxnSpPr>
        <p:spPr>
          <a:xfrm rot="16200000" flipH="1">
            <a:off x="7985464" y="902568"/>
            <a:ext cx="303304" cy="2218860"/>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B50F39B3-0E23-4357-B6F1-10E6C92C937C}"/>
              </a:ext>
            </a:extLst>
          </p:cNvPr>
          <p:cNvCxnSpPr>
            <a:cxnSpLocks/>
            <a:stCxn id="9" idx="2"/>
            <a:endCxn id="13" idx="0"/>
          </p:cNvCxnSpPr>
          <p:nvPr/>
        </p:nvCxnSpPr>
        <p:spPr>
          <a:xfrm rot="16200000" flipH="1">
            <a:off x="8768720" y="119312"/>
            <a:ext cx="303303" cy="3785370"/>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29F99863-BADD-4CF1-B0EF-B9609BDD7151}"/>
              </a:ext>
            </a:extLst>
          </p:cNvPr>
          <p:cNvCxnSpPr>
            <a:cxnSpLocks/>
            <a:stCxn id="10" idx="2"/>
            <a:endCxn id="14" idx="0"/>
          </p:cNvCxnSpPr>
          <p:nvPr/>
        </p:nvCxnSpPr>
        <p:spPr>
          <a:xfrm rot="5400000">
            <a:off x="2225038" y="1790083"/>
            <a:ext cx="550025" cy="1881552"/>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E919FE3A-35D6-46E2-9F77-A289361DDEA0}"/>
              </a:ext>
            </a:extLst>
          </p:cNvPr>
          <p:cNvCxnSpPr>
            <a:cxnSpLocks/>
            <a:stCxn id="10" idx="2"/>
            <a:endCxn id="15" idx="0"/>
          </p:cNvCxnSpPr>
          <p:nvPr/>
        </p:nvCxnSpPr>
        <p:spPr>
          <a:xfrm rot="16200000" flipH="1">
            <a:off x="3172273" y="2724400"/>
            <a:ext cx="567997" cy="30890"/>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678CFCDC-58F9-4AF2-BBE6-82F7D03DF9E1}"/>
              </a:ext>
            </a:extLst>
          </p:cNvPr>
          <p:cNvCxnSpPr>
            <a:cxnSpLocks/>
            <a:stCxn id="10" idx="2"/>
            <a:endCxn id="16" idx="0"/>
          </p:cNvCxnSpPr>
          <p:nvPr/>
        </p:nvCxnSpPr>
        <p:spPr>
          <a:xfrm rot="16200000" flipH="1">
            <a:off x="3862752" y="2033920"/>
            <a:ext cx="550025" cy="1393877"/>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59A24C2B-CF9C-43FB-B45A-3C82931E9F5F}"/>
              </a:ext>
            </a:extLst>
          </p:cNvPr>
          <p:cNvCxnSpPr>
            <a:cxnSpLocks/>
            <a:stCxn id="14" idx="2"/>
            <a:endCxn id="17" idx="0"/>
          </p:cNvCxnSpPr>
          <p:nvPr/>
        </p:nvCxnSpPr>
        <p:spPr>
          <a:xfrm rot="5400000">
            <a:off x="1057894" y="3210534"/>
            <a:ext cx="413847" cy="588914"/>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Curved 50">
            <a:extLst>
              <a:ext uri="{FF2B5EF4-FFF2-40B4-BE49-F238E27FC236}">
                <a16:creationId xmlns:a16="http://schemas.microsoft.com/office/drawing/2014/main" id="{8134F3EF-A57B-4733-A860-4C6636C491B0}"/>
              </a:ext>
            </a:extLst>
          </p:cNvPr>
          <p:cNvCxnSpPr>
            <a:cxnSpLocks/>
            <a:stCxn id="14" idx="2"/>
            <a:endCxn id="18" idx="0"/>
          </p:cNvCxnSpPr>
          <p:nvPr/>
        </p:nvCxnSpPr>
        <p:spPr>
          <a:xfrm rot="16200000" flipH="1">
            <a:off x="1649347" y="3207995"/>
            <a:ext cx="406059" cy="586204"/>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Curved 57">
            <a:extLst>
              <a:ext uri="{FF2B5EF4-FFF2-40B4-BE49-F238E27FC236}">
                <a16:creationId xmlns:a16="http://schemas.microsoft.com/office/drawing/2014/main" id="{650AD85A-D97F-4CF3-9B23-443588A8DED7}"/>
              </a:ext>
            </a:extLst>
          </p:cNvPr>
          <p:cNvCxnSpPr>
            <a:cxnSpLocks/>
            <a:stCxn id="17" idx="2"/>
            <a:endCxn id="19" idx="0"/>
          </p:cNvCxnSpPr>
          <p:nvPr/>
        </p:nvCxnSpPr>
        <p:spPr>
          <a:xfrm rot="5400000">
            <a:off x="807636" y="4166835"/>
            <a:ext cx="325449" cy="1"/>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989B0208-6D3B-4ABF-A0CC-4606E1C60D66}"/>
              </a:ext>
            </a:extLst>
          </p:cNvPr>
          <p:cNvSpPr/>
          <p:nvPr/>
        </p:nvSpPr>
        <p:spPr>
          <a:xfrm>
            <a:off x="2912705" y="3746337"/>
            <a:ext cx="1118022" cy="292196"/>
          </a:xfrm>
          <a:prstGeom prst="roundRect">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Wand-Cut(0)</a:t>
            </a:r>
          </a:p>
        </p:txBody>
      </p:sp>
      <p:cxnSp>
        <p:nvCxnSpPr>
          <p:cNvPr id="74" name="Connector: Curved 73">
            <a:extLst>
              <a:ext uri="{FF2B5EF4-FFF2-40B4-BE49-F238E27FC236}">
                <a16:creationId xmlns:a16="http://schemas.microsoft.com/office/drawing/2014/main" id="{9C5283EB-6160-4D98-96C3-22F0BBFBD6E2}"/>
              </a:ext>
            </a:extLst>
          </p:cNvPr>
          <p:cNvCxnSpPr>
            <a:cxnSpLocks/>
            <a:stCxn id="15" idx="2"/>
            <a:endCxn id="73" idx="0"/>
          </p:cNvCxnSpPr>
          <p:nvPr/>
        </p:nvCxnSpPr>
        <p:spPr>
          <a:xfrm rot="5400000">
            <a:off x="3256568" y="3531188"/>
            <a:ext cx="430297" cy="12700"/>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Rounded Corners 87">
            <a:extLst>
              <a:ext uri="{FF2B5EF4-FFF2-40B4-BE49-F238E27FC236}">
                <a16:creationId xmlns:a16="http://schemas.microsoft.com/office/drawing/2014/main" id="{17755D56-5593-4A8D-AD54-4DE19DD508EF}"/>
              </a:ext>
            </a:extLst>
          </p:cNvPr>
          <p:cNvSpPr/>
          <p:nvPr/>
        </p:nvSpPr>
        <p:spPr>
          <a:xfrm>
            <a:off x="6468676" y="2163649"/>
            <a:ext cx="1118022" cy="292196"/>
          </a:xfrm>
          <a:prstGeom prst="roundRect">
            <a:avLst/>
          </a:prstGeom>
          <a:solidFill>
            <a:schemeClr val="accent1">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Wand-Cut(2)</a:t>
            </a:r>
          </a:p>
        </p:txBody>
      </p:sp>
      <p:sp>
        <p:nvSpPr>
          <p:cNvPr id="89" name="Rectangle: Rounded Corners 88">
            <a:extLst>
              <a:ext uri="{FF2B5EF4-FFF2-40B4-BE49-F238E27FC236}">
                <a16:creationId xmlns:a16="http://schemas.microsoft.com/office/drawing/2014/main" id="{41FE54F5-C037-4103-8968-4B560D76AECB}"/>
              </a:ext>
            </a:extLst>
          </p:cNvPr>
          <p:cNvSpPr/>
          <p:nvPr/>
        </p:nvSpPr>
        <p:spPr>
          <a:xfrm>
            <a:off x="6006792" y="3006485"/>
            <a:ext cx="1118022" cy="292196"/>
          </a:xfrm>
          <a:prstGeom prst="roundRect">
            <a:avLst/>
          </a:prstGeom>
          <a:solidFill>
            <a:schemeClr val="accent3">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Wand-Cut(1)</a:t>
            </a:r>
          </a:p>
        </p:txBody>
      </p:sp>
      <p:sp>
        <p:nvSpPr>
          <p:cNvPr id="90" name="Rectangle: Rounded Corners 89">
            <a:extLst>
              <a:ext uri="{FF2B5EF4-FFF2-40B4-BE49-F238E27FC236}">
                <a16:creationId xmlns:a16="http://schemas.microsoft.com/office/drawing/2014/main" id="{4203C892-9931-46DD-B3A8-788CD7B42015}"/>
              </a:ext>
            </a:extLst>
          </p:cNvPr>
          <p:cNvSpPr/>
          <p:nvPr/>
        </p:nvSpPr>
        <p:spPr>
          <a:xfrm>
            <a:off x="7303541" y="3006210"/>
            <a:ext cx="1118022" cy="292196"/>
          </a:xfrm>
          <a:prstGeom prst="roundRect">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Wand-Cut(0)</a:t>
            </a:r>
          </a:p>
        </p:txBody>
      </p:sp>
      <p:sp>
        <p:nvSpPr>
          <p:cNvPr id="91" name="Rectangle: Rounded Corners 90">
            <a:extLst>
              <a:ext uri="{FF2B5EF4-FFF2-40B4-BE49-F238E27FC236}">
                <a16:creationId xmlns:a16="http://schemas.microsoft.com/office/drawing/2014/main" id="{5A433D62-3737-4F22-BFEF-C81D695194EF}"/>
              </a:ext>
            </a:extLst>
          </p:cNvPr>
          <p:cNvSpPr/>
          <p:nvPr/>
        </p:nvSpPr>
        <p:spPr>
          <a:xfrm>
            <a:off x="6006791" y="3624130"/>
            <a:ext cx="1118022" cy="292196"/>
          </a:xfrm>
          <a:prstGeom prst="roundRect">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Wand-Cut(0)</a:t>
            </a:r>
          </a:p>
        </p:txBody>
      </p:sp>
      <p:cxnSp>
        <p:nvCxnSpPr>
          <p:cNvPr id="92" name="Connector: Curved 91">
            <a:extLst>
              <a:ext uri="{FF2B5EF4-FFF2-40B4-BE49-F238E27FC236}">
                <a16:creationId xmlns:a16="http://schemas.microsoft.com/office/drawing/2014/main" id="{57DFB081-8B40-40EF-B80A-AEA5132FA1AE}"/>
              </a:ext>
            </a:extLst>
          </p:cNvPr>
          <p:cNvCxnSpPr>
            <a:cxnSpLocks/>
            <a:stCxn id="88" idx="2"/>
            <a:endCxn id="89" idx="0"/>
          </p:cNvCxnSpPr>
          <p:nvPr/>
        </p:nvCxnSpPr>
        <p:spPr>
          <a:xfrm rot="5400000">
            <a:off x="6521425" y="2500223"/>
            <a:ext cx="550640" cy="461884"/>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or: Curved 92">
            <a:extLst>
              <a:ext uri="{FF2B5EF4-FFF2-40B4-BE49-F238E27FC236}">
                <a16:creationId xmlns:a16="http://schemas.microsoft.com/office/drawing/2014/main" id="{CC5EBF20-1DC0-4A35-853A-0E010DDB61ED}"/>
              </a:ext>
            </a:extLst>
          </p:cNvPr>
          <p:cNvCxnSpPr>
            <a:cxnSpLocks/>
            <a:stCxn id="88" idx="2"/>
            <a:endCxn id="90" idx="0"/>
          </p:cNvCxnSpPr>
          <p:nvPr/>
        </p:nvCxnSpPr>
        <p:spPr>
          <a:xfrm rot="16200000" flipH="1">
            <a:off x="7169937" y="2313594"/>
            <a:ext cx="550365" cy="834865"/>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ctor: Curved 93">
            <a:extLst>
              <a:ext uri="{FF2B5EF4-FFF2-40B4-BE49-F238E27FC236}">
                <a16:creationId xmlns:a16="http://schemas.microsoft.com/office/drawing/2014/main" id="{C11FCDDA-4EB1-4F84-B16E-FAEF519422A5}"/>
              </a:ext>
            </a:extLst>
          </p:cNvPr>
          <p:cNvCxnSpPr>
            <a:cxnSpLocks/>
            <a:stCxn id="89" idx="2"/>
            <a:endCxn id="91" idx="0"/>
          </p:cNvCxnSpPr>
          <p:nvPr/>
        </p:nvCxnSpPr>
        <p:spPr>
          <a:xfrm rot="5400000">
            <a:off x="6403079" y="3461405"/>
            <a:ext cx="325449" cy="1"/>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Rectangle: Rounded Corners 110">
            <a:extLst>
              <a:ext uri="{FF2B5EF4-FFF2-40B4-BE49-F238E27FC236}">
                <a16:creationId xmlns:a16="http://schemas.microsoft.com/office/drawing/2014/main" id="{EC3716DD-8FB9-4853-80B9-D43E924C7BDD}"/>
              </a:ext>
            </a:extLst>
          </p:cNvPr>
          <p:cNvSpPr/>
          <p:nvPr/>
        </p:nvSpPr>
        <p:spPr>
          <a:xfrm>
            <a:off x="8697417" y="3005872"/>
            <a:ext cx="1118022" cy="292196"/>
          </a:xfrm>
          <a:prstGeom prst="roundRect">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Wand-Cut(0)</a:t>
            </a:r>
          </a:p>
        </p:txBody>
      </p:sp>
      <p:cxnSp>
        <p:nvCxnSpPr>
          <p:cNvPr id="112" name="Connector: Curved 111">
            <a:extLst>
              <a:ext uri="{FF2B5EF4-FFF2-40B4-BE49-F238E27FC236}">
                <a16:creationId xmlns:a16="http://schemas.microsoft.com/office/drawing/2014/main" id="{B04A66F7-F3E9-4F42-9EC7-FE9A27ABE17A}"/>
              </a:ext>
            </a:extLst>
          </p:cNvPr>
          <p:cNvCxnSpPr>
            <a:cxnSpLocks/>
            <a:stCxn id="12" idx="2"/>
            <a:endCxn id="111" idx="0"/>
          </p:cNvCxnSpPr>
          <p:nvPr/>
        </p:nvCxnSpPr>
        <p:spPr>
          <a:xfrm rot="16200000" flipH="1">
            <a:off x="8976474" y="2725918"/>
            <a:ext cx="550026" cy="9882"/>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F1A51F7-13CD-4B2A-A707-11DE1F42B929}"/>
              </a:ext>
            </a:extLst>
          </p:cNvPr>
          <p:cNvSpPr txBox="1"/>
          <p:nvPr/>
        </p:nvSpPr>
        <p:spPr>
          <a:xfrm>
            <a:off x="4706224" y="4329560"/>
            <a:ext cx="4412609" cy="923330"/>
          </a:xfrm>
          <a:prstGeom prst="rect">
            <a:avLst/>
          </a:prstGeom>
          <a:noFill/>
        </p:spPr>
        <p:txBody>
          <a:bodyPr wrap="square" rtlCol="0">
            <a:spAutoFit/>
          </a:bodyPr>
          <a:lstStyle/>
          <a:p>
            <a:r>
              <a:rPr lang="en-US" dirty="0"/>
              <a:t>Multiple calculations of the same input.  This is redundant calculations.</a:t>
            </a:r>
          </a:p>
          <a:p>
            <a:r>
              <a:rPr lang="en-US" dirty="0"/>
              <a:t>Why not calculate one input </a:t>
            </a:r>
            <a:r>
              <a:rPr lang="en-US" b="1" dirty="0"/>
              <a:t>only once?</a:t>
            </a:r>
            <a:endParaRPr lang="en-US" dirty="0"/>
          </a:p>
        </p:txBody>
      </p:sp>
    </p:spTree>
    <p:extLst>
      <p:ext uri="{BB962C8B-B14F-4D97-AF65-F5344CB8AC3E}">
        <p14:creationId xmlns:p14="http://schemas.microsoft.com/office/powerpoint/2010/main" val="2110552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F7378-5E9C-4382-BC40-13F22F71DCD4}"/>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17F12DC8-E901-4A7D-8296-B862F34C3A35}"/>
              </a:ext>
            </a:extLst>
          </p:cNvPr>
          <p:cNvSpPr>
            <a:spLocks noGrp="1"/>
          </p:cNvSpPr>
          <p:nvPr>
            <p:ph idx="1"/>
          </p:nvPr>
        </p:nvSpPr>
        <p:spPr>
          <a:xfrm>
            <a:off x="2208213" y="1600200"/>
            <a:ext cx="4793652" cy="4114800"/>
          </a:xfrm>
        </p:spPr>
        <p:txBody>
          <a:bodyPr/>
          <a:lstStyle/>
          <a:p>
            <a:r>
              <a:rPr lang="en-US" dirty="0">
                <a:highlight>
                  <a:srgbClr val="FFFF00"/>
                </a:highlight>
              </a:rPr>
              <a:t>Take 5 min to write down a the following:</a:t>
            </a:r>
          </a:p>
          <a:p>
            <a:pPr lvl="1" fontAlgn="base"/>
            <a:r>
              <a:rPr lang="en-US" dirty="0"/>
              <a:t>Perform Kruskal’s w/ disjoint sets</a:t>
            </a:r>
          </a:p>
          <a:p>
            <a:pPr lvl="2" fontAlgn="base"/>
            <a:r>
              <a:rPr lang="en-US" dirty="0"/>
              <a:t>If two sets have the same rank, the node with the former alphabetical character comes first.  A &lt;- B</a:t>
            </a:r>
          </a:p>
        </p:txBody>
      </p:sp>
      <p:sp>
        <p:nvSpPr>
          <p:cNvPr id="19" name="Oval 18">
            <a:extLst>
              <a:ext uri="{FF2B5EF4-FFF2-40B4-BE49-F238E27FC236}">
                <a16:creationId xmlns:a16="http://schemas.microsoft.com/office/drawing/2014/main" id="{9DF32834-5B91-4489-B3FB-05DEFBD0B32A}"/>
              </a:ext>
            </a:extLst>
          </p:cNvPr>
          <p:cNvSpPr/>
          <p:nvPr/>
        </p:nvSpPr>
        <p:spPr>
          <a:xfrm>
            <a:off x="8321921" y="2996124"/>
            <a:ext cx="514617" cy="527761"/>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20" name="Oval 19">
            <a:extLst>
              <a:ext uri="{FF2B5EF4-FFF2-40B4-BE49-F238E27FC236}">
                <a16:creationId xmlns:a16="http://schemas.microsoft.com/office/drawing/2014/main" id="{20AD88BA-EEB9-4FFF-A422-40708D3A557F}"/>
              </a:ext>
            </a:extLst>
          </p:cNvPr>
          <p:cNvSpPr/>
          <p:nvPr/>
        </p:nvSpPr>
        <p:spPr>
          <a:xfrm>
            <a:off x="10125588" y="977455"/>
            <a:ext cx="514617" cy="527761"/>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1" name="Oval 20">
            <a:extLst>
              <a:ext uri="{FF2B5EF4-FFF2-40B4-BE49-F238E27FC236}">
                <a16:creationId xmlns:a16="http://schemas.microsoft.com/office/drawing/2014/main" id="{7836BEAA-4A56-4F58-8D7D-645D9325377C}"/>
              </a:ext>
            </a:extLst>
          </p:cNvPr>
          <p:cNvSpPr/>
          <p:nvPr/>
        </p:nvSpPr>
        <p:spPr>
          <a:xfrm>
            <a:off x="10131189" y="2996124"/>
            <a:ext cx="514617" cy="527761"/>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2" name="Oval 21">
            <a:extLst>
              <a:ext uri="{FF2B5EF4-FFF2-40B4-BE49-F238E27FC236}">
                <a16:creationId xmlns:a16="http://schemas.microsoft.com/office/drawing/2014/main" id="{A5DAB319-4842-4EBE-ACBD-B372D2333C33}"/>
              </a:ext>
            </a:extLst>
          </p:cNvPr>
          <p:cNvSpPr/>
          <p:nvPr/>
        </p:nvSpPr>
        <p:spPr>
          <a:xfrm>
            <a:off x="8321921" y="977455"/>
            <a:ext cx="514617" cy="527761"/>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3" name="Oval 22">
            <a:extLst>
              <a:ext uri="{FF2B5EF4-FFF2-40B4-BE49-F238E27FC236}">
                <a16:creationId xmlns:a16="http://schemas.microsoft.com/office/drawing/2014/main" id="{F5333588-C177-4F97-BAB7-9420F609D35F}"/>
              </a:ext>
            </a:extLst>
          </p:cNvPr>
          <p:cNvSpPr/>
          <p:nvPr/>
        </p:nvSpPr>
        <p:spPr>
          <a:xfrm>
            <a:off x="11066196" y="2010503"/>
            <a:ext cx="514617" cy="527761"/>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5" name="Oval 34">
            <a:extLst>
              <a:ext uri="{FF2B5EF4-FFF2-40B4-BE49-F238E27FC236}">
                <a16:creationId xmlns:a16="http://schemas.microsoft.com/office/drawing/2014/main" id="{0A5297D5-4D6C-407E-8E52-AAF54E32FD4D}"/>
              </a:ext>
            </a:extLst>
          </p:cNvPr>
          <p:cNvSpPr/>
          <p:nvPr/>
        </p:nvSpPr>
        <p:spPr>
          <a:xfrm>
            <a:off x="7219790" y="2010503"/>
            <a:ext cx="514617" cy="527761"/>
          </a:xfrm>
          <a:prstGeom prst="ellipse">
            <a:avLst/>
          </a:prstGeom>
          <a:solidFill>
            <a:schemeClr val="tx1"/>
          </a:solidFill>
          <a:ln w="19050">
            <a:solidFill>
              <a:schemeClr val="tx2">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2" name="Straight Connector 11">
            <a:extLst>
              <a:ext uri="{FF2B5EF4-FFF2-40B4-BE49-F238E27FC236}">
                <a16:creationId xmlns:a16="http://schemas.microsoft.com/office/drawing/2014/main" id="{5C5CEB22-0A3A-4939-AB40-18F3CBA248CC}"/>
              </a:ext>
            </a:extLst>
          </p:cNvPr>
          <p:cNvCxnSpPr>
            <a:stCxn id="35" idx="7"/>
            <a:endCxn id="22" idx="3"/>
          </p:cNvCxnSpPr>
          <p:nvPr/>
        </p:nvCxnSpPr>
        <p:spPr>
          <a:xfrm flipV="1">
            <a:off x="7659043" y="1427927"/>
            <a:ext cx="738242" cy="659865"/>
          </a:xfrm>
          <a:prstGeom prst="line">
            <a:avLst/>
          </a:prstGeom>
          <a:ln w="28575">
            <a:solidFill>
              <a:schemeClr val="tx2">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830B473-2395-4887-9371-2FB1CAD86497}"/>
              </a:ext>
            </a:extLst>
          </p:cNvPr>
          <p:cNvCxnSpPr>
            <a:cxnSpLocks/>
            <a:stCxn id="35" idx="5"/>
            <a:endCxn id="19" idx="1"/>
          </p:cNvCxnSpPr>
          <p:nvPr/>
        </p:nvCxnSpPr>
        <p:spPr>
          <a:xfrm>
            <a:off x="7659043" y="2460975"/>
            <a:ext cx="738242" cy="612438"/>
          </a:xfrm>
          <a:prstGeom prst="line">
            <a:avLst/>
          </a:prstGeom>
          <a:ln w="28575">
            <a:solidFill>
              <a:schemeClr val="tx2">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818E290-A2CA-4740-9EDB-A8F4D73FF0CA}"/>
              </a:ext>
            </a:extLst>
          </p:cNvPr>
          <p:cNvCxnSpPr>
            <a:cxnSpLocks/>
            <a:stCxn id="22" idx="6"/>
            <a:endCxn id="20" idx="2"/>
          </p:cNvCxnSpPr>
          <p:nvPr/>
        </p:nvCxnSpPr>
        <p:spPr>
          <a:xfrm>
            <a:off x="8836538" y="1241336"/>
            <a:ext cx="1289050" cy="0"/>
          </a:xfrm>
          <a:prstGeom prst="line">
            <a:avLst/>
          </a:prstGeom>
          <a:ln w="28575">
            <a:solidFill>
              <a:schemeClr val="tx2">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7028D15-B3D3-42F2-8CF1-E13B5474C21E}"/>
              </a:ext>
            </a:extLst>
          </p:cNvPr>
          <p:cNvCxnSpPr>
            <a:cxnSpLocks/>
            <a:stCxn id="19" idx="6"/>
            <a:endCxn id="21" idx="2"/>
          </p:cNvCxnSpPr>
          <p:nvPr/>
        </p:nvCxnSpPr>
        <p:spPr>
          <a:xfrm>
            <a:off x="8836538" y="3260005"/>
            <a:ext cx="1294651" cy="0"/>
          </a:xfrm>
          <a:prstGeom prst="line">
            <a:avLst/>
          </a:prstGeom>
          <a:ln w="28575">
            <a:solidFill>
              <a:schemeClr val="tx2">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BBC31DE-526D-4D2E-9FDF-C47FCC007C9B}"/>
              </a:ext>
            </a:extLst>
          </p:cNvPr>
          <p:cNvCxnSpPr>
            <a:cxnSpLocks/>
            <a:stCxn id="20" idx="5"/>
            <a:endCxn id="23" idx="1"/>
          </p:cNvCxnSpPr>
          <p:nvPr/>
        </p:nvCxnSpPr>
        <p:spPr>
          <a:xfrm>
            <a:off x="10564841" y="1427927"/>
            <a:ext cx="576719" cy="659865"/>
          </a:xfrm>
          <a:prstGeom prst="line">
            <a:avLst/>
          </a:prstGeom>
          <a:ln w="28575">
            <a:solidFill>
              <a:schemeClr val="tx2">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2ABF470-1EFA-413F-A0DE-A056FC282860}"/>
              </a:ext>
            </a:extLst>
          </p:cNvPr>
          <p:cNvCxnSpPr>
            <a:cxnSpLocks/>
            <a:stCxn id="23" idx="3"/>
            <a:endCxn id="21" idx="7"/>
          </p:cNvCxnSpPr>
          <p:nvPr/>
        </p:nvCxnSpPr>
        <p:spPr>
          <a:xfrm flipH="1">
            <a:off x="10570442" y="2460975"/>
            <a:ext cx="571118" cy="612438"/>
          </a:xfrm>
          <a:prstGeom prst="line">
            <a:avLst/>
          </a:prstGeom>
          <a:ln w="28575">
            <a:solidFill>
              <a:schemeClr val="tx2">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8A65F83-7609-4FEA-AE84-1F2889EA0F41}"/>
              </a:ext>
            </a:extLst>
          </p:cNvPr>
          <p:cNvCxnSpPr>
            <a:cxnSpLocks/>
            <a:stCxn id="20" idx="4"/>
            <a:endCxn id="21" idx="0"/>
          </p:cNvCxnSpPr>
          <p:nvPr/>
        </p:nvCxnSpPr>
        <p:spPr>
          <a:xfrm>
            <a:off x="10382897" y="1505216"/>
            <a:ext cx="5601" cy="1490908"/>
          </a:xfrm>
          <a:prstGeom prst="line">
            <a:avLst/>
          </a:prstGeom>
          <a:ln w="28575">
            <a:solidFill>
              <a:schemeClr val="tx2">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25C279B-A4F4-47B8-8EDD-44E3380A1581}"/>
              </a:ext>
            </a:extLst>
          </p:cNvPr>
          <p:cNvCxnSpPr>
            <a:cxnSpLocks/>
            <a:stCxn id="22" idx="4"/>
            <a:endCxn id="19" idx="0"/>
          </p:cNvCxnSpPr>
          <p:nvPr/>
        </p:nvCxnSpPr>
        <p:spPr>
          <a:xfrm>
            <a:off x="8579230" y="1505216"/>
            <a:ext cx="0" cy="1490908"/>
          </a:xfrm>
          <a:prstGeom prst="line">
            <a:avLst/>
          </a:prstGeom>
          <a:ln w="28575">
            <a:solidFill>
              <a:schemeClr val="tx2">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7DD12BFC-352F-4E41-B5FC-8FAF1DE6CB06}"/>
              </a:ext>
            </a:extLst>
          </p:cNvPr>
          <p:cNvSpPr txBox="1"/>
          <p:nvPr/>
        </p:nvSpPr>
        <p:spPr>
          <a:xfrm>
            <a:off x="7711161" y="1375365"/>
            <a:ext cx="319318" cy="369332"/>
          </a:xfrm>
          <a:prstGeom prst="rect">
            <a:avLst/>
          </a:prstGeom>
          <a:noFill/>
        </p:spPr>
        <p:txBody>
          <a:bodyPr wrap="none" rtlCol="0">
            <a:spAutoFit/>
          </a:bodyPr>
          <a:lstStyle/>
          <a:p>
            <a:r>
              <a:rPr lang="en-US" dirty="0"/>
              <a:t>2</a:t>
            </a:r>
          </a:p>
        </p:txBody>
      </p:sp>
      <p:sp>
        <p:nvSpPr>
          <p:cNvPr id="73" name="TextBox 72">
            <a:extLst>
              <a:ext uri="{FF2B5EF4-FFF2-40B4-BE49-F238E27FC236}">
                <a16:creationId xmlns:a16="http://schemas.microsoft.com/office/drawing/2014/main" id="{679A3770-A1B6-4779-BEA6-D620AFCA400A}"/>
              </a:ext>
            </a:extLst>
          </p:cNvPr>
          <p:cNvSpPr txBox="1"/>
          <p:nvPr/>
        </p:nvSpPr>
        <p:spPr>
          <a:xfrm>
            <a:off x="10041292" y="2066004"/>
            <a:ext cx="319318" cy="369332"/>
          </a:xfrm>
          <a:prstGeom prst="rect">
            <a:avLst/>
          </a:prstGeom>
          <a:noFill/>
        </p:spPr>
        <p:txBody>
          <a:bodyPr wrap="none" rtlCol="0">
            <a:spAutoFit/>
          </a:bodyPr>
          <a:lstStyle/>
          <a:p>
            <a:r>
              <a:rPr lang="en-US" dirty="0"/>
              <a:t>3</a:t>
            </a:r>
          </a:p>
        </p:txBody>
      </p:sp>
      <p:sp>
        <p:nvSpPr>
          <p:cNvPr id="74" name="TextBox 73">
            <a:extLst>
              <a:ext uri="{FF2B5EF4-FFF2-40B4-BE49-F238E27FC236}">
                <a16:creationId xmlns:a16="http://schemas.microsoft.com/office/drawing/2014/main" id="{7FCDFE30-9FE3-42D0-8F90-4F03A4AA3AD6}"/>
              </a:ext>
            </a:extLst>
          </p:cNvPr>
          <p:cNvSpPr txBox="1"/>
          <p:nvPr/>
        </p:nvSpPr>
        <p:spPr>
          <a:xfrm>
            <a:off x="9316117" y="2888747"/>
            <a:ext cx="319318" cy="369332"/>
          </a:xfrm>
          <a:prstGeom prst="rect">
            <a:avLst/>
          </a:prstGeom>
          <a:noFill/>
        </p:spPr>
        <p:txBody>
          <a:bodyPr wrap="none" rtlCol="0">
            <a:spAutoFit/>
          </a:bodyPr>
          <a:lstStyle/>
          <a:p>
            <a:r>
              <a:rPr lang="en-US" dirty="0"/>
              <a:t>1</a:t>
            </a:r>
          </a:p>
        </p:txBody>
      </p:sp>
      <p:sp>
        <p:nvSpPr>
          <p:cNvPr id="75" name="TextBox 74">
            <a:extLst>
              <a:ext uri="{FF2B5EF4-FFF2-40B4-BE49-F238E27FC236}">
                <a16:creationId xmlns:a16="http://schemas.microsoft.com/office/drawing/2014/main" id="{71F067FD-BC3E-478B-9F1F-B028CBD990EB}"/>
              </a:ext>
            </a:extLst>
          </p:cNvPr>
          <p:cNvSpPr txBox="1"/>
          <p:nvPr/>
        </p:nvSpPr>
        <p:spPr>
          <a:xfrm>
            <a:off x="7717090" y="2766864"/>
            <a:ext cx="319318" cy="369332"/>
          </a:xfrm>
          <a:prstGeom prst="rect">
            <a:avLst/>
          </a:prstGeom>
          <a:noFill/>
        </p:spPr>
        <p:txBody>
          <a:bodyPr wrap="none" rtlCol="0">
            <a:spAutoFit/>
          </a:bodyPr>
          <a:lstStyle/>
          <a:p>
            <a:r>
              <a:rPr lang="en-US" dirty="0"/>
              <a:t>4</a:t>
            </a:r>
          </a:p>
        </p:txBody>
      </p:sp>
      <p:sp>
        <p:nvSpPr>
          <p:cNvPr id="76" name="TextBox 75">
            <a:extLst>
              <a:ext uri="{FF2B5EF4-FFF2-40B4-BE49-F238E27FC236}">
                <a16:creationId xmlns:a16="http://schemas.microsoft.com/office/drawing/2014/main" id="{1B347149-EC1E-4F7D-AFD6-61A713F4C94A}"/>
              </a:ext>
            </a:extLst>
          </p:cNvPr>
          <p:cNvSpPr txBox="1"/>
          <p:nvPr/>
        </p:nvSpPr>
        <p:spPr>
          <a:xfrm>
            <a:off x="9287210" y="878361"/>
            <a:ext cx="319318" cy="369332"/>
          </a:xfrm>
          <a:prstGeom prst="rect">
            <a:avLst/>
          </a:prstGeom>
          <a:noFill/>
        </p:spPr>
        <p:txBody>
          <a:bodyPr wrap="none" rtlCol="0">
            <a:spAutoFit/>
          </a:bodyPr>
          <a:lstStyle/>
          <a:p>
            <a:r>
              <a:rPr lang="en-US" dirty="0"/>
              <a:t>7</a:t>
            </a:r>
          </a:p>
        </p:txBody>
      </p:sp>
      <p:sp>
        <p:nvSpPr>
          <p:cNvPr id="77" name="TextBox 76">
            <a:extLst>
              <a:ext uri="{FF2B5EF4-FFF2-40B4-BE49-F238E27FC236}">
                <a16:creationId xmlns:a16="http://schemas.microsoft.com/office/drawing/2014/main" id="{21B90473-496A-41BE-B42D-00C5ED9C019A}"/>
              </a:ext>
            </a:extLst>
          </p:cNvPr>
          <p:cNvSpPr txBox="1"/>
          <p:nvPr/>
        </p:nvSpPr>
        <p:spPr>
          <a:xfrm>
            <a:off x="8649338" y="2066004"/>
            <a:ext cx="319318" cy="369332"/>
          </a:xfrm>
          <a:prstGeom prst="rect">
            <a:avLst/>
          </a:prstGeom>
          <a:noFill/>
        </p:spPr>
        <p:txBody>
          <a:bodyPr wrap="none" rtlCol="0">
            <a:spAutoFit/>
          </a:bodyPr>
          <a:lstStyle/>
          <a:p>
            <a:r>
              <a:rPr lang="en-US" dirty="0"/>
              <a:t>8</a:t>
            </a:r>
          </a:p>
        </p:txBody>
      </p:sp>
      <p:sp>
        <p:nvSpPr>
          <p:cNvPr id="78" name="TextBox 77">
            <a:extLst>
              <a:ext uri="{FF2B5EF4-FFF2-40B4-BE49-F238E27FC236}">
                <a16:creationId xmlns:a16="http://schemas.microsoft.com/office/drawing/2014/main" id="{F5F54CAB-D6DC-4BB0-980A-B47872B9390E}"/>
              </a:ext>
            </a:extLst>
          </p:cNvPr>
          <p:cNvSpPr txBox="1"/>
          <p:nvPr/>
        </p:nvSpPr>
        <p:spPr>
          <a:xfrm>
            <a:off x="10891913" y="1421655"/>
            <a:ext cx="453970" cy="369332"/>
          </a:xfrm>
          <a:prstGeom prst="rect">
            <a:avLst/>
          </a:prstGeom>
          <a:noFill/>
        </p:spPr>
        <p:txBody>
          <a:bodyPr wrap="none" rtlCol="0">
            <a:spAutoFit/>
          </a:bodyPr>
          <a:lstStyle/>
          <a:p>
            <a:r>
              <a:rPr lang="en-US" dirty="0"/>
              <a:t>10</a:t>
            </a:r>
          </a:p>
        </p:txBody>
      </p:sp>
      <p:sp>
        <p:nvSpPr>
          <p:cNvPr id="79" name="TextBox 78">
            <a:extLst>
              <a:ext uri="{FF2B5EF4-FFF2-40B4-BE49-F238E27FC236}">
                <a16:creationId xmlns:a16="http://schemas.microsoft.com/office/drawing/2014/main" id="{D19D5FB6-2C97-48C0-BA76-62DF30144D37}"/>
              </a:ext>
            </a:extLst>
          </p:cNvPr>
          <p:cNvSpPr txBox="1"/>
          <p:nvPr/>
        </p:nvSpPr>
        <p:spPr>
          <a:xfrm>
            <a:off x="10827750" y="2775254"/>
            <a:ext cx="426912" cy="369332"/>
          </a:xfrm>
          <a:prstGeom prst="rect">
            <a:avLst/>
          </a:prstGeom>
          <a:noFill/>
        </p:spPr>
        <p:txBody>
          <a:bodyPr wrap="none" rtlCol="0">
            <a:spAutoFit/>
          </a:bodyPr>
          <a:lstStyle/>
          <a:p>
            <a:r>
              <a:rPr lang="en-US" dirty="0"/>
              <a:t>11</a:t>
            </a:r>
          </a:p>
        </p:txBody>
      </p:sp>
      <p:sp>
        <p:nvSpPr>
          <p:cNvPr id="80" name="Oval 79">
            <a:extLst>
              <a:ext uri="{FF2B5EF4-FFF2-40B4-BE49-F238E27FC236}">
                <a16:creationId xmlns:a16="http://schemas.microsoft.com/office/drawing/2014/main" id="{5E7622C5-F94F-4BCB-85C4-030E65621F5B}"/>
              </a:ext>
            </a:extLst>
          </p:cNvPr>
          <p:cNvSpPr/>
          <p:nvPr/>
        </p:nvSpPr>
        <p:spPr>
          <a:xfrm>
            <a:off x="10125587" y="3959271"/>
            <a:ext cx="514617" cy="527761"/>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81" name="Oval 80">
            <a:extLst>
              <a:ext uri="{FF2B5EF4-FFF2-40B4-BE49-F238E27FC236}">
                <a16:creationId xmlns:a16="http://schemas.microsoft.com/office/drawing/2014/main" id="{C8369B98-6F69-4949-967A-9E4AD02B1E20}"/>
              </a:ext>
            </a:extLst>
          </p:cNvPr>
          <p:cNvSpPr/>
          <p:nvPr/>
        </p:nvSpPr>
        <p:spPr>
          <a:xfrm>
            <a:off x="9237966" y="3993228"/>
            <a:ext cx="514617" cy="527761"/>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82" name="Oval 81">
            <a:extLst>
              <a:ext uri="{FF2B5EF4-FFF2-40B4-BE49-F238E27FC236}">
                <a16:creationId xmlns:a16="http://schemas.microsoft.com/office/drawing/2014/main" id="{1F2D7868-6225-49CA-8786-3162BFD4B5C3}"/>
              </a:ext>
            </a:extLst>
          </p:cNvPr>
          <p:cNvSpPr/>
          <p:nvPr/>
        </p:nvSpPr>
        <p:spPr>
          <a:xfrm>
            <a:off x="6567265" y="3993224"/>
            <a:ext cx="514617" cy="527761"/>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3" name="Oval 82">
            <a:extLst>
              <a:ext uri="{FF2B5EF4-FFF2-40B4-BE49-F238E27FC236}">
                <a16:creationId xmlns:a16="http://schemas.microsoft.com/office/drawing/2014/main" id="{522C2116-4FF9-4495-9151-DC926C810D81}"/>
              </a:ext>
            </a:extLst>
          </p:cNvPr>
          <p:cNvSpPr/>
          <p:nvPr/>
        </p:nvSpPr>
        <p:spPr>
          <a:xfrm>
            <a:off x="8347034" y="3993224"/>
            <a:ext cx="514617" cy="527761"/>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4" name="Oval 83">
            <a:extLst>
              <a:ext uri="{FF2B5EF4-FFF2-40B4-BE49-F238E27FC236}">
                <a16:creationId xmlns:a16="http://schemas.microsoft.com/office/drawing/2014/main" id="{159E4E9F-737C-4135-B7AC-3511C2EFC17B}"/>
              </a:ext>
            </a:extLst>
          </p:cNvPr>
          <p:cNvSpPr/>
          <p:nvPr/>
        </p:nvSpPr>
        <p:spPr>
          <a:xfrm>
            <a:off x="7456102" y="3993225"/>
            <a:ext cx="514617" cy="527761"/>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85" name="Oval 84">
            <a:extLst>
              <a:ext uri="{FF2B5EF4-FFF2-40B4-BE49-F238E27FC236}">
                <a16:creationId xmlns:a16="http://schemas.microsoft.com/office/drawing/2014/main" id="{ABC94F90-A779-4750-A3E9-882CB047052A}"/>
              </a:ext>
            </a:extLst>
          </p:cNvPr>
          <p:cNvSpPr/>
          <p:nvPr/>
        </p:nvSpPr>
        <p:spPr>
          <a:xfrm>
            <a:off x="5674238" y="3993224"/>
            <a:ext cx="514617" cy="527761"/>
          </a:xfrm>
          <a:prstGeom prst="ellipse">
            <a:avLst/>
          </a:prstGeom>
          <a:solidFill>
            <a:schemeClr val="tx1"/>
          </a:solidFill>
          <a:ln w="19050">
            <a:solidFill>
              <a:schemeClr val="tx2">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16" name="Slide Number Placeholder 115">
            <a:extLst>
              <a:ext uri="{FF2B5EF4-FFF2-40B4-BE49-F238E27FC236}">
                <a16:creationId xmlns:a16="http://schemas.microsoft.com/office/drawing/2014/main" id="{94C89BA4-4409-4F47-B6A5-D099522225EA}"/>
              </a:ext>
            </a:extLst>
          </p:cNvPr>
          <p:cNvSpPr>
            <a:spLocks noGrp="1"/>
          </p:cNvSpPr>
          <p:nvPr>
            <p:ph type="sldNum" sz="quarter" idx="12"/>
          </p:nvPr>
        </p:nvSpPr>
        <p:spPr/>
        <p:txBody>
          <a:bodyPr/>
          <a:lstStyle/>
          <a:p>
            <a:fld id="{8FDBFFB2-86D9-4B8F-A59A-553A60B94BBE}" type="slidenum">
              <a:rPr lang="en-US" smtClean="0"/>
              <a:t>4</a:t>
            </a:fld>
            <a:endParaRPr lang="en-US"/>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651C901-946E-4628-8863-D512CDBE9F91}"/>
                  </a:ext>
                </a:extLst>
              </p14:cNvPr>
              <p14:cNvContentPartPr/>
              <p14:nvPr/>
            </p14:nvContentPartPr>
            <p14:xfrm>
              <a:off x="7517520" y="760680"/>
              <a:ext cx="3673800" cy="2663640"/>
            </p14:xfrm>
          </p:contentPart>
        </mc:Choice>
        <mc:Fallback xmlns="">
          <p:pic>
            <p:nvPicPr>
              <p:cNvPr id="5" name="Ink 4">
                <a:extLst>
                  <a:ext uri="{FF2B5EF4-FFF2-40B4-BE49-F238E27FC236}">
                    <a16:creationId xmlns:a16="http://schemas.microsoft.com/office/drawing/2014/main" id="{E651C901-946E-4628-8863-D512CDBE9F91}"/>
                  </a:ext>
                </a:extLst>
              </p:cNvPr>
              <p:cNvPicPr/>
              <p:nvPr/>
            </p:nvPicPr>
            <p:blipFill>
              <a:blip r:embed="rId3"/>
              <a:stretch>
                <a:fillRect/>
              </a:stretch>
            </p:blipFill>
            <p:spPr>
              <a:xfrm>
                <a:off x="7508160" y="751320"/>
                <a:ext cx="3692520" cy="2682360"/>
              </a:xfrm>
              <a:prstGeom prst="rect">
                <a:avLst/>
              </a:prstGeom>
            </p:spPr>
          </p:pic>
        </mc:Fallback>
      </mc:AlternateContent>
    </p:spTree>
    <p:extLst>
      <p:ext uri="{BB962C8B-B14F-4D97-AF65-F5344CB8AC3E}">
        <p14:creationId xmlns:p14="http://schemas.microsoft.com/office/powerpoint/2010/main" val="12573148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8F91-580B-45DB-B8DF-DAD00116E960}"/>
              </a:ext>
            </a:extLst>
          </p:cNvPr>
          <p:cNvSpPr>
            <a:spLocks noGrp="1"/>
          </p:cNvSpPr>
          <p:nvPr>
            <p:ph type="title"/>
          </p:nvPr>
        </p:nvSpPr>
        <p:spPr/>
        <p:txBody>
          <a:bodyPr/>
          <a:lstStyle/>
          <a:p>
            <a:r>
              <a:rPr lang="en-US" dirty="0"/>
              <a:t>Dynamic Programming</a:t>
            </a:r>
          </a:p>
        </p:txBody>
      </p:sp>
      <p:sp>
        <p:nvSpPr>
          <p:cNvPr id="3" name="Content Placeholder 2">
            <a:extLst>
              <a:ext uri="{FF2B5EF4-FFF2-40B4-BE49-F238E27FC236}">
                <a16:creationId xmlns:a16="http://schemas.microsoft.com/office/drawing/2014/main" id="{F773122F-91BE-4501-94F3-6BD47E0136F6}"/>
              </a:ext>
            </a:extLst>
          </p:cNvPr>
          <p:cNvSpPr>
            <a:spLocks noGrp="1"/>
          </p:cNvSpPr>
          <p:nvPr>
            <p:ph idx="1"/>
          </p:nvPr>
        </p:nvSpPr>
        <p:spPr/>
        <p:txBody>
          <a:bodyPr/>
          <a:lstStyle/>
          <a:p>
            <a:r>
              <a:rPr lang="en-US" dirty="0"/>
              <a:t>A method of problem solving by breaking down complex problems into smaller sub-problems.</a:t>
            </a:r>
          </a:p>
          <a:p>
            <a:r>
              <a:rPr lang="en-US" dirty="0"/>
              <a:t>Dynamic Programming has two parts:</a:t>
            </a:r>
          </a:p>
          <a:p>
            <a:pPr lvl="1"/>
            <a:r>
              <a:rPr lang="en-US" dirty="0"/>
              <a:t>Optimal Substructure – DP is usually applied to </a:t>
            </a:r>
            <a:r>
              <a:rPr lang="en-US" b="1" dirty="0"/>
              <a:t>optimization problems</a:t>
            </a:r>
            <a:r>
              <a:rPr lang="en-US" dirty="0"/>
              <a:t>: problems requiring some minimum or maximum value.  The optimal solution to a problem contains the optimal solution to subproblems.</a:t>
            </a:r>
          </a:p>
          <a:p>
            <a:pPr lvl="1"/>
            <a:r>
              <a:rPr lang="en-US" dirty="0"/>
              <a:t>Overlapping Sub-problems – Sub-problems are revisited repeatedly when solving the problem.</a:t>
            </a:r>
          </a:p>
        </p:txBody>
      </p:sp>
      <p:sp>
        <p:nvSpPr>
          <p:cNvPr id="4" name="Slide Number Placeholder 3">
            <a:extLst>
              <a:ext uri="{FF2B5EF4-FFF2-40B4-BE49-F238E27FC236}">
                <a16:creationId xmlns:a16="http://schemas.microsoft.com/office/drawing/2014/main" id="{5173F52D-48BA-4E8C-BEB9-0F7B49792E48}"/>
              </a:ext>
            </a:extLst>
          </p:cNvPr>
          <p:cNvSpPr>
            <a:spLocks noGrp="1"/>
          </p:cNvSpPr>
          <p:nvPr>
            <p:ph type="sldNum" sz="quarter" idx="12"/>
          </p:nvPr>
        </p:nvSpPr>
        <p:spPr/>
        <p:txBody>
          <a:bodyPr/>
          <a:lstStyle/>
          <a:p>
            <a:fld id="{8FDBFFB2-86D9-4B8F-A59A-553A60B94BBE}" type="slidenum">
              <a:rPr lang="en-US" smtClean="0"/>
              <a:t>40</a:t>
            </a:fld>
            <a:endParaRPr lang="en-US"/>
          </a:p>
        </p:txBody>
      </p:sp>
    </p:spTree>
    <p:extLst>
      <p:ext uri="{BB962C8B-B14F-4D97-AF65-F5344CB8AC3E}">
        <p14:creationId xmlns:p14="http://schemas.microsoft.com/office/powerpoint/2010/main" val="30436697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AF06-9E87-4F57-91AA-FBE58F40D491}"/>
              </a:ext>
            </a:extLst>
          </p:cNvPr>
          <p:cNvSpPr>
            <a:spLocks noGrp="1"/>
          </p:cNvSpPr>
          <p:nvPr>
            <p:ph type="title"/>
          </p:nvPr>
        </p:nvSpPr>
        <p:spPr/>
        <p:txBody>
          <a:bodyPr/>
          <a:lstStyle/>
          <a:p>
            <a:r>
              <a:rPr lang="en-US" dirty="0"/>
              <a:t>Dynamic Programming</a:t>
            </a:r>
          </a:p>
        </p:txBody>
      </p:sp>
      <p:sp>
        <p:nvSpPr>
          <p:cNvPr id="3" name="Content Placeholder 2">
            <a:extLst>
              <a:ext uri="{FF2B5EF4-FFF2-40B4-BE49-F238E27FC236}">
                <a16:creationId xmlns:a16="http://schemas.microsoft.com/office/drawing/2014/main" id="{9C8B1031-2376-41F9-9575-2AC40005DDAC}"/>
              </a:ext>
            </a:extLst>
          </p:cNvPr>
          <p:cNvSpPr>
            <a:spLocks noGrp="1"/>
          </p:cNvSpPr>
          <p:nvPr>
            <p:ph idx="1"/>
          </p:nvPr>
        </p:nvSpPr>
        <p:spPr/>
        <p:txBody>
          <a:bodyPr>
            <a:normAutofit/>
          </a:bodyPr>
          <a:lstStyle/>
          <a:p>
            <a:r>
              <a:rPr lang="en-US" dirty="0"/>
              <a:t>There are two types of Dynamic Programming:</a:t>
            </a:r>
          </a:p>
          <a:p>
            <a:pPr lvl="1"/>
            <a:r>
              <a:rPr lang="en-US" dirty="0"/>
              <a:t>Top-down – Solve from the largest problem to smaller problems.  Along the way, if a sub-problem has not been solved, then continue solving the sub-problem with deeper sub-sub-problems.  Once a sub-problem has been solved, </a:t>
            </a:r>
            <a:r>
              <a:rPr lang="en-US" b="1" dirty="0" err="1"/>
              <a:t>memoize</a:t>
            </a:r>
            <a:r>
              <a:rPr lang="en-US" b="1" dirty="0"/>
              <a:t> </a:t>
            </a:r>
            <a:r>
              <a:rPr lang="en-US" dirty="0"/>
              <a:t>or save the value in some table.  When attempting to solve a sub-problem, check to see if the solution has been </a:t>
            </a:r>
            <a:r>
              <a:rPr lang="en-US" dirty="0" err="1"/>
              <a:t>memoized</a:t>
            </a:r>
            <a:r>
              <a:rPr lang="en-US" dirty="0"/>
              <a:t>.</a:t>
            </a:r>
          </a:p>
          <a:p>
            <a:pPr lvl="2"/>
            <a:r>
              <a:rPr lang="en-US" dirty="0"/>
              <a:t>Saving the solution to a sub-problem is called </a:t>
            </a:r>
            <a:r>
              <a:rPr lang="en-US" b="1" dirty="0"/>
              <a:t>memoization</a:t>
            </a:r>
            <a:r>
              <a:rPr lang="en-US" dirty="0"/>
              <a:t>.*</a:t>
            </a:r>
          </a:p>
          <a:p>
            <a:pPr lvl="1"/>
            <a:r>
              <a:rPr lang="en-US" dirty="0"/>
              <a:t>Bottom-up – Start with the smaller problems and solve increasingly larger problems.  The results of smaller problems are saved in a table to compute a larger sub-problem.</a:t>
            </a:r>
          </a:p>
          <a:p>
            <a:pPr marL="45720" indent="0">
              <a:buNone/>
            </a:pPr>
            <a:endParaRPr lang="en-US" dirty="0"/>
          </a:p>
          <a:p>
            <a:pPr marL="45720" indent="0">
              <a:buNone/>
            </a:pPr>
            <a:r>
              <a:rPr lang="en-US" sz="1400" dirty="0"/>
              <a:t>*</a:t>
            </a:r>
            <a:r>
              <a:rPr lang="en-US" sz="1400" i="1" dirty="0" err="1"/>
              <a:t>Memoization</a:t>
            </a:r>
            <a:r>
              <a:rPr lang="en-US" sz="1400" i="1" dirty="0"/>
              <a:t> = taking a memo</a:t>
            </a:r>
            <a:endParaRPr lang="en-US" sz="1400" dirty="0"/>
          </a:p>
        </p:txBody>
      </p:sp>
      <p:sp>
        <p:nvSpPr>
          <p:cNvPr id="4" name="Slide Number Placeholder 3">
            <a:extLst>
              <a:ext uri="{FF2B5EF4-FFF2-40B4-BE49-F238E27FC236}">
                <a16:creationId xmlns:a16="http://schemas.microsoft.com/office/drawing/2014/main" id="{37285C48-F215-44DE-8817-A4F188DC8F7D}"/>
              </a:ext>
            </a:extLst>
          </p:cNvPr>
          <p:cNvSpPr>
            <a:spLocks noGrp="1"/>
          </p:cNvSpPr>
          <p:nvPr>
            <p:ph type="sldNum" sz="quarter" idx="12"/>
          </p:nvPr>
        </p:nvSpPr>
        <p:spPr/>
        <p:txBody>
          <a:bodyPr/>
          <a:lstStyle/>
          <a:p>
            <a:fld id="{8FDBFFB2-86D9-4B8F-A59A-553A60B94BBE}" type="slidenum">
              <a:rPr lang="en-US" smtClean="0"/>
              <a:t>41</a:t>
            </a:fld>
            <a:endParaRPr lang="en-US"/>
          </a:p>
        </p:txBody>
      </p:sp>
    </p:spTree>
    <p:extLst>
      <p:ext uri="{BB962C8B-B14F-4D97-AF65-F5344CB8AC3E}">
        <p14:creationId xmlns:p14="http://schemas.microsoft.com/office/powerpoint/2010/main" val="36130633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78D7-0438-4E03-BE41-74744AB83037}"/>
              </a:ext>
            </a:extLst>
          </p:cNvPr>
          <p:cNvSpPr>
            <a:spLocks noGrp="1"/>
          </p:cNvSpPr>
          <p:nvPr>
            <p:ph type="title"/>
          </p:nvPr>
        </p:nvSpPr>
        <p:spPr/>
        <p:txBody>
          <a:bodyPr/>
          <a:lstStyle/>
          <a:p>
            <a:r>
              <a:rPr lang="en-US" dirty="0"/>
              <a:t>Top-Down Wand Cutting</a:t>
            </a:r>
          </a:p>
        </p:txBody>
      </p:sp>
      <p:sp>
        <p:nvSpPr>
          <p:cNvPr id="4" name="Slide Number Placeholder 3">
            <a:extLst>
              <a:ext uri="{FF2B5EF4-FFF2-40B4-BE49-F238E27FC236}">
                <a16:creationId xmlns:a16="http://schemas.microsoft.com/office/drawing/2014/main" id="{9A41A709-C180-474C-9AF9-CCCEF5A49354}"/>
              </a:ext>
            </a:extLst>
          </p:cNvPr>
          <p:cNvSpPr>
            <a:spLocks noGrp="1"/>
          </p:cNvSpPr>
          <p:nvPr>
            <p:ph type="sldNum" sz="quarter" idx="12"/>
          </p:nvPr>
        </p:nvSpPr>
        <p:spPr/>
        <p:txBody>
          <a:bodyPr/>
          <a:lstStyle/>
          <a:p>
            <a:fld id="{8FDBFFB2-86D9-4B8F-A59A-553A60B94BBE}" type="slidenum">
              <a:rPr lang="en-US" smtClean="0"/>
              <a:t>42</a:t>
            </a:fld>
            <a:endParaRPr lang="en-US"/>
          </a:p>
        </p:txBody>
      </p:sp>
      <p:graphicFrame>
        <p:nvGraphicFramePr>
          <p:cNvPr id="5" name="Table 4">
            <a:extLst>
              <a:ext uri="{FF2B5EF4-FFF2-40B4-BE49-F238E27FC236}">
                <a16:creationId xmlns:a16="http://schemas.microsoft.com/office/drawing/2014/main" id="{D7D0A3AB-4BBC-4264-B690-6BA40A477F03}"/>
              </a:ext>
            </a:extLst>
          </p:cNvPr>
          <p:cNvGraphicFramePr>
            <a:graphicFrameLocks noGrp="1"/>
          </p:cNvGraphicFramePr>
          <p:nvPr/>
        </p:nvGraphicFramePr>
        <p:xfrm>
          <a:off x="2208213" y="5887719"/>
          <a:ext cx="8414153" cy="741680"/>
        </p:xfrm>
        <a:graphic>
          <a:graphicData uri="http://schemas.openxmlformats.org/drawingml/2006/table">
            <a:tbl>
              <a:tblPr firstRow="1" bandRow="1">
                <a:tableStyleId>{10A1B5D5-9B99-4C35-A422-299274C87663}</a:tableStyleId>
              </a:tblPr>
              <a:tblGrid>
                <a:gridCol w="1555371">
                  <a:extLst>
                    <a:ext uri="{9D8B030D-6E8A-4147-A177-3AD203B41FA5}">
                      <a16:colId xmlns:a16="http://schemas.microsoft.com/office/drawing/2014/main" val="1585392376"/>
                    </a:ext>
                  </a:extLst>
                </a:gridCol>
                <a:gridCol w="641759">
                  <a:extLst>
                    <a:ext uri="{9D8B030D-6E8A-4147-A177-3AD203B41FA5}">
                      <a16:colId xmlns:a16="http://schemas.microsoft.com/office/drawing/2014/main" val="2532714439"/>
                    </a:ext>
                  </a:extLst>
                </a:gridCol>
                <a:gridCol w="564375">
                  <a:extLst>
                    <a:ext uri="{9D8B030D-6E8A-4147-A177-3AD203B41FA5}">
                      <a16:colId xmlns:a16="http://schemas.microsoft.com/office/drawing/2014/main" val="659722515"/>
                    </a:ext>
                  </a:extLst>
                </a:gridCol>
                <a:gridCol w="706581">
                  <a:extLst>
                    <a:ext uri="{9D8B030D-6E8A-4147-A177-3AD203B41FA5}">
                      <a16:colId xmlns:a16="http://schemas.microsoft.com/office/drawing/2014/main" val="3619177983"/>
                    </a:ext>
                  </a:extLst>
                </a:gridCol>
                <a:gridCol w="706581">
                  <a:extLst>
                    <a:ext uri="{9D8B030D-6E8A-4147-A177-3AD203B41FA5}">
                      <a16:colId xmlns:a16="http://schemas.microsoft.com/office/drawing/2014/main" val="636250147"/>
                    </a:ext>
                  </a:extLst>
                </a:gridCol>
                <a:gridCol w="706581">
                  <a:extLst>
                    <a:ext uri="{9D8B030D-6E8A-4147-A177-3AD203B41FA5}">
                      <a16:colId xmlns:a16="http://schemas.microsoft.com/office/drawing/2014/main" val="1725960957"/>
                    </a:ext>
                  </a:extLst>
                </a:gridCol>
                <a:gridCol w="706581">
                  <a:extLst>
                    <a:ext uri="{9D8B030D-6E8A-4147-A177-3AD203B41FA5}">
                      <a16:colId xmlns:a16="http://schemas.microsoft.com/office/drawing/2014/main" val="2328032523"/>
                    </a:ext>
                  </a:extLst>
                </a:gridCol>
                <a:gridCol w="706581">
                  <a:extLst>
                    <a:ext uri="{9D8B030D-6E8A-4147-A177-3AD203B41FA5}">
                      <a16:colId xmlns:a16="http://schemas.microsoft.com/office/drawing/2014/main" val="646323222"/>
                    </a:ext>
                  </a:extLst>
                </a:gridCol>
                <a:gridCol w="706581">
                  <a:extLst>
                    <a:ext uri="{9D8B030D-6E8A-4147-A177-3AD203B41FA5}">
                      <a16:colId xmlns:a16="http://schemas.microsoft.com/office/drawing/2014/main" val="2999065212"/>
                    </a:ext>
                  </a:extLst>
                </a:gridCol>
                <a:gridCol w="706581">
                  <a:extLst>
                    <a:ext uri="{9D8B030D-6E8A-4147-A177-3AD203B41FA5}">
                      <a16:colId xmlns:a16="http://schemas.microsoft.com/office/drawing/2014/main" val="3630157990"/>
                    </a:ext>
                  </a:extLst>
                </a:gridCol>
                <a:gridCol w="706581">
                  <a:extLst>
                    <a:ext uri="{9D8B030D-6E8A-4147-A177-3AD203B41FA5}">
                      <a16:colId xmlns:a16="http://schemas.microsoft.com/office/drawing/2014/main" val="2904893422"/>
                    </a:ext>
                  </a:extLst>
                </a:gridCol>
              </a:tblGrid>
              <a:tr h="370840">
                <a:tc>
                  <a:txBody>
                    <a:bodyPr/>
                    <a:lstStyle/>
                    <a:p>
                      <a:pPr algn="ctr"/>
                      <a:r>
                        <a:rPr lang="en-US" dirty="0"/>
                        <a:t>Length (in)</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875991358"/>
                  </a:ext>
                </a:extLst>
              </a:tr>
              <a:tr h="370840">
                <a:tc>
                  <a:txBody>
                    <a:bodyPr/>
                    <a:lstStyle/>
                    <a:p>
                      <a:pPr algn="ctr"/>
                      <a:r>
                        <a:rPr lang="en-US" dirty="0"/>
                        <a:t>Price $</a:t>
                      </a:r>
                    </a:p>
                  </a:txBody>
                  <a:tcPr/>
                </a:tc>
                <a:tc>
                  <a:txBody>
                    <a:bodyPr/>
                    <a:lstStyle/>
                    <a:p>
                      <a:pPr algn="ctr"/>
                      <a:r>
                        <a:rPr lang="en-US" dirty="0"/>
                        <a:t>1</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17</a:t>
                      </a:r>
                    </a:p>
                  </a:txBody>
                  <a:tcPr/>
                </a:tc>
                <a:tc>
                  <a:txBody>
                    <a:bodyPr/>
                    <a:lstStyle/>
                    <a:p>
                      <a:pPr algn="ctr"/>
                      <a:r>
                        <a:rPr lang="en-US" dirty="0"/>
                        <a:t>17</a:t>
                      </a:r>
                    </a:p>
                  </a:txBody>
                  <a:tcPr/>
                </a:tc>
                <a:tc>
                  <a:txBody>
                    <a:bodyPr/>
                    <a:lstStyle/>
                    <a:p>
                      <a:pPr algn="ctr"/>
                      <a:r>
                        <a:rPr lang="en-US" dirty="0"/>
                        <a:t>20</a:t>
                      </a:r>
                    </a:p>
                  </a:txBody>
                  <a:tcPr/>
                </a:tc>
                <a:tc>
                  <a:txBody>
                    <a:bodyPr/>
                    <a:lstStyle/>
                    <a:p>
                      <a:pPr algn="ctr"/>
                      <a:r>
                        <a:rPr lang="en-US" dirty="0"/>
                        <a:t>24</a:t>
                      </a:r>
                    </a:p>
                  </a:txBody>
                  <a:tcPr/>
                </a:tc>
                <a:tc>
                  <a:txBody>
                    <a:bodyPr/>
                    <a:lstStyle/>
                    <a:p>
                      <a:pPr algn="ctr"/>
                      <a:r>
                        <a:rPr lang="en-US" dirty="0"/>
                        <a:t>30</a:t>
                      </a:r>
                    </a:p>
                  </a:txBody>
                  <a:tcPr/>
                </a:tc>
                <a:extLst>
                  <a:ext uri="{0D108BD9-81ED-4DB2-BD59-A6C34878D82A}">
                    <a16:rowId xmlns:a16="http://schemas.microsoft.com/office/drawing/2014/main" val="1684259825"/>
                  </a:ext>
                </a:extLst>
              </a:tr>
            </a:tbl>
          </a:graphicData>
        </a:graphic>
      </p:graphicFrame>
      <p:sp>
        <p:nvSpPr>
          <p:cNvPr id="7" name="Content Placeholder 6">
            <a:extLst>
              <a:ext uri="{FF2B5EF4-FFF2-40B4-BE49-F238E27FC236}">
                <a16:creationId xmlns:a16="http://schemas.microsoft.com/office/drawing/2014/main" id="{1D45A1BC-9131-4ABD-86D5-2AB33AB64918}"/>
              </a:ext>
            </a:extLst>
          </p:cNvPr>
          <p:cNvSpPr>
            <a:spLocks noGrp="1"/>
          </p:cNvSpPr>
          <p:nvPr>
            <p:ph idx="1"/>
          </p:nvPr>
        </p:nvSpPr>
        <p:spPr/>
        <p:txBody>
          <a:bodyPr/>
          <a:lstStyle/>
          <a:p>
            <a:r>
              <a:rPr lang="en-US" dirty="0"/>
              <a:t>Top-Down wand cutting is very similar to our recursive </a:t>
            </a:r>
            <a:r>
              <a:rPr lang="en-US" dirty="0" err="1"/>
              <a:t>WandCut</a:t>
            </a:r>
            <a:r>
              <a:rPr lang="en-US" dirty="0"/>
              <a:t>(n), except whenever we find the value of </a:t>
            </a:r>
            <a:r>
              <a:rPr lang="en-US" dirty="0" err="1"/>
              <a:t>WandCut</a:t>
            </a:r>
            <a:r>
              <a:rPr lang="en-US" dirty="0"/>
              <a:t>(</a:t>
            </a:r>
            <a:r>
              <a:rPr lang="en-US" dirty="0" err="1"/>
              <a:t>i</a:t>
            </a:r>
            <a:r>
              <a:rPr lang="en-US" dirty="0"/>
              <a:t>), where </a:t>
            </a:r>
            <a:r>
              <a:rPr lang="en-US" dirty="0" err="1"/>
              <a:t>i</a:t>
            </a:r>
            <a:r>
              <a:rPr lang="en-US" dirty="0"/>
              <a:t> : [0 … n], we’ll save </a:t>
            </a:r>
            <a:r>
              <a:rPr lang="en-US" dirty="0" err="1"/>
              <a:t>WandCut</a:t>
            </a:r>
            <a:r>
              <a:rPr lang="en-US" dirty="0"/>
              <a:t>(</a:t>
            </a:r>
            <a:r>
              <a:rPr lang="en-US" dirty="0" err="1"/>
              <a:t>i</a:t>
            </a:r>
            <a:r>
              <a:rPr lang="en-US" dirty="0"/>
              <a:t>) in a table.</a:t>
            </a:r>
          </a:p>
          <a:p>
            <a:pPr lvl="1"/>
            <a:r>
              <a:rPr lang="en-US" dirty="0"/>
              <a:t>Whenever we encounter </a:t>
            </a:r>
            <a:r>
              <a:rPr lang="en-US" dirty="0" err="1"/>
              <a:t>WandCut</a:t>
            </a:r>
            <a:r>
              <a:rPr lang="en-US" dirty="0"/>
              <a:t>(</a:t>
            </a:r>
            <a:r>
              <a:rPr lang="en-US" dirty="0" err="1"/>
              <a:t>i</a:t>
            </a:r>
            <a:r>
              <a:rPr lang="en-US" dirty="0"/>
              <a:t>) again in our recursion, we can pull the value from the table immediately instead of calculating </a:t>
            </a:r>
            <a:r>
              <a:rPr lang="en-US" dirty="0" err="1"/>
              <a:t>WandCut</a:t>
            </a:r>
            <a:r>
              <a:rPr lang="en-US" dirty="0"/>
              <a:t>(</a:t>
            </a:r>
            <a:r>
              <a:rPr lang="en-US" dirty="0" err="1"/>
              <a:t>i</a:t>
            </a:r>
            <a:r>
              <a:rPr lang="en-US" dirty="0"/>
              <a:t>) again.</a:t>
            </a:r>
          </a:p>
          <a:p>
            <a:r>
              <a:rPr lang="en-US" dirty="0"/>
              <a:t>With this idea, we will calculate </a:t>
            </a:r>
            <a:r>
              <a:rPr lang="en-US" dirty="0" err="1"/>
              <a:t>WandCut</a:t>
            </a:r>
            <a:r>
              <a:rPr lang="en-US" dirty="0"/>
              <a:t>(</a:t>
            </a:r>
            <a:r>
              <a:rPr lang="en-US" dirty="0" err="1"/>
              <a:t>i</a:t>
            </a:r>
            <a:r>
              <a:rPr lang="en-US" dirty="0"/>
              <a:t>) only once.</a:t>
            </a:r>
          </a:p>
        </p:txBody>
      </p:sp>
    </p:spTree>
    <p:extLst>
      <p:ext uri="{BB962C8B-B14F-4D97-AF65-F5344CB8AC3E}">
        <p14:creationId xmlns:p14="http://schemas.microsoft.com/office/powerpoint/2010/main" val="7685597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78D7-0438-4E03-BE41-74744AB83037}"/>
              </a:ext>
            </a:extLst>
          </p:cNvPr>
          <p:cNvSpPr>
            <a:spLocks noGrp="1"/>
          </p:cNvSpPr>
          <p:nvPr>
            <p:ph type="title"/>
          </p:nvPr>
        </p:nvSpPr>
        <p:spPr/>
        <p:txBody>
          <a:bodyPr/>
          <a:lstStyle/>
          <a:p>
            <a:r>
              <a:rPr lang="en-US" dirty="0"/>
              <a:t>Top-Down Wand Cutting</a:t>
            </a:r>
          </a:p>
        </p:txBody>
      </p:sp>
      <p:sp>
        <p:nvSpPr>
          <p:cNvPr id="3" name="Content Placeholder 2">
            <a:extLst>
              <a:ext uri="{FF2B5EF4-FFF2-40B4-BE49-F238E27FC236}">
                <a16:creationId xmlns:a16="http://schemas.microsoft.com/office/drawing/2014/main" id="{77025FE1-6A56-4AEF-9091-4A91FE6E2B47}"/>
              </a:ext>
            </a:extLst>
          </p:cNvPr>
          <p:cNvSpPr>
            <a:spLocks noGrp="1"/>
          </p:cNvSpPr>
          <p:nvPr>
            <p:ph idx="1"/>
          </p:nvPr>
        </p:nvSpPr>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WandCut</a:t>
            </a:r>
            <a:r>
              <a:rPr lang="en-US" sz="1600" dirty="0">
                <a:latin typeface="Courier New" panose="02070309020205020404" pitchFamily="49" charset="0"/>
                <a:cs typeface="Courier New" panose="02070309020205020404" pitchFamily="49" charset="0"/>
              </a:rPr>
              <a:t>(prices, n):</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mem[0 … n] = array  </a:t>
            </a:r>
            <a:r>
              <a:rPr lang="en-US" sz="1600" dirty="0">
                <a:highlight>
                  <a:srgbClr val="C0C0C0"/>
                </a:highlight>
                <a:latin typeface="Courier New" panose="02070309020205020404" pitchFamily="49" charset="0"/>
                <a:cs typeface="Courier New" panose="02070309020205020404" pitchFamily="49" charset="0"/>
              </a:rPr>
              <a:t>// Array for </a:t>
            </a:r>
            <a:r>
              <a:rPr lang="en-US" sz="1600" dirty="0" err="1">
                <a:highlight>
                  <a:srgbClr val="C0C0C0"/>
                </a:highlight>
                <a:latin typeface="Courier New" panose="02070309020205020404" pitchFamily="49" charset="0"/>
                <a:cs typeface="Courier New" panose="02070309020205020404" pitchFamily="49" charset="0"/>
              </a:rPr>
              <a:t>memoization</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 n]:    </a:t>
            </a:r>
            <a:r>
              <a:rPr lang="en-US" sz="1600" dirty="0">
                <a:highlight>
                  <a:srgbClr val="C0C0C0"/>
                </a:highlight>
                <a:latin typeface="Courier New" panose="02070309020205020404" pitchFamily="49" charset="0"/>
                <a:cs typeface="Courier New" panose="02070309020205020404" pitchFamily="49" charset="0"/>
              </a:rPr>
              <a:t>// Initialize our mem[]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mem[</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return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TDWandCut</a:t>
            </a:r>
            <a:r>
              <a:rPr lang="en-US" sz="1600" dirty="0">
                <a:latin typeface="Courier New" panose="02070309020205020404" pitchFamily="49" charset="0"/>
                <a:cs typeface="Courier New" panose="02070309020205020404" pitchFamily="49" charset="0"/>
              </a:rPr>
              <a:t>(prices, n, mem)  </a:t>
            </a:r>
            <a:r>
              <a:rPr lang="en-US" sz="1600" dirty="0">
                <a:highlight>
                  <a:srgbClr val="C0C0C0"/>
                </a:highlight>
                <a:latin typeface="Courier New" panose="02070309020205020404" pitchFamily="49" charset="0"/>
                <a:cs typeface="Courier New" panose="02070309020205020404" pitchFamily="49" charset="0"/>
              </a:rPr>
              <a:t>// Recursive Call w/ mem</a:t>
            </a:r>
            <a:br>
              <a:rPr lang="en-US" sz="1600" dirty="0">
                <a:latin typeface="Courier New" panose="02070309020205020404" pitchFamily="49" charset="0"/>
                <a:cs typeface="Courier New" panose="02070309020205020404" pitchFamily="49" charset="0"/>
              </a:rPr>
            </a:b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TDWandCut</a:t>
            </a:r>
            <a:r>
              <a:rPr lang="en-US" sz="1600" dirty="0">
                <a:latin typeface="Courier New" panose="02070309020205020404" pitchFamily="49" charset="0"/>
                <a:cs typeface="Courier New" panose="02070309020205020404" pitchFamily="49" charset="0"/>
              </a:rPr>
              <a:t>(prices, n, mem[])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(mem[n] != -1): </a:t>
            </a:r>
            <a:r>
              <a:rPr lang="en-US" sz="1600" b="1" dirty="0">
                <a:latin typeface="Courier New" panose="02070309020205020404" pitchFamily="49" charset="0"/>
                <a:cs typeface="Courier New" panose="02070309020205020404" pitchFamily="49" charset="0"/>
              </a:rPr>
              <a:t>return</a:t>
            </a:r>
            <a:r>
              <a:rPr lang="en-US" sz="1600" dirty="0">
                <a:latin typeface="Courier New" panose="02070309020205020404" pitchFamily="49" charset="0"/>
                <a:cs typeface="Courier New" panose="02070309020205020404" pitchFamily="49" charset="0"/>
              </a:rPr>
              <a:t> mem[n]  </a:t>
            </a:r>
            <a:r>
              <a:rPr lang="en-US" sz="1600" dirty="0">
                <a:highlight>
                  <a:srgbClr val="C0C0C0"/>
                </a:highlight>
                <a:latin typeface="Courier New" panose="02070309020205020404" pitchFamily="49" charset="0"/>
                <a:cs typeface="Courier New" panose="02070309020205020404" pitchFamily="49" charset="0"/>
              </a:rPr>
              <a:t>// Check for calculated value first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n == 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 = 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else</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 = -1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 … n]:</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 = max(p, prices[</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TDWandCut</a:t>
            </a:r>
            <a:r>
              <a:rPr lang="en-US" sz="1600" dirty="0">
                <a:latin typeface="Courier New" panose="02070309020205020404" pitchFamily="49" charset="0"/>
                <a:cs typeface="Courier New" panose="02070309020205020404" pitchFamily="49" charset="0"/>
              </a:rPr>
              <a:t>(prices, n–</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mem))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mem[n] = p    </a:t>
            </a:r>
            <a:r>
              <a:rPr lang="en-US" sz="1600" dirty="0">
                <a:highlight>
                  <a:srgbClr val="C0C0C0"/>
                </a:highlight>
                <a:latin typeface="Courier New" panose="02070309020205020404" pitchFamily="49" charset="0"/>
                <a:cs typeface="Courier New" panose="02070309020205020404" pitchFamily="49" charset="0"/>
              </a:rPr>
              <a:t>// Save calculated value in array.</a:t>
            </a:r>
            <a:br>
              <a:rPr lang="en-US" sz="1600"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return</a:t>
            </a:r>
            <a:r>
              <a:rPr lang="en-US" sz="1600" dirty="0">
                <a:latin typeface="Courier New" panose="02070309020205020404" pitchFamily="49" charset="0"/>
                <a:cs typeface="Courier New" panose="02070309020205020404" pitchFamily="49" charset="0"/>
              </a:rPr>
              <a:t> mem[n]</a:t>
            </a:r>
          </a:p>
        </p:txBody>
      </p:sp>
      <p:sp>
        <p:nvSpPr>
          <p:cNvPr id="4" name="Slide Number Placeholder 3">
            <a:extLst>
              <a:ext uri="{FF2B5EF4-FFF2-40B4-BE49-F238E27FC236}">
                <a16:creationId xmlns:a16="http://schemas.microsoft.com/office/drawing/2014/main" id="{9A41A709-C180-474C-9AF9-CCCEF5A49354}"/>
              </a:ext>
            </a:extLst>
          </p:cNvPr>
          <p:cNvSpPr>
            <a:spLocks noGrp="1"/>
          </p:cNvSpPr>
          <p:nvPr>
            <p:ph type="sldNum" sz="quarter" idx="12"/>
          </p:nvPr>
        </p:nvSpPr>
        <p:spPr/>
        <p:txBody>
          <a:bodyPr/>
          <a:lstStyle/>
          <a:p>
            <a:fld id="{8FDBFFB2-86D9-4B8F-A59A-553A60B94BBE}" type="slidenum">
              <a:rPr lang="en-US" smtClean="0"/>
              <a:t>43</a:t>
            </a:fld>
            <a:endParaRPr lang="en-US"/>
          </a:p>
        </p:txBody>
      </p:sp>
      <p:graphicFrame>
        <p:nvGraphicFramePr>
          <p:cNvPr id="5" name="Table 4">
            <a:extLst>
              <a:ext uri="{FF2B5EF4-FFF2-40B4-BE49-F238E27FC236}">
                <a16:creationId xmlns:a16="http://schemas.microsoft.com/office/drawing/2014/main" id="{D7D0A3AB-4BBC-4264-B690-6BA40A477F03}"/>
              </a:ext>
            </a:extLst>
          </p:cNvPr>
          <p:cNvGraphicFramePr>
            <a:graphicFrameLocks noGrp="1"/>
          </p:cNvGraphicFramePr>
          <p:nvPr/>
        </p:nvGraphicFramePr>
        <p:xfrm>
          <a:off x="2208213" y="5887719"/>
          <a:ext cx="8414153" cy="741680"/>
        </p:xfrm>
        <a:graphic>
          <a:graphicData uri="http://schemas.openxmlformats.org/drawingml/2006/table">
            <a:tbl>
              <a:tblPr firstRow="1" bandRow="1">
                <a:tableStyleId>{10A1B5D5-9B99-4C35-A422-299274C87663}</a:tableStyleId>
              </a:tblPr>
              <a:tblGrid>
                <a:gridCol w="1555371">
                  <a:extLst>
                    <a:ext uri="{9D8B030D-6E8A-4147-A177-3AD203B41FA5}">
                      <a16:colId xmlns:a16="http://schemas.microsoft.com/office/drawing/2014/main" val="1585392376"/>
                    </a:ext>
                  </a:extLst>
                </a:gridCol>
                <a:gridCol w="641759">
                  <a:extLst>
                    <a:ext uri="{9D8B030D-6E8A-4147-A177-3AD203B41FA5}">
                      <a16:colId xmlns:a16="http://schemas.microsoft.com/office/drawing/2014/main" val="2532714439"/>
                    </a:ext>
                  </a:extLst>
                </a:gridCol>
                <a:gridCol w="564375">
                  <a:extLst>
                    <a:ext uri="{9D8B030D-6E8A-4147-A177-3AD203B41FA5}">
                      <a16:colId xmlns:a16="http://schemas.microsoft.com/office/drawing/2014/main" val="659722515"/>
                    </a:ext>
                  </a:extLst>
                </a:gridCol>
                <a:gridCol w="706581">
                  <a:extLst>
                    <a:ext uri="{9D8B030D-6E8A-4147-A177-3AD203B41FA5}">
                      <a16:colId xmlns:a16="http://schemas.microsoft.com/office/drawing/2014/main" val="3619177983"/>
                    </a:ext>
                  </a:extLst>
                </a:gridCol>
                <a:gridCol w="706581">
                  <a:extLst>
                    <a:ext uri="{9D8B030D-6E8A-4147-A177-3AD203B41FA5}">
                      <a16:colId xmlns:a16="http://schemas.microsoft.com/office/drawing/2014/main" val="636250147"/>
                    </a:ext>
                  </a:extLst>
                </a:gridCol>
                <a:gridCol w="706581">
                  <a:extLst>
                    <a:ext uri="{9D8B030D-6E8A-4147-A177-3AD203B41FA5}">
                      <a16:colId xmlns:a16="http://schemas.microsoft.com/office/drawing/2014/main" val="1725960957"/>
                    </a:ext>
                  </a:extLst>
                </a:gridCol>
                <a:gridCol w="706581">
                  <a:extLst>
                    <a:ext uri="{9D8B030D-6E8A-4147-A177-3AD203B41FA5}">
                      <a16:colId xmlns:a16="http://schemas.microsoft.com/office/drawing/2014/main" val="2328032523"/>
                    </a:ext>
                  </a:extLst>
                </a:gridCol>
                <a:gridCol w="706581">
                  <a:extLst>
                    <a:ext uri="{9D8B030D-6E8A-4147-A177-3AD203B41FA5}">
                      <a16:colId xmlns:a16="http://schemas.microsoft.com/office/drawing/2014/main" val="646323222"/>
                    </a:ext>
                  </a:extLst>
                </a:gridCol>
                <a:gridCol w="706581">
                  <a:extLst>
                    <a:ext uri="{9D8B030D-6E8A-4147-A177-3AD203B41FA5}">
                      <a16:colId xmlns:a16="http://schemas.microsoft.com/office/drawing/2014/main" val="2999065212"/>
                    </a:ext>
                  </a:extLst>
                </a:gridCol>
                <a:gridCol w="706581">
                  <a:extLst>
                    <a:ext uri="{9D8B030D-6E8A-4147-A177-3AD203B41FA5}">
                      <a16:colId xmlns:a16="http://schemas.microsoft.com/office/drawing/2014/main" val="3630157990"/>
                    </a:ext>
                  </a:extLst>
                </a:gridCol>
                <a:gridCol w="706581">
                  <a:extLst>
                    <a:ext uri="{9D8B030D-6E8A-4147-A177-3AD203B41FA5}">
                      <a16:colId xmlns:a16="http://schemas.microsoft.com/office/drawing/2014/main" val="2904893422"/>
                    </a:ext>
                  </a:extLst>
                </a:gridCol>
              </a:tblGrid>
              <a:tr h="370840">
                <a:tc>
                  <a:txBody>
                    <a:bodyPr/>
                    <a:lstStyle/>
                    <a:p>
                      <a:pPr algn="ctr"/>
                      <a:r>
                        <a:rPr lang="en-US" dirty="0"/>
                        <a:t>Length (in)</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875991358"/>
                  </a:ext>
                </a:extLst>
              </a:tr>
              <a:tr h="370840">
                <a:tc>
                  <a:txBody>
                    <a:bodyPr/>
                    <a:lstStyle/>
                    <a:p>
                      <a:pPr algn="ctr"/>
                      <a:r>
                        <a:rPr lang="en-US" dirty="0"/>
                        <a:t>Price $</a:t>
                      </a:r>
                    </a:p>
                  </a:txBody>
                  <a:tcPr/>
                </a:tc>
                <a:tc>
                  <a:txBody>
                    <a:bodyPr/>
                    <a:lstStyle/>
                    <a:p>
                      <a:pPr algn="ctr"/>
                      <a:r>
                        <a:rPr lang="en-US" dirty="0"/>
                        <a:t>1</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17</a:t>
                      </a:r>
                    </a:p>
                  </a:txBody>
                  <a:tcPr/>
                </a:tc>
                <a:tc>
                  <a:txBody>
                    <a:bodyPr/>
                    <a:lstStyle/>
                    <a:p>
                      <a:pPr algn="ctr"/>
                      <a:r>
                        <a:rPr lang="en-US" dirty="0"/>
                        <a:t>17</a:t>
                      </a:r>
                    </a:p>
                  </a:txBody>
                  <a:tcPr/>
                </a:tc>
                <a:tc>
                  <a:txBody>
                    <a:bodyPr/>
                    <a:lstStyle/>
                    <a:p>
                      <a:pPr algn="ctr"/>
                      <a:r>
                        <a:rPr lang="en-US" dirty="0"/>
                        <a:t>20</a:t>
                      </a:r>
                    </a:p>
                  </a:txBody>
                  <a:tcPr/>
                </a:tc>
                <a:tc>
                  <a:txBody>
                    <a:bodyPr/>
                    <a:lstStyle/>
                    <a:p>
                      <a:pPr algn="ctr"/>
                      <a:r>
                        <a:rPr lang="en-US" dirty="0"/>
                        <a:t>24</a:t>
                      </a:r>
                    </a:p>
                  </a:txBody>
                  <a:tcPr/>
                </a:tc>
                <a:tc>
                  <a:txBody>
                    <a:bodyPr/>
                    <a:lstStyle/>
                    <a:p>
                      <a:pPr algn="ctr"/>
                      <a:r>
                        <a:rPr lang="en-US" dirty="0"/>
                        <a:t>30</a:t>
                      </a:r>
                    </a:p>
                  </a:txBody>
                  <a:tcPr/>
                </a:tc>
                <a:extLst>
                  <a:ext uri="{0D108BD9-81ED-4DB2-BD59-A6C34878D82A}">
                    <a16:rowId xmlns:a16="http://schemas.microsoft.com/office/drawing/2014/main" val="1684259825"/>
                  </a:ext>
                </a:extLst>
              </a:tr>
            </a:tbl>
          </a:graphicData>
        </a:graphic>
      </p:graphicFrame>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24F7EA55-F248-41B2-8D38-6C09FA520A3A}"/>
                  </a:ext>
                </a:extLst>
              </p14:cNvPr>
              <p14:cNvContentPartPr/>
              <p14:nvPr/>
            </p14:nvContentPartPr>
            <p14:xfrm>
              <a:off x="1491480" y="1962360"/>
              <a:ext cx="2633040" cy="2833560"/>
            </p14:xfrm>
          </p:contentPart>
        </mc:Choice>
        <mc:Fallback xmlns="">
          <p:pic>
            <p:nvPicPr>
              <p:cNvPr id="6" name="Ink 5">
                <a:extLst>
                  <a:ext uri="{FF2B5EF4-FFF2-40B4-BE49-F238E27FC236}">
                    <a16:creationId xmlns:a16="http://schemas.microsoft.com/office/drawing/2014/main" id="{24F7EA55-F248-41B2-8D38-6C09FA520A3A}"/>
                  </a:ext>
                </a:extLst>
              </p:cNvPr>
              <p:cNvPicPr/>
              <p:nvPr/>
            </p:nvPicPr>
            <p:blipFill>
              <a:blip r:embed="rId3"/>
              <a:stretch>
                <a:fillRect/>
              </a:stretch>
            </p:blipFill>
            <p:spPr>
              <a:xfrm>
                <a:off x="1482120" y="1953000"/>
                <a:ext cx="2651760" cy="2852280"/>
              </a:xfrm>
              <a:prstGeom prst="rect">
                <a:avLst/>
              </a:prstGeom>
            </p:spPr>
          </p:pic>
        </mc:Fallback>
      </mc:AlternateContent>
    </p:spTree>
    <p:extLst>
      <p:ext uri="{BB962C8B-B14F-4D97-AF65-F5344CB8AC3E}">
        <p14:creationId xmlns:p14="http://schemas.microsoft.com/office/powerpoint/2010/main" val="38189020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78D7-0438-4E03-BE41-74744AB83037}"/>
              </a:ext>
            </a:extLst>
          </p:cNvPr>
          <p:cNvSpPr>
            <a:spLocks noGrp="1"/>
          </p:cNvSpPr>
          <p:nvPr>
            <p:ph type="title"/>
          </p:nvPr>
        </p:nvSpPr>
        <p:spPr/>
        <p:txBody>
          <a:bodyPr/>
          <a:lstStyle/>
          <a:p>
            <a:r>
              <a:rPr lang="en-US" dirty="0"/>
              <a:t>Top Down Wand Cutting Tree</a:t>
            </a:r>
          </a:p>
        </p:txBody>
      </p:sp>
      <p:sp>
        <p:nvSpPr>
          <p:cNvPr id="4" name="Slide Number Placeholder 3">
            <a:extLst>
              <a:ext uri="{FF2B5EF4-FFF2-40B4-BE49-F238E27FC236}">
                <a16:creationId xmlns:a16="http://schemas.microsoft.com/office/drawing/2014/main" id="{9A41A709-C180-474C-9AF9-CCCEF5A49354}"/>
              </a:ext>
            </a:extLst>
          </p:cNvPr>
          <p:cNvSpPr>
            <a:spLocks noGrp="1"/>
          </p:cNvSpPr>
          <p:nvPr>
            <p:ph type="sldNum" sz="quarter" idx="12"/>
          </p:nvPr>
        </p:nvSpPr>
        <p:spPr/>
        <p:txBody>
          <a:bodyPr/>
          <a:lstStyle/>
          <a:p>
            <a:fld id="{8FDBFFB2-86D9-4B8F-A59A-553A60B94BBE}" type="slidenum">
              <a:rPr lang="en-US" smtClean="0"/>
              <a:t>44</a:t>
            </a:fld>
            <a:endParaRPr lang="en-US"/>
          </a:p>
        </p:txBody>
      </p:sp>
      <p:graphicFrame>
        <p:nvGraphicFramePr>
          <p:cNvPr id="5" name="Table 4">
            <a:extLst>
              <a:ext uri="{FF2B5EF4-FFF2-40B4-BE49-F238E27FC236}">
                <a16:creationId xmlns:a16="http://schemas.microsoft.com/office/drawing/2014/main" id="{D7D0A3AB-4BBC-4264-B690-6BA40A477F03}"/>
              </a:ext>
            </a:extLst>
          </p:cNvPr>
          <p:cNvGraphicFramePr>
            <a:graphicFrameLocks noGrp="1"/>
          </p:cNvGraphicFramePr>
          <p:nvPr/>
        </p:nvGraphicFramePr>
        <p:xfrm>
          <a:off x="2208213" y="5887719"/>
          <a:ext cx="8414153" cy="741680"/>
        </p:xfrm>
        <a:graphic>
          <a:graphicData uri="http://schemas.openxmlformats.org/drawingml/2006/table">
            <a:tbl>
              <a:tblPr firstRow="1" bandRow="1">
                <a:tableStyleId>{10A1B5D5-9B99-4C35-A422-299274C87663}</a:tableStyleId>
              </a:tblPr>
              <a:tblGrid>
                <a:gridCol w="1555371">
                  <a:extLst>
                    <a:ext uri="{9D8B030D-6E8A-4147-A177-3AD203B41FA5}">
                      <a16:colId xmlns:a16="http://schemas.microsoft.com/office/drawing/2014/main" val="1585392376"/>
                    </a:ext>
                  </a:extLst>
                </a:gridCol>
                <a:gridCol w="641759">
                  <a:extLst>
                    <a:ext uri="{9D8B030D-6E8A-4147-A177-3AD203B41FA5}">
                      <a16:colId xmlns:a16="http://schemas.microsoft.com/office/drawing/2014/main" val="2532714439"/>
                    </a:ext>
                  </a:extLst>
                </a:gridCol>
                <a:gridCol w="564375">
                  <a:extLst>
                    <a:ext uri="{9D8B030D-6E8A-4147-A177-3AD203B41FA5}">
                      <a16:colId xmlns:a16="http://schemas.microsoft.com/office/drawing/2014/main" val="659722515"/>
                    </a:ext>
                  </a:extLst>
                </a:gridCol>
                <a:gridCol w="706581">
                  <a:extLst>
                    <a:ext uri="{9D8B030D-6E8A-4147-A177-3AD203B41FA5}">
                      <a16:colId xmlns:a16="http://schemas.microsoft.com/office/drawing/2014/main" val="3619177983"/>
                    </a:ext>
                  </a:extLst>
                </a:gridCol>
                <a:gridCol w="706581">
                  <a:extLst>
                    <a:ext uri="{9D8B030D-6E8A-4147-A177-3AD203B41FA5}">
                      <a16:colId xmlns:a16="http://schemas.microsoft.com/office/drawing/2014/main" val="636250147"/>
                    </a:ext>
                  </a:extLst>
                </a:gridCol>
                <a:gridCol w="706581">
                  <a:extLst>
                    <a:ext uri="{9D8B030D-6E8A-4147-A177-3AD203B41FA5}">
                      <a16:colId xmlns:a16="http://schemas.microsoft.com/office/drawing/2014/main" val="1725960957"/>
                    </a:ext>
                  </a:extLst>
                </a:gridCol>
                <a:gridCol w="706581">
                  <a:extLst>
                    <a:ext uri="{9D8B030D-6E8A-4147-A177-3AD203B41FA5}">
                      <a16:colId xmlns:a16="http://schemas.microsoft.com/office/drawing/2014/main" val="2328032523"/>
                    </a:ext>
                  </a:extLst>
                </a:gridCol>
                <a:gridCol w="706581">
                  <a:extLst>
                    <a:ext uri="{9D8B030D-6E8A-4147-A177-3AD203B41FA5}">
                      <a16:colId xmlns:a16="http://schemas.microsoft.com/office/drawing/2014/main" val="646323222"/>
                    </a:ext>
                  </a:extLst>
                </a:gridCol>
                <a:gridCol w="706581">
                  <a:extLst>
                    <a:ext uri="{9D8B030D-6E8A-4147-A177-3AD203B41FA5}">
                      <a16:colId xmlns:a16="http://schemas.microsoft.com/office/drawing/2014/main" val="2999065212"/>
                    </a:ext>
                  </a:extLst>
                </a:gridCol>
                <a:gridCol w="706581">
                  <a:extLst>
                    <a:ext uri="{9D8B030D-6E8A-4147-A177-3AD203B41FA5}">
                      <a16:colId xmlns:a16="http://schemas.microsoft.com/office/drawing/2014/main" val="3630157990"/>
                    </a:ext>
                  </a:extLst>
                </a:gridCol>
                <a:gridCol w="706581">
                  <a:extLst>
                    <a:ext uri="{9D8B030D-6E8A-4147-A177-3AD203B41FA5}">
                      <a16:colId xmlns:a16="http://schemas.microsoft.com/office/drawing/2014/main" val="2904893422"/>
                    </a:ext>
                  </a:extLst>
                </a:gridCol>
              </a:tblGrid>
              <a:tr h="370840">
                <a:tc>
                  <a:txBody>
                    <a:bodyPr/>
                    <a:lstStyle/>
                    <a:p>
                      <a:pPr algn="ctr"/>
                      <a:r>
                        <a:rPr lang="en-US" dirty="0"/>
                        <a:t>Length (in)</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875991358"/>
                  </a:ext>
                </a:extLst>
              </a:tr>
              <a:tr h="370840">
                <a:tc>
                  <a:txBody>
                    <a:bodyPr/>
                    <a:lstStyle/>
                    <a:p>
                      <a:pPr algn="ctr"/>
                      <a:r>
                        <a:rPr lang="en-US" dirty="0"/>
                        <a:t>Price $</a:t>
                      </a:r>
                    </a:p>
                  </a:txBody>
                  <a:tcPr/>
                </a:tc>
                <a:tc>
                  <a:txBody>
                    <a:bodyPr/>
                    <a:lstStyle/>
                    <a:p>
                      <a:pPr algn="ctr"/>
                      <a:r>
                        <a:rPr lang="en-US" dirty="0"/>
                        <a:t>1</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17</a:t>
                      </a:r>
                    </a:p>
                  </a:txBody>
                  <a:tcPr/>
                </a:tc>
                <a:tc>
                  <a:txBody>
                    <a:bodyPr/>
                    <a:lstStyle/>
                    <a:p>
                      <a:pPr algn="ctr"/>
                      <a:r>
                        <a:rPr lang="en-US" dirty="0"/>
                        <a:t>17</a:t>
                      </a:r>
                    </a:p>
                  </a:txBody>
                  <a:tcPr/>
                </a:tc>
                <a:tc>
                  <a:txBody>
                    <a:bodyPr/>
                    <a:lstStyle/>
                    <a:p>
                      <a:pPr algn="ctr"/>
                      <a:r>
                        <a:rPr lang="en-US" dirty="0"/>
                        <a:t>20</a:t>
                      </a:r>
                    </a:p>
                  </a:txBody>
                  <a:tcPr/>
                </a:tc>
                <a:tc>
                  <a:txBody>
                    <a:bodyPr/>
                    <a:lstStyle/>
                    <a:p>
                      <a:pPr algn="ctr"/>
                      <a:r>
                        <a:rPr lang="en-US" dirty="0"/>
                        <a:t>24</a:t>
                      </a:r>
                    </a:p>
                  </a:txBody>
                  <a:tcPr/>
                </a:tc>
                <a:tc>
                  <a:txBody>
                    <a:bodyPr/>
                    <a:lstStyle/>
                    <a:p>
                      <a:pPr algn="ctr"/>
                      <a:r>
                        <a:rPr lang="en-US" dirty="0"/>
                        <a:t>30</a:t>
                      </a:r>
                    </a:p>
                  </a:txBody>
                  <a:tcPr/>
                </a:tc>
                <a:extLst>
                  <a:ext uri="{0D108BD9-81ED-4DB2-BD59-A6C34878D82A}">
                    <a16:rowId xmlns:a16="http://schemas.microsoft.com/office/drawing/2014/main" val="1684259825"/>
                  </a:ext>
                </a:extLst>
              </a:tr>
            </a:tbl>
          </a:graphicData>
        </a:graphic>
      </p:graphicFrame>
      <p:sp>
        <p:nvSpPr>
          <p:cNvPr id="9" name="Rectangle: Rounded Corners 8">
            <a:extLst>
              <a:ext uri="{FF2B5EF4-FFF2-40B4-BE49-F238E27FC236}">
                <a16:creationId xmlns:a16="http://schemas.microsoft.com/office/drawing/2014/main" id="{6C3574FC-729C-4285-9BF9-DDBBBFD21F51}"/>
              </a:ext>
            </a:extLst>
          </p:cNvPr>
          <p:cNvSpPr/>
          <p:nvPr/>
        </p:nvSpPr>
        <p:spPr>
          <a:xfrm>
            <a:off x="6468675" y="1568150"/>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Wand-Cut(4)</a:t>
            </a:r>
          </a:p>
        </p:txBody>
      </p:sp>
      <p:sp>
        <p:nvSpPr>
          <p:cNvPr id="10" name="Rectangle: Rounded Corners 9">
            <a:extLst>
              <a:ext uri="{FF2B5EF4-FFF2-40B4-BE49-F238E27FC236}">
                <a16:creationId xmlns:a16="http://schemas.microsoft.com/office/drawing/2014/main" id="{550B0E0C-315B-4094-8FF7-9DFB1F0F5F71}"/>
              </a:ext>
            </a:extLst>
          </p:cNvPr>
          <p:cNvSpPr/>
          <p:nvPr/>
        </p:nvSpPr>
        <p:spPr>
          <a:xfrm>
            <a:off x="2881815" y="2163651"/>
            <a:ext cx="1118022" cy="292196"/>
          </a:xfrm>
          <a:prstGeom prst="round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Wand-Cut(3)</a:t>
            </a:r>
          </a:p>
        </p:txBody>
      </p:sp>
      <p:sp>
        <p:nvSpPr>
          <p:cNvPr id="12" name="Rectangle: Rounded Corners 11">
            <a:extLst>
              <a:ext uri="{FF2B5EF4-FFF2-40B4-BE49-F238E27FC236}">
                <a16:creationId xmlns:a16="http://schemas.microsoft.com/office/drawing/2014/main" id="{2980C083-148A-48AE-B522-3AEB3F726035}"/>
              </a:ext>
            </a:extLst>
          </p:cNvPr>
          <p:cNvSpPr/>
          <p:nvPr/>
        </p:nvSpPr>
        <p:spPr>
          <a:xfrm>
            <a:off x="8687535" y="2163650"/>
            <a:ext cx="1118022" cy="292196"/>
          </a:xfrm>
          <a:prstGeom prst="roundRect">
            <a:avLst/>
          </a:prstGeom>
          <a:solidFill>
            <a:schemeClr val="accent3">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Wand-Cut(1)</a:t>
            </a:r>
          </a:p>
        </p:txBody>
      </p:sp>
      <p:sp>
        <p:nvSpPr>
          <p:cNvPr id="13" name="Rectangle: Rounded Corners 12">
            <a:extLst>
              <a:ext uri="{FF2B5EF4-FFF2-40B4-BE49-F238E27FC236}">
                <a16:creationId xmlns:a16="http://schemas.microsoft.com/office/drawing/2014/main" id="{598CAD49-186E-4E7E-ABE0-476F692B79A1}"/>
              </a:ext>
            </a:extLst>
          </p:cNvPr>
          <p:cNvSpPr/>
          <p:nvPr/>
        </p:nvSpPr>
        <p:spPr>
          <a:xfrm>
            <a:off x="10254045" y="2163649"/>
            <a:ext cx="1118022" cy="292196"/>
          </a:xfrm>
          <a:prstGeom prst="roundRect">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Wand-Cut(0)</a:t>
            </a:r>
          </a:p>
        </p:txBody>
      </p:sp>
      <p:sp>
        <p:nvSpPr>
          <p:cNvPr id="14" name="Rectangle: Rounded Corners 13">
            <a:extLst>
              <a:ext uri="{FF2B5EF4-FFF2-40B4-BE49-F238E27FC236}">
                <a16:creationId xmlns:a16="http://schemas.microsoft.com/office/drawing/2014/main" id="{1232A597-730E-43FC-8B03-DB38C70E9128}"/>
              </a:ext>
            </a:extLst>
          </p:cNvPr>
          <p:cNvSpPr/>
          <p:nvPr/>
        </p:nvSpPr>
        <p:spPr>
          <a:xfrm>
            <a:off x="1000263" y="3005872"/>
            <a:ext cx="1118022" cy="292196"/>
          </a:xfrm>
          <a:prstGeom prst="roundRect">
            <a:avLst/>
          </a:prstGeom>
          <a:solidFill>
            <a:schemeClr val="accent1">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Wand-Cut(2)</a:t>
            </a:r>
          </a:p>
        </p:txBody>
      </p:sp>
      <p:sp>
        <p:nvSpPr>
          <p:cNvPr id="15" name="Rectangle: Rounded Corners 14">
            <a:extLst>
              <a:ext uri="{FF2B5EF4-FFF2-40B4-BE49-F238E27FC236}">
                <a16:creationId xmlns:a16="http://schemas.microsoft.com/office/drawing/2014/main" id="{7BD9E0F3-98B8-498A-80F5-3036B044B2DC}"/>
              </a:ext>
            </a:extLst>
          </p:cNvPr>
          <p:cNvSpPr/>
          <p:nvPr/>
        </p:nvSpPr>
        <p:spPr>
          <a:xfrm>
            <a:off x="2912705" y="3023844"/>
            <a:ext cx="1118022" cy="292196"/>
          </a:xfrm>
          <a:prstGeom prst="roundRect">
            <a:avLst/>
          </a:prstGeom>
          <a:solidFill>
            <a:schemeClr val="accent3">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Wand-Cut(1)</a:t>
            </a:r>
          </a:p>
        </p:txBody>
      </p:sp>
      <p:sp>
        <p:nvSpPr>
          <p:cNvPr id="16" name="Rectangle: Rounded Corners 15">
            <a:extLst>
              <a:ext uri="{FF2B5EF4-FFF2-40B4-BE49-F238E27FC236}">
                <a16:creationId xmlns:a16="http://schemas.microsoft.com/office/drawing/2014/main" id="{51F0B16D-156C-4E95-824D-EFD2F294E3F7}"/>
              </a:ext>
            </a:extLst>
          </p:cNvPr>
          <p:cNvSpPr/>
          <p:nvPr/>
        </p:nvSpPr>
        <p:spPr>
          <a:xfrm>
            <a:off x="4275692" y="3005872"/>
            <a:ext cx="1118022" cy="292196"/>
          </a:xfrm>
          <a:prstGeom prst="roundRect">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Wand-Cut(0)</a:t>
            </a:r>
          </a:p>
        </p:txBody>
      </p:sp>
      <p:sp>
        <p:nvSpPr>
          <p:cNvPr id="17" name="Rectangle: Rounded Corners 16">
            <a:extLst>
              <a:ext uri="{FF2B5EF4-FFF2-40B4-BE49-F238E27FC236}">
                <a16:creationId xmlns:a16="http://schemas.microsoft.com/office/drawing/2014/main" id="{2AB0EC82-135B-465F-AA2E-9D4D5305BECD}"/>
              </a:ext>
            </a:extLst>
          </p:cNvPr>
          <p:cNvSpPr/>
          <p:nvPr/>
        </p:nvSpPr>
        <p:spPr>
          <a:xfrm>
            <a:off x="411349" y="3711915"/>
            <a:ext cx="1118022" cy="292196"/>
          </a:xfrm>
          <a:prstGeom prst="roundRect">
            <a:avLst/>
          </a:prstGeom>
          <a:solidFill>
            <a:schemeClr val="accent3">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Wand-Cut(1)</a:t>
            </a:r>
          </a:p>
        </p:txBody>
      </p:sp>
      <p:sp>
        <p:nvSpPr>
          <p:cNvPr id="18" name="Rectangle: Rounded Corners 17">
            <a:extLst>
              <a:ext uri="{FF2B5EF4-FFF2-40B4-BE49-F238E27FC236}">
                <a16:creationId xmlns:a16="http://schemas.microsoft.com/office/drawing/2014/main" id="{9E409BAE-5F21-4273-B038-40A0A721E39D}"/>
              </a:ext>
            </a:extLst>
          </p:cNvPr>
          <p:cNvSpPr/>
          <p:nvPr/>
        </p:nvSpPr>
        <p:spPr>
          <a:xfrm>
            <a:off x="1586467" y="3704127"/>
            <a:ext cx="1118022" cy="292196"/>
          </a:xfrm>
          <a:prstGeom prst="roundRect">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Wand-Cut(0)</a:t>
            </a:r>
          </a:p>
        </p:txBody>
      </p:sp>
      <p:sp>
        <p:nvSpPr>
          <p:cNvPr id="19" name="Rectangle: Rounded Corners 18">
            <a:extLst>
              <a:ext uri="{FF2B5EF4-FFF2-40B4-BE49-F238E27FC236}">
                <a16:creationId xmlns:a16="http://schemas.microsoft.com/office/drawing/2014/main" id="{507B32C1-7732-4A22-BB74-9441315F69D7}"/>
              </a:ext>
            </a:extLst>
          </p:cNvPr>
          <p:cNvSpPr/>
          <p:nvPr/>
        </p:nvSpPr>
        <p:spPr>
          <a:xfrm>
            <a:off x="411348" y="4329560"/>
            <a:ext cx="1118022" cy="292196"/>
          </a:xfrm>
          <a:prstGeom prst="roundRect">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Wand-Cut(0)</a:t>
            </a:r>
          </a:p>
        </p:txBody>
      </p:sp>
      <p:cxnSp>
        <p:nvCxnSpPr>
          <p:cNvPr id="21" name="Connector: Curved 20">
            <a:extLst>
              <a:ext uri="{FF2B5EF4-FFF2-40B4-BE49-F238E27FC236}">
                <a16:creationId xmlns:a16="http://schemas.microsoft.com/office/drawing/2014/main" id="{B9F43DBD-6E69-411E-8B8F-5E981004720D}"/>
              </a:ext>
            </a:extLst>
          </p:cNvPr>
          <p:cNvCxnSpPr>
            <a:stCxn id="9" idx="2"/>
            <a:endCxn id="10" idx="0"/>
          </p:cNvCxnSpPr>
          <p:nvPr/>
        </p:nvCxnSpPr>
        <p:spPr>
          <a:xfrm rot="5400000">
            <a:off x="5082604" y="218568"/>
            <a:ext cx="303305" cy="3586860"/>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A43BB4A3-86F1-4915-A2D1-7B1BC71723CA}"/>
              </a:ext>
            </a:extLst>
          </p:cNvPr>
          <p:cNvCxnSpPr>
            <a:cxnSpLocks/>
            <a:stCxn id="9" idx="2"/>
            <a:endCxn id="88" idx="0"/>
          </p:cNvCxnSpPr>
          <p:nvPr/>
        </p:nvCxnSpPr>
        <p:spPr>
          <a:xfrm rot="16200000" flipH="1">
            <a:off x="6876035" y="2011996"/>
            <a:ext cx="303303" cy="1"/>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3C4EE60B-BE7D-4774-ACF9-872D557FD4DA}"/>
              </a:ext>
            </a:extLst>
          </p:cNvPr>
          <p:cNvCxnSpPr>
            <a:cxnSpLocks/>
            <a:stCxn id="9" idx="2"/>
            <a:endCxn id="12" idx="0"/>
          </p:cNvCxnSpPr>
          <p:nvPr/>
        </p:nvCxnSpPr>
        <p:spPr>
          <a:xfrm rot="16200000" flipH="1">
            <a:off x="7985464" y="902568"/>
            <a:ext cx="303304" cy="2218860"/>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B50F39B3-0E23-4357-B6F1-10E6C92C937C}"/>
              </a:ext>
            </a:extLst>
          </p:cNvPr>
          <p:cNvCxnSpPr>
            <a:cxnSpLocks/>
            <a:stCxn id="9" idx="2"/>
            <a:endCxn id="13" idx="0"/>
          </p:cNvCxnSpPr>
          <p:nvPr/>
        </p:nvCxnSpPr>
        <p:spPr>
          <a:xfrm rot="16200000" flipH="1">
            <a:off x="8768720" y="119312"/>
            <a:ext cx="303303" cy="3785370"/>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29F99863-BADD-4CF1-B0EF-B9609BDD7151}"/>
              </a:ext>
            </a:extLst>
          </p:cNvPr>
          <p:cNvCxnSpPr>
            <a:cxnSpLocks/>
            <a:stCxn id="10" idx="2"/>
            <a:endCxn id="14" idx="0"/>
          </p:cNvCxnSpPr>
          <p:nvPr/>
        </p:nvCxnSpPr>
        <p:spPr>
          <a:xfrm rot="5400000">
            <a:off x="2225038" y="1790083"/>
            <a:ext cx="550025" cy="1881552"/>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E919FE3A-35D6-46E2-9F77-A289361DDEA0}"/>
              </a:ext>
            </a:extLst>
          </p:cNvPr>
          <p:cNvCxnSpPr>
            <a:cxnSpLocks/>
            <a:stCxn id="10" idx="2"/>
            <a:endCxn id="15" idx="0"/>
          </p:cNvCxnSpPr>
          <p:nvPr/>
        </p:nvCxnSpPr>
        <p:spPr>
          <a:xfrm rot="16200000" flipH="1">
            <a:off x="3172273" y="2724400"/>
            <a:ext cx="567997" cy="30890"/>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678CFCDC-58F9-4AF2-BBE6-82F7D03DF9E1}"/>
              </a:ext>
            </a:extLst>
          </p:cNvPr>
          <p:cNvCxnSpPr>
            <a:cxnSpLocks/>
            <a:stCxn id="10" idx="2"/>
            <a:endCxn id="16" idx="0"/>
          </p:cNvCxnSpPr>
          <p:nvPr/>
        </p:nvCxnSpPr>
        <p:spPr>
          <a:xfrm rot="16200000" flipH="1">
            <a:off x="3862752" y="2033920"/>
            <a:ext cx="550025" cy="1393877"/>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59A24C2B-CF9C-43FB-B45A-3C82931E9F5F}"/>
              </a:ext>
            </a:extLst>
          </p:cNvPr>
          <p:cNvCxnSpPr>
            <a:cxnSpLocks/>
            <a:stCxn id="14" idx="2"/>
            <a:endCxn id="17" idx="0"/>
          </p:cNvCxnSpPr>
          <p:nvPr/>
        </p:nvCxnSpPr>
        <p:spPr>
          <a:xfrm rot="5400000">
            <a:off x="1057894" y="3210534"/>
            <a:ext cx="413847" cy="588914"/>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Curved 50">
            <a:extLst>
              <a:ext uri="{FF2B5EF4-FFF2-40B4-BE49-F238E27FC236}">
                <a16:creationId xmlns:a16="http://schemas.microsoft.com/office/drawing/2014/main" id="{8134F3EF-A57B-4733-A860-4C6636C491B0}"/>
              </a:ext>
            </a:extLst>
          </p:cNvPr>
          <p:cNvCxnSpPr>
            <a:cxnSpLocks/>
            <a:stCxn id="14" idx="2"/>
            <a:endCxn id="18" idx="0"/>
          </p:cNvCxnSpPr>
          <p:nvPr/>
        </p:nvCxnSpPr>
        <p:spPr>
          <a:xfrm rot="16200000" flipH="1">
            <a:off x="1649347" y="3207995"/>
            <a:ext cx="406059" cy="586204"/>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Curved 57">
            <a:extLst>
              <a:ext uri="{FF2B5EF4-FFF2-40B4-BE49-F238E27FC236}">
                <a16:creationId xmlns:a16="http://schemas.microsoft.com/office/drawing/2014/main" id="{650AD85A-D97F-4CF3-9B23-443588A8DED7}"/>
              </a:ext>
            </a:extLst>
          </p:cNvPr>
          <p:cNvCxnSpPr>
            <a:cxnSpLocks/>
            <a:stCxn id="17" idx="2"/>
            <a:endCxn id="19" idx="0"/>
          </p:cNvCxnSpPr>
          <p:nvPr/>
        </p:nvCxnSpPr>
        <p:spPr>
          <a:xfrm rot="5400000">
            <a:off x="807636" y="4166835"/>
            <a:ext cx="325449" cy="1"/>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989B0208-6D3B-4ABF-A0CC-4606E1C60D66}"/>
              </a:ext>
            </a:extLst>
          </p:cNvPr>
          <p:cNvSpPr/>
          <p:nvPr/>
        </p:nvSpPr>
        <p:spPr>
          <a:xfrm>
            <a:off x="2912705" y="3746337"/>
            <a:ext cx="1118022" cy="292196"/>
          </a:xfrm>
          <a:prstGeom prst="roundRect">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Wand-Cut(0)</a:t>
            </a:r>
          </a:p>
        </p:txBody>
      </p:sp>
      <p:cxnSp>
        <p:nvCxnSpPr>
          <p:cNvPr id="74" name="Connector: Curved 73">
            <a:extLst>
              <a:ext uri="{FF2B5EF4-FFF2-40B4-BE49-F238E27FC236}">
                <a16:creationId xmlns:a16="http://schemas.microsoft.com/office/drawing/2014/main" id="{9C5283EB-6160-4D98-96C3-22F0BBFBD6E2}"/>
              </a:ext>
            </a:extLst>
          </p:cNvPr>
          <p:cNvCxnSpPr>
            <a:cxnSpLocks/>
            <a:stCxn id="15" idx="2"/>
            <a:endCxn id="73" idx="0"/>
          </p:cNvCxnSpPr>
          <p:nvPr/>
        </p:nvCxnSpPr>
        <p:spPr>
          <a:xfrm rot="5400000">
            <a:off x="3256568" y="3531188"/>
            <a:ext cx="430297" cy="12700"/>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Rounded Corners 87">
            <a:extLst>
              <a:ext uri="{FF2B5EF4-FFF2-40B4-BE49-F238E27FC236}">
                <a16:creationId xmlns:a16="http://schemas.microsoft.com/office/drawing/2014/main" id="{17755D56-5593-4A8D-AD54-4DE19DD508EF}"/>
              </a:ext>
            </a:extLst>
          </p:cNvPr>
          <p:cNvSpPr/>
          <p:nvPr/>
        </p:nvSpPr>
        <p:spPr>
          <a:xfrm>
            <a:off x="6468676" y="2163649"/>
            <a:ext cx="1118022" cy="292196"/>
          </a:xfrm>
          <a:prstGeom prst="roundRect">
            <a:avLst/>
          </a:prstGeom>
          <a:solidFill>
            <a:schemeClr val="accent1">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Wand-Cut(2)</a:t>
            </a:r>
          </a:p>
        </p:txBody>
      </p:sp>
      <p:sp>
        <p:nvSpPr>
          <p:cNvPr id="89" name="Rectangle: Rounded Corners 88">
            <a:extLst>
              <a:ext uri="{FF2B5EF4-FFF2-40B4-BE49-F238E27FC236}">
                <a16:creationId xmlns:a16="http://schemas.microsoft.com/office/drawing/2014/main" id="{41FE54F5-C037-4103-8968-4B560D76AECB}"/>
              </a:ext>
            </a:extLst>
          </p:cNvPr>
          <p:cNvSpPr/>
          <p:nvPr/>
        </p:nvSpPr>
        <p:spPr>
          <a:xfrm>
            <a:off x="6006792" y="3006485"/>
            <a:ext cx="1118022" cy="292196"/>
          </a:xfrm>
          <a:prstGeom prst="roundRect">
            <a:avLst/>
          </a:prstGeom>
          <a:solidFill>
            <a:schemeClr val="accent3">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Wand-Cut(1)</a:t>
            </a:r>
          </a:p>
        </p:txBody>
      </p:sp>
      <p:sp>
        <p:nvSpPr>
          <p:cNvPr id="90" name="Rectangle: Rounded Corners 89">
            <a:extLst>
              <a:ext uri="{FF2B5EF4-FFF2-40B4-BE49-F238E27FC236}">
                <a16:creationId xmlns:a16="http://schemas.microsoft.com/office/drawing/2014/main" id="{4203C892-9931-46DD-B3A8-788CD7B42015}"/>
              </a:ext>
            </a:extLst>
          </p:cNvPr>
          <p:cNvSpPr/>
          <p:nvPr/>
        </p:nvSpPr>
        <p:spPr>
          <a:xfrm>
            <a:off x="7303541" y="3006210"/>
            <a:ext cx="1118022" cy="292196"/>
          </a:xfrm>
          <a:prstGeom prst="roundRect">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Wand-Cut(0)</a:t>
            </a:r>
          </a:p>
        </p:txBody>
      </p:sp>
      <p:sp>
        <p:nvSpPr>
          <p:cNvPr id="91" name="Rectangle: Rounded Corners 90">
            <a:extLst>
              <a:ext uri="{FF2B5EF4-FFF2-40B4-BE49-F238E27FC236}">
                <a16:creationId xmlns:a16="http://schemas.microsoft.com/office/drawing/2014/main" id="{5A433D62-3737-4F22-BFEF-C81D695194EF}"/>
              </a:ext>
            </a:extLst>
          </p:cNvPr>
          <p:cNvSpPr/>
          <p:nvPr/>
        </p:nvSpPr>
        <p:spPr>
          <a:xfrm>
            <a:off x="6006791" y="3624130"/>
            <a:ext cx="1118022" cy="292196"/>
          </a:xfrm>
          <a:prstGeom prst="roundRect">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Wand-Cut(0)</a:t>
            </a:r>
          </a:p>
        </p:txBody>
      </p:sp>
      <p:cxnSp>
        <p:nvCxnSpPr>
          <p:cNvPr id="92" name="Connector: Curved 91">
            <a:extLst>
              <a:ext uri="{FF2B5EF4-FFF2-40B4-BE49-F238E27FC236}">
                <a16:creationId xmlns:a16="http://schemas.microsoft.com/office/drawing/2014/main" id="{57DFB081-8B40-40EF-B80A-AEA5132FA1AE}"/>
              </a:ext>
            </a:extLst>
          </p:cNvPr>
          <p:cNvCxnSpPr>
            <a:cxnSpLocks/>
            <a:stCxn id="88" idx="2"/>
            <a:endCxn id="89" idx="0"/>
          </p:cNvCxnSpPr>
          <p:nvPr/>
        </p:nvCxnSpPr>
        <p:spPr>
          <a:xfrm rot="5400000">
            <a:off x="6521425" y="2500223"/>
            <a:ext cx="550640" cy="461884"/>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or: Curved 92">
            <a:extLst>
              <a:ext uri="{FF2B5EF4-FFF2-40B4-BE49-F238E27FC236}">
                <a16:creationId xmlns:a16="http://schemas.microsoft.com/office/drawing/2014/main" id="{CC5EBF20-1DC0-4A35-853A-0E010DDB61ED}"/>
              </a:ext>
            </a:extLst>
          </p:cNvPr>
          <p:cNvCxnSpPr>
            <a:cxnSpLocks/>
            <a:stCxn id="88" idx="2"/>
            <a:endCxn id="90" idx="0"/>
          </p:cNvCxnSpPr>
          <p:nvPr/>
        </p:nvCxnSpPr>
        <p:spPr>
          <a:xfrm rot="16200000" flipH="1">
            <a:off x="7169937" y="2313594"/>
            <a:ext cx="550365" cy="834865"/>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ctor: Curved 93">
            <a:extLst>
              <a:ext uri="{FF2B5EF4-FFF2-40B4-BE49-F238E27FC236}">
                <a16:creationId xmlns:a16="http://schemas.microsoft.com/office/drawing/2014/main" id="{C11FCDDA-4EB1-4F84-B16E-FAEF519422A5}"/>
              </a:ext>
            </a:extLst>
          </p:cNvPr>
          <p:cNvCxnSpPr>
            <a:cxnSpLocks/>
            <a:stCxn id="89" idx="2"/>
            <a:endCxn id="91" idx="0"/>
          </p:cNvCxnSpPr>
          <p:nvPr/>
        </p:nvCxnSpPr>
        <p:spPr>
          <a:xfrm rot="5400000">
            <a:off x="6403079" y="3461405"/>
            <a:ext cx="325449" cy="1"/>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Rectangle: Rounded Corners 110">
            <a:extLst>
              <a:ext uri="{FF2B5EF4-FFF2-40B4-BE49-F238E27FC236}">
                <a16:creationId xmlns:a16="http://schemas.microsoft.com/office/drawing/2014/main" id="{EC3716DD-8FB9-4853-80B9-D43E924C7BDD}"/>
              </a:ext>
            </a:extLst>
          </p:cNvPr>
          <p:cNvSpPr/>
          <p:nvPr/>
        </p:nvSpPr>
        <p:spPr>
          <a:xfrm>
            <a:off x="8697417" y="3005872"/>
            <a:ext cx="1118022" cy="292196"/>
          </a:xfrm>
          <a:prstGeom prst="roundRect">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Wand-Cut(0)</a:t>
            </a:r>
          </a:p>
        </p:txBody>
      </p:sp>
      <p:cxnSp>
        <p:nvCxnSpPr>
          <p:cNvPr id="112" name="Connector: Curved 111">
            <a:extLst>
              <a:ext uri="{FF2B5EF4-FFF2-40B4-BE49-F238E27FC236}">
                <a16:creationId xmlns:a16="http://schemas.microsoft.com/office/drawing/2014/main" id="{B04A66F7-F3E9-4F42-9EC7-FE9A27ABE17A}"/>
              </a:ext>
            </a:extLst>
          </p:cNvPr>
          <p:cNvCxnSpPr>
            <a:cxnSpLocks/>
            <a:stCxn id="12" idx="2"/>
            <a:endCxn id="111" idx="0"/>
          </p:cNvCxnSpPr>
          <p:nvPr/>
        </p:nvCxnSpPr>
        <p:spPr>
          <a:xfrm rot="16200000" flipH="1">
            <a:off x="8976474" y="2725918"/>
            <a:ext cx="550026" cy="9882"/>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F1A51F7-13CD-4B2A-A707-11DE1F42B929}"/>
              </a:ext>
            </a:extLst>
          </p:cNvPr>
          <p:cNvSpPr txBox="1"/>
          <p:nvPr/>
        </p:nvSpPr>
        <p:spPr>
          <a:xfrm>
            <a:off x="4706224" y="4329560"/>
            <a:ext cx="6874589" cy="923330"/>
          </a:xfrm>
          <a:prstGeom prst="rect">
            <a:avLst/>
          </a:prstGeom>
          <a:noFill/>
        </p:spPr>
        <p:txBody>
          <a:bodyPr wrap="square" rtlCol="0">
            <a:spAutoFit/>
          </a:bodyPr>
          <a:lstStyle/>
          <a:p>
            <a:r>
              <a:rPr lang="en-US" dirty="0"/>
              <a:t>Because of </a:t>
            </a:r>
            <a:r>
              <a:rPr lang="en-US" dirty="0" err="1"/>
              <a:t>memoization</a:t>
            </a:r>
            <a:r>
              <a:rPr lang="en-US" dirty="0"/>
              <a:t>, we never have to calculate Wand-Cut(2) again.  Imagine if we called Wand-Cut(10), we’d save a lot of time.</a:t>
            </a:r>
          </a:p>
        </p:txBody>
      </p:sp>
      <p:sp>
        <p:nvSpPr>
          <p:cNvPr id="7" name="&quot;Not Allowed&quot; Symbol 6">
            <a:extLst>
              <a:ext uri="{FF2B5EF4-FFF2-40B4-BE49-F238E27FC236}">
                <a16:creationId xmlns:a16="http://schemas.microsoft.com/office/drawing/2014/main" id="{0937FB68-7E53-4793-9A48-27524C10B9BE}"/>
              </a:ext>
            </a:extLst>
          </p:cNvPr>
          <p:cNvSpPr/>
          <p:nvPr/>
        </p:nvSpPr>
        <p:spPr>
          <a:xfrm>
            <a:off x="2881816" y="3429000"/>
            <a:ext cx="1230548" cy="958063"/>
          </a:xfrm>
          <a:prstGeom prst="noSmoking">
            <a:avLst>
              <a:gd name="adj" fmla="val 9987"/>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quot;Not Allowed&quot; Symbol 38">
            <a:extLst>
              <a:ext uri="{FF2B5EF4-FFF2-40B4-BE49-F238E27FC236}">
                <a16:creationId xmlns:a16="http://schemas.microsoft.com/office/drawing/2014/main" id="{9E00FD76-56FF-496F-A0E5-B270CF822402}"/>
              </a:ext>
            </a:extLst>
          </p:cNvPr>
          <p:cNvSpPr/>
          <p:nvPr/>
        </p:nvSpPr>
        <p:spPr>
          <a:xfrm>
            <a:off x="6388736" y="2748037"/>
            <a:ext cx="1652162" cy="1263425"/>
          </a:xfrm>
          <a:prstGeom prst="noSmoking">
            <a:avLst>
              <a:gd name="adj" fmla="val 9987"/>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quot;Not Allowed&quot; Symbol 39">
            <a:extLst>
              <a:ext uri="{FF2B5EF4-FFF2-40B4-BE49-F238E27FC236}">
                <a16:creationId xmlns:a16="http://schemas.microsoft.com/office/drawing/2014/main" id="{815162AA-ECC5-4EB5-871B-CBC2AFD06778}"/>
              </a:ext>
            </a:extLst>
          </p:cNvPr>
          <p:cNvSpPr/>
          <p:nvPr/>
        </p:nvSpPr>
        <p:spPr>
          <a:xfrm>
            <a:off x="8727063" y="2798478"/>
            <a:ext cx="1088376" cy="730258"/>
          </a:xfrm>
          <a:prstGeom prst="noSmoking">
            <a:avLst>
              <a:gd name="adj" fmla="val 9987"/>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F2A1BDF-8455-4AFA-8890-31B3D8E63472}"/>
                  </a:ext>
                </a:extLst>
              </p14:cNvPr>
              <p14:cNvContentPartPr/>
              <p14:nvPr/>
            </p14:nvContentPartPr>
            <p14:xfrm>
              <a:off x="420480" y="1441440"/>
              <a:ext cx="11391480" cy="3774960"/>
            </p14:xfrm>
          </p:contentPart>
        </mc:Choice>
        <mc:Fallback xmlns="">
          <p:pic>
            <p:nvPicPr>
              <p:cNvPr id="6" name="Ink 5">
                <a:extLst>
                  <a:ext uri="{FF2B5EF4-FFF2-40B4-BE49-F238E27FC236}">
                    <a16:creationId xmlns:a16="http://schemas.microsoft.com/office/drawing/2014/main" id="{AF2A1BDF-8455-4AFA-8890-31B3D8E63472}"/>
                  </a:ext>
                </a:extLst>
              </p:cNvPr>
              <p:cNvPicPr/>
              <p:nvPr/>
            </p:nvPicPr>
            <p:blipFill>
              <a:blip r:embed="rId3"/>
              <a:stretch>
                <a:fillRect/>
              </a:stretch>
            </p:blipFill>
            <p:spPr>
              <a:xfrm>
                <a:off x="411120" y="1432080"/>
                <a:ext cx="11410200" cy="3793680"/>
              </a:xfrm>
              <a:prstGeom prst="rect">
                <a:avLst/>
              </a:prstGeom>
            </p:spPr>
          </p:pic>
        </mc:Fallback>
      </mc:AlternateContent>
    </p:spTree>
    <p:extLst>
      <p:ext uri="{BB962C8B-B14F-4D97-AF65-F5344CB8AC3E}">
        <p14:creationId xmlns:p14="http://schemas.microsoft.com/office/powerpoint/2010/main" val="3659686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78D7-0438-4E03-BE41-74744AB83037}"/>
              </a:ext>
            </a:extLst>
          </p:cNvPr>
          <p:cNvSpPr>
            <a:spLocks noGrp="1"/>
          </p:cNvSpPr>
          <p:nvPr>
            <p:ph type="title"/>
          </p:nvPr>
        </p:nvSpPr>
        <p:spPr/>
        <p:txBody>
          <a:bodyPr/>
          <a:lstStyle/>
          <a:p>
            <a:r>
              <a:rPr lang="en-US" dirty="0"/>
              <a:t>Bottom-Up Wand Cutting</a:t>
            </a:r>
          </a:p>
        </p:txBody>
      </p:sp>
      <p:sp>
        <p:nvSpPr>
          <p:cNvPr id="4" name="Slide Number Placeholder 3">
            <a:extLst>
              <a:ext uri="{FF2B5EF4-FFF2-40B4-BE49-F238E27FC236}">
                <a16:creationId xmlns:a16="http://schemas.microsoft.com/office/drawing/2014/main" id="{9A41A709-C180-474C-9AF9-CCCEF5A49354}"/>
              </a:ext>
            </a:extLst>
          </p:cNvPr>
          <p:cNvSpPr>
            <a:spLocks noGrp="1"/>
          </p:cNvSpPr>
          <p:nvPr>
            <p:ph type="sldNum" sz="quarter" idx="12"/>
          </p:nvPr>
        </p:nvSpPr>
        <p:spPr/>
        <p:txBody>
          <a:bodyPr/>
          <a:lstStyle/>
          <a:p>
            <a:fld id="{8FDBFFB2-86D9-4B8F-A59A-553A60B94BBE}" type="slidenum">
              <a:rPr lang="en-US" smtClean="0"/>
              <a:t>45</a:t>
            </a:fld>
            <a:endParaRPr lang="en-US"/>
          </a:p>
        </p:txBody>
      </p:sp>
      <p:graphicFrame>
        <p:nvGraphicFramePr>
          <p:cNvPr id="5" name="Table 4">
            <a:extLst>
              <a:ext uri="{FF2B5EF4-FFF2-40B4-BE49-F238E27FC236}">
                <a16:creationId xmlns:a16="http://schemas.microsoft.com/office/drawing/2014/main" id="{D7D0A3AB-4BBC-4264-B690-6BA40A477F03}"/>
              </a:ext>
            </a:extLst>
          </p:cNvPr>
          <p:cNvGraphicFramePr>
            <a:graphicFrameLocks noGrp="1"/>
          </p:cNvGraphicFramePr>
          <p:nvPr/>
        </p:nvGraphicFramePr>
        <p:xfrm>
          <a:off x="2208213" y="5887719"/>
          <a:ext cx="8414153" cy="741680"/>
        </p:xfrm>
        <a:graphic>
          <a:graphicData uri="http://schemas.openxmlformats.org/drawingml/2006/table">
            <a:tbl>
              <a:tblPr firstRow="1" bandRow="1">
                <a:tableStyleId>{10A1B5D5-9B99-4C35-A422-299274C87663}</a:tableStyleId>
              </a:tblPr>
              <a:tblGrid>
                <a:gridCol w="1555371">
                  <a:extLst>
                    <a:ext uri="{9D8B030D-6E8A-4147-A177-3AD203B41FA5}">
                      <a16:colId xmlns:a16="http://schemas.microsoft.com/office/drawing/2014/main" val="1585392376"/>
                    </a:ext>
                  </a:extLst>
                </a:gridCol>
                <a:gridCol w="641759">
                  <a:extLst>
                    <a:ext uri="{9D8B030D-6E8A-4147-A177-3AD203B41FA5}">
                      <a16:colId xmlns:a16="http://schemas.microsoft.com/office/drawing/2014/main" val="2532714439"/>
                    </a:ext>
                  </a:extLst>
                </a:gridCol>
                <a:gridCol w="564375">
                  <a:extLst>
                    <a:ext uri="{9D8B030D-6E8A-4147-A177-3AD203B41FA5}">
                      <a16:colId xmlns:a16="http://schemas.microsoft.com/office/drawing/2014/main" val="659722515"/>
                    </a:ext>
                  </a:extLst>
                </a:gridCol>
                <a:gridCol w="706581">
                  <a:extLst>
                    <a:ext uri="{9D8B030D-6E8A-4147-A177-3AD203B41FA5}">
                      <a16:colId xmlns:a16="http://schemas.microsoft.com/office/drawing/2014/main" val="3619177983"/>
                    </a:ext>
                  </a:extLst>
                </a:gridCol>
                <a:gridCol w="706581">
                  <a:extLst>
                    <a:ext uri="{9D8B030D-6E8A-4147-A177-3AD203B41FA5}">
                      <a16:colId xmlns:a16="http://schemas.microsoft.com/office/drawing/2014/main" val="636250147"/>
                    </a:ext>
                  </a:extLst>
                </a:gridCol>
                <a:gridCol w="706581">
                  <a:extLst>
                    <a:ext uri="{9D8B030D-6E8A-4147-A177-3AD203B41FA5}">
                      <a16:colId xmlns:a16="http://schemas.microsoft.com/office/drawing/2014/main" val="1725960957"/>
                    </a:ext>
                  </a:extLst>
                </a:gridCol>
                <a:gridCol w="706581">
                  <a:extLst>
                    <a:ext uri="{9D8B030D-6E8A-4147-A177-3AD203B41FA5}">
                      <a16:colId xmlns:a16="http://schemas.microsoft.com/office/drawing/2014/main" val="2328032523"/>
                    </a:ext>
                  </a:extLst>
                </a:gridCol>
                <a:gridCol w="706581">
                  <a:extLst>
                    <a:ext uri="{9D8B030D-6E8A-4147-A177-3AD203B41FA5}">
                      <a16:colId xmlns:a16="http://schemas.microsoft.com/office/drawing/2014/main" val="646323222"/>
                    </a:ext>
                  </a:extLst>
                </a:gridCol>
                <a:gridCol w="706581">
                  <a:extLst>
                    <a:ext uri="{9D8B030D-6E8A-4147-A177-3AD203B41FA5}">
                      <a16:colId xmlns:a16="http://schemas.microsoft.com/office/drawing/2014/main" val="2999065212"/>
                    </a:ext>
                  </a:extLst>
                </a:gridCol>
                <a:gridCol w="706581">
                  <a:extLst>
                    <a:ext uri="{9D8B030D-6E8A-4147-A177-3AD203B41FA5}">
                      <a16:colId xmlns:a16="http://schemas.microsoft.com/office/drawing/2014/main" val="3630157990"/>
                    </a:ext>
                  </a:extLst>
                </a:gridCol>
                <a:gridCol w="706581">
                  <a:extLst>
                    <a:ext uri="{9D8B030D-6E8A-4147-A177-3AD203B41FA5}">
                      <a16:colId xmlns:a16="http://schemas.microsoft.com/office/drawing/2014/main" val="2904893422"/>
                    </a:ext>
                  </a:extLst>
                </a:gridCol>
              </a:tblGrid>
              <a:tr h="370840">
                <a:tc>
                  <a:txBody>
                    <a:bodyPr/>
                    <a:lstStyle/>
                    <a:p>
                      <a:pPr algn="ctr"/>
                      <a:r>
                        <a:rPr lang="en-US" dirty="0"/>
                        <a:t>Length (in)</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875991358"/>
                  </a:ext>
                </a:extLst>
              </a:tr>
              <a:tr h="370840">
                <a:tc>
                  <a:txBody>
                    <a:bodyPr/>
                    <a:lstStyle/>
                    <a:p>
                      <a:pPr algn="ctr"/>
                      <a:r>
                        <a:rPr lang="en-US" dirty="0"/>
                        <a:t>Price $</a:t>
                      </a:r>
                    </a:p>
                  </a:txBody>
                  <a:tcPr/>
                </a:tc>
                <a:tc>
                  <a:txBody>
                    <a:bodyPr/>
                    <a:lstStyle/>
                    <a:p>
                      <a:pPr algn="ctr"/>
                      <a:r>
                        <a:rPr lang="en-US" dirty="0"/>
                        <a:t>1</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17</a:t>
                      </a:r>
                    </a:p>
                  </a:txBody>
                  <a:tcPr/>
                </a:tc>
                <a:tc>
                  <a:txBody>
                    <a:bodyPr/>
                    <a:lstStyle/>
                    <a:p>
                      <a:pPr algn="ctr"/>
                      <a:r>
                        <a:rPr lang="en-US" dirty="0"/>
                        <a:t>17</a:t>
                      </a:r>
                    </a:p>
                  </a:txBody>
                  <a:tcPr/>
                </a:tc>
                <a:tc>
                  <a:txBody>
                    <a:bodyPr/>
                    <a:lstStyle/>
                    <a:p>
                      <a:pPr algn="ctr"/>
                      <a:r>
                        <a:rPr lang="en-US" dirty="0"/>
                        <a:t>20</a:t>
                      </a:r>
                    </a:p>
                  </a:txBody>
                  <a:tcPr/>
                </a:tc>
                <a:tc>
                  <a:txBody>
                    <a:bodyPr/>
                    <a:lstStyle/>
                    <a:p>
                      <a:pPr algn="ctr"/>
                      <a:r>
                        <a:rPr lang="en-US" dirty="0"/>
                        <a:t>24</a:t>
                      </a:r>
                    </a:p>
                  </a:txBody>
                  <a:tcPr/>
                </a:tc>
                <a:tc>
                  <a:txBody>
                    <a:bodyPr/>
                    <a:lstStyle/>
                    <a:p>
                      <a:pPr algn="ctr"/>
                      <a:r>
                        <a:rPr lang="en-US" dirty="0"/>
                        <a:t>30</a:t>
                      </a:r>
                    </a:p>
                  </a:txBody>
                  <a:tcPr/>
                </a:tc>
                <a:extLst>
                  <a:ext uri="{0D108BD9-81ED-4DB2-BD59-A6C34878D82A}">
                    <a16:rowId xmlns:a16="http://schemas.microsoft.com/office/drawing/2014/main" val="1684259825"/>
                  </a:ext>
                </a:extLst>
              </a:tr>
            </a:tbl>
          </a:graphicData>
        </a:graphic>
      </p:graphicFrame>
      <p:sp>
        <p:nvSpPr>
          <p:cNvPr id="7" name="Content Placeholder 6">
            <a:extLst>
              <a:ext uri="{FF2B5EF4-FFF2-40B4-BE49-F238E27FC236}">
                <a16:creationId xmlns:a16="http://schemas.microsoft.com/office/drawing/2014/main" id="{1D45A1BC-9131-4ABD-86D5-2AB33AB64918}"/>
              </a:ext>
            </a:extLst>
          </p:cNvPr>
          <p:cNvSpPr>
            <a:spLocks noGrp="1"/>
          </p:cNvSpPr>
          <p:nvPr>
            <p:ph idx="1"/>
          </p:nvPr>
        </p:nvSpPr>
        <p:spPr/>
        <p:txBody>
          <a:bodyPr/>
          <a:lstStyle/>
          <a:p>
            <a:r>
              <a:rPr lang="en-US" dirty="0"/>
              <a:t>Bottom-Up wand cutting will start with calculating </a:t>
            </a:r>
            <a:r>
              <a:rPr lang="en-US" dirty="0" err="1"/>
              <a:t>WandCut</a:t>
            </a:r>
            <a:r>
              <a:rPr lang="en-US" dirty="0"/>
              <a:t>(0), </a:t>
            </a:r>
            <a:r>
              <a:rPr lang="en-US" dirty="0" err="1"/>
              <a:t>WandCut</a:t>
            </a:r>
            <a:r>
              <a:rPr lang="en-US" dirty="0"/>
              <a:t>(1), </a:t>
            </a:r>
            <a:r>
              <a:rPr lang="en-US" dirty="0" err="1"/>
              <a:t>WandCut</a:t>
            </a:r>
            <a:r>
              <a:rPr lang="en-US" dirty="0"/>
              <a:t>(2), and up till </a:t>
            </a:r>
            <a:r>
              <a:rPr lang="en-US" dirty="0" err="1"/>
              <a:t>WandCut</a:t>
            </a:r>
            <a:r>
              <a:rPr lang="en-US" dirty="0"/>
              <a:t>(n).</a:t>
            </a:r>
          </a:p>
          <a:p>
            <a:r>
              <a:rPr lang="en-US" dirty="0"/>
              <a:t>By starting with 0, 1, 2, 3 … n, </a:t>
            </a:r>
            <a:r>
              <a:rPr lang="en-US" dirty="0" err="1"/>
              <a:t>WandCut</a:t>
            </a:r>
            <a:r>
              <a:rPr lang="en-US" dirty="0"/>
              <a:t>(</a:t>
            </a:r>
            <a:r>
              <a:rPr lang="en-US" dirty="0" err="1"/>
              <a:t>i</a:t>
            </a:r>
            <a:r>
              <a:rPr lang="en-US" dirty="0"/>
              <a:t>), where </a:t>
            </a:r>
            <a:r>
              <a:rPr lang="en-US" dirty="0" err="1"/>
              <a:t>i</a:t>
            </a:r>
            <a:r>
              <a:rPr lang="en-US" dirty="0"/>
              <a:t> : {0 … n}, we have already calculated </a:t>
            </a:r>
            <a:r>
              <a:rPr lang="en-US" dirty="0" err="1"/>
              <a:t>WandCut</a:t>
            </a:r>
            <a:r>
              <a:rPr lang="en-US" dirty="0"/>
              <a:t>(i-0), </a:t>
            </a:r>
            <a:r>
              <a:rPr lang="en-US" dirty="0" err="1"/>
              <a:t>WandCut</a:t>
            </a:r>
            <a:r>
              <a:rPr lang="en-US" dirty="0"/>
              <a:t>(i-1), … , </a:t>
            </a:r>
            <a:r>
              <a:rPr lang="en-US" dirty="0" err="1"/>
              <a:t>WandCut</a:t>
            </a:r>
            <a:r>
              <a:rPr lang="en-US" dirty="0"/>
              <a:t>(</a:t>
            </a:r>
            <a:r>
              <a:rPr lang="en-US" dirty="0" err="1"/>
              <a:t>i-i</a:t>
            </a:r>
            <a:r>
              <a:rPr lang="en-US" dirty="0"/>
              <a:t>).</a:t>
            </a:r>
          </a:p>
          <a:p>
            <a:endParaRPr lang="en-US" dirty="0"/>
          </a:p>
        </p:txBody>
      </p:sp>
    </p:spTree>
    <p:extLst>
      <p:ext uri="{BB962C8B-B14F-4D97-AF65-F5344CB8AC3E}">
        <p14:creationId xmlns:p14="http://schemas.microsoft.com/office/powerpoint/2010/main" val="32978101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78D7-0438-4E03-BE41-74744AB83037}"/>
              </a:ext>
            </a:extLst>
          </p:cNvPr>
          <p:cNvSpPr>
            <a:spLocks noGrp="1"/>
          </p:cNvSpPr>
          <p:nvPr>
            <p:ph type="title"/>
          </p:nvPr>
        </p:nvSpPr>
        <p:spPr/>
        <p:txBody>
          <a:bodyPr/>
          <a:lstStyle/>
          <a:p>
            <a:r>
              <a:rPr lang="en-US" dirty="0"/>
              <a:t>Bottom-Up Wand Cutting</a:t>
            </a:r>
          </a:p>
        </p:txBody>
      </p:sp>
      <p:sp>
        <p:nvSpPr>
          <p:cNvPr id="3" name="Content Placeholder 2">
            <a:extLst>
              <a:ext uri="{FF2B5EF4-FFF2-40B4-BE49-F238E27FC236}">
                <a16:creationId xmlns:a16="http://schemas.microsoft.com/office/drawing/2014/main" id="{77025FE1-6A56-4AEF-9091-4A91FE6E2B47}"/>
              </a:ext>
            </a:extLst>
          </p:cNvPr>
          <p:cNvSpPr>
            <a:spLocks noGrp="1"/>
          </p:cNvSpPr>
          <p:nvPr>
            <p:ph idx="1"/>
          </p:nvPr>
        </p:nvSpPr>
        <p:spPr/>
        <p:txBody>
          <a:bodyPr>
            <a:normAutofit/>
          </a:bodyPr>
          <a:lstStyle/>
          <a:p>
            <a:pPr marL="45720" indent="0">
              <a:buNone/>
            </a:pPr>
            <a:r>
              <a:rPr lang="en-US" sz="1600" dirty="0" err="1">
                <a:latin typeface="Courier New" panose="02070309020205020404" pitchFamily="49" charset="0"/>
                <a:cs typeface="Courier New" panose="02070309020205020404" pitchFamily="49" charset="0"/>
              </a:rPr>
              <a:t>BUWandCut</a:t>
            </a:r>
            <a:r>
              <a:rPr lang="en-US" sz="1600" dirty="0">
                <a:latin typeface="Courier New" panose="02070309020205020404" pitchFamily="49" charset="0"/>
                <a:cs typeface="Courier New" panose="02070309020205020404" pitchFamily="49" charset="0"/>
              </a:rPr>
              <a:t>(prices, n):</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save[0 … n] = array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save[0] = 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j = [1 … n]:</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 = -1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 … j]:</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 = max(p, prices[</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save[j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save[j] = p</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return</a:t>
            </a:r>
            <a:r>
              <a:rPr lang="en-US" sz="1600" dirty="0">
                <a:latin typeface="Courier New" panose="02070309020205020404" pitchFamily="49" charset="0"/>
                <a:cs typeface="Courier New" panose="02070309020205020404" pitchFamily="49" charset="0"/>
              </a:rPr>
              <a:t> r[n]</a:t>
            </a:r>
            <a:br>
              <a:rPr lang="en-US" sz="1600" dirty="0">
                <a:latin typeface="Courier New" panose="02070309020205020404" pitchFamily="49" charset="0"/>
                <a:cs typeface="Courier New" panose="02070309020205020404" pitchFamily="49" charset="0"/>
              </a:rPr>
            </a:br>
            <a:endParaRPr lang="en-US" sz="16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9A41A709-C180-474C-9AF9-CCCEF5A49354}"/>
              </a:ext>
            </a:extLst>
          </p:cNvPr>
          <p:cNvSpPr>
            <a:spLocks noGrp="1"/>
          </p:cNvSpPr>
          <p:nvPr>
            <p:ph type="sldNum" sz="quarter" idx="12"/>
          </p:nvPr>
        </p:nvSpPr>
        <p:spPr/>
        <p:txBody>
          <a:bodyPr/>
          <a:lstStyle/>
          <a:p>
            <a:fld id="{8FDBFFB2-86D9-4B8F-A59A-553A60B94BBE}" type="slidenum">
              <a:rPr lang="en-US" smtClean="0"/>
              <a:t>46</a:t>
            </a:fld>
            <a:endParaRPr lang="en-US" dirty="0"/>
          </a:p>
        </p:txBody>
      </p:sp>
      <p:graphicFrame>
        <p:nvGraphicFramePr>
          <p:cNvPr id="5" name="Table 4">
            <a:extLst>
              <a:ext uri="{FF2B5EF4-FFF2-40B4-BE49-F238E27FC236}">
                <a16:creationId xmlns:a16="http://schemas.microsoft.com/office/drawing/2014/main" id="{D7D0A3AB-4BBC-4264-B690-6BA40A477F03}"/>
              </a:ext>
            </a:extLst>
          </p:cNvPr>
          <p:cNvGraphicFramePr>
            <a:graphicFrameLocks noGrp="1"/>
          </p:cNvGraphicFramePr>
          <p:nvPr/>
        </p:nvGraphicFramePr>
        <p:xfrm>
          <a:off x="2208213" y="5887719"/>
          <a:ext cx="8414153" cy="741680"/>
        </p:xfrm>
        <a:graphic>
          <a:graphicData uri="http://schemas.openxmlformats.org/drawingml/2006/table">
            <a:tbl>
              <a:tblPr firstRow="1" bandRow="1">
                <a:tableStyleId>{10A1B5D5-9B99-4C35-A422-299274C87663}</a:tableStyleId>
              </a:tblPr>
              <a:tblGrid>
                <a:gridCol w="1555371">
                  <a:extLst>
                    <a:ext uri="{9D8B030D-6E8A-4147-A177-3AD203B41FA5}">
                      <a16:colId xmlns:a16="http://schemas.microsoft.com/office/drawing/2014/main" val="1585392376"/>
                    </a:ext>
                  </a:extLst>
                </a:gridCol>
                <a:gridCol w="641759">
                  <a:extLst>
                    <a:ext uri="{9D8B030D-6E8A-4147-A177-3AD203B41FA5}">
                      <a16:colId xmlns:a16="http://schemas.microsoft.com/office/drawing/2014/main" val="2532714439"/>
                    </a:ext>
                  </a:extLst>
                </a:gridCol>
                <a:gridCol w="564375">
                  <a:extLst>
                    <a:ext uri="{9D8B030D-6E8A-4147-A177-3AD203B41FA5}">
                      <a16:colId xmlns:a16="http://schemas.microsoft.com/office/drawing/2014/main" val="659722515"/>
                    </a:ext>
                  </a:extLst>
                </a:gridCol>
                <a:gridCol w="706581">
                  <a:extLst>
                    <a:ext uri="{9D8B030D-6E8A-4147-A177-3AD203B41FA5}">
                      <a16:colId xmlns:a16="http://schemas.microsoft.com/office/drawing/2014/main" val="3619177983"/>
                    </a:ext>
                  </a:extLst>
                </a:gridCol>
                <a:gridCol w="706581">
                  <a:extLst>
                    <a:ext uri="{9D8B030D-6E8A-4147-A177-3AD203B41FA5}">
                      <a16:colId xmlns:a16="http://schemas.microsoft.com/office/drawing/2014/main" val="636250147"/>
                    </a:ext>
                  </a:extLst>
                </a:gridCol>
                <a:gridCol w="706581">
                  <a:extLst>
                    <a:ext uri="{9D8B030D-6E8A-4147-A177-3AD203B41FA5}">
                      <a16:colId xmlns:a16="http://schemas.microsoft.com/office/drawing/2014/main" val="1725960957"/>
                    </a:ext>
                  </a:extLst>
                </a:gridCol>
                <a:gridCol w="706581">
                  <a:extLst>
                    <a:ext uri="{9D8B030D-6E8A-4147-A177-3AD203B41FA5}">
                      <a16:colId xmlns:a16="http://schemas.microsoft.com/office/drawing/2014/main" val="2328032523"/>
                    </a:ext>
                  </a:extLst>
                </a:gridCol>
                <a:gridCol w="706581">
                  <a:extLst>
                    <a:ext uri="{9D8B030D-6E8A-4147-A177-3AD203B41FA5}">
                      <a16:colId xmlns:a16="http://schemas.microsoft.com/office/drawing/2014/main" val="646323222"/>
                    </a:ext>
                  </a:extLst>
                </a:gridCol>
                <a:gridCol w="706581">
                  <a:extLst>
                    <a:ext uri="{9D8B030D-6E8A-4147-A177-3AD203B41FA5}">
                      <a16:colId xmlns:a16="http://schemas.microsoft.com/office/drawing/2014/main" val="2999065212"/>
                    </a:ext>
                  </a:extLst>
                </a:gridCol>
                <a:gridCol w="706581">
                  <a:extLst>
                    <a:ext uri="{9D8B030D-6E8A-4147-A177-3AD203B41FA5}">
                      <a16:colId xmlns:a16="http://schemas.microsoft.com/office/drawing/2014/main" val="3630157990"/>
                    </a:ext>
                  </a:extLst>
                </a:gridCol>
                <a:gridCol w="706581">
                  <a:extLst>
                    <a:ext uri="{9D8B030D-6E8A-4147-A177-3AD203B41FA5}">
                      <a16:colId xmlns:a16="http://schemas.microsoft.com/office/drawing/2014/main" val="2904893422"/>
                    </a:ext>
                  </a:extLst>
                </a:gridCol>
              </a:tblGrid>
              <a:tr h="370840">
                <a:tc>
                  <a:txBody>
                    <a:bodyPr/>
                    <a:lstStyle/>
                    <a:p>
                      <a:pPr algn="ctr"/>
                      <a:r>
                        <a:rPr lang="en-US" dirty="0"/>
                        <a:t>Length (in)</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extLst>
                  <a:ext uri="{0D108BD9-81ED-4DB2-BD59-A6C34878D82A}">
                    <a16:rowId xmlns:a16="http://schemas.microsoft.com/office/drawing/2014/main" val="1875991358"/>
                  </a:ext>
                </a:extLst>
              </a:tr>
              <a:tr h="370840">
                <a:tc>
                  <a:txBody>
                    <a:bodyPr/>
                    <a:lstStyle/>
                    <a:p>
                      <a:pPr algn="ctr"/>
                      <a:r>
                        <a:rPr lang="en-US" dirty="0"/>
                        <a:t>Price $</a:t>
                      </a:r>
                    </a:p>
                  </a:txBody>
                  <a:tcPr/>
                </a:tc>
                <a:tc>
                  <a:txBody>
                    <a:bodyPr/>
                    <a:lstStyle/>
                    <a:p>
                      <a:pPr algn="ctr"/>
                      <a:r>
                        <a:rPr lang="en-US" dirty="0"/>
                        <a:t>1</a:t>
                      </a:r>
                    </a:p>
                  </a:txBody>
                  <a:tcPr/>
                </a:tc>
                <a:tc>
                  <a:txBody>
                    <a:bodyPr/>
                    <a:lstStyle/>
                    <a:p>
                      <a:pPr algn="ctr"/>
                      <a:r>
                        <a:rPr lang="en-US" dirty="0"/>
                        <a:t>5</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17</a:t>
                      </a:r>
                    </a:p>
                  </a:txBody>
                  <a:tcPr/>
                </a:tc>
                <a:tc>
                  <a:txBody>
                    <a:bodyPr/>
                    <a:lstStyle/>
                    <a:p>
                      <a:pPr algn="ctr"/>
                      <a:r>
                        <a:rPr lang="en-US" dirty="0"/>
                        <a:t>17</a:t>
                      </a:r>
                    </a:p>
                  </a:txBody>
                  <a:tcPr/>
                </a:tc>
                <a:tc>
                  <a:txBody>
                    <a:bodyPr/>
                    <a:lstStyle/>
                    <a:p>
                      <a:pPr algn="ctr"/>
                      <a:r>
                        <a:rPr lang="en-US" dirty="0"/>
                        <a:t>20</a:t>
                      </a:r>
                    </a:p>
                  </a:txBody>
                  <a:tcPr/>
                </a:tc>
                <a:tc>
                  <a:txBody>
                    <a:bodyPr/>
                    <a:lstStyle/>
                    <a:p>
                      <a:pPr algn="ctr"/>
                      <a:r>
                        <a:rPr lang="en-US" dirty="0"/>
                        <a:t>24</a:t>
                      </a:r>
                    </a:p>
                  </a:txBody>
                  <a:tcPr/>
                </a:tc>
                <a:tc>
                  <a:txBody>
                    <a:bodyPr/>
                    <a:lstStyle/>
                    <a:p>
                      <a:pPr algn="ctr"/>
                      <a:r>
                        <a:rPr lang="en-US" dirty="0"/>
                        <a:t>30</a:t>
                      </a:r>
                    </a:p>
                  </a:txBody>
                  <a:tcPr/>
                </a:tc>
                <a:extLst>
                  <a:ext uri="{0D108BD9-81ED-4DB2-BD59-A6C34878D82A}">
                    <a16:rowId xmlns:a16="http://schemas.microsoft.com/office/drawing/2014/main" val="1684259825"/>
                  </a:ext>
                </a:extLst>
              </a:tr>
            </a:tbl>
          </a:graphicData>
        </a:graphic>
      </p:graphicFrame>
      <p:sp>
        <p:nvSpPr>
          <p:cNvPr id="6" name="Rectangle: Rounded Corners 5">
            <a:extLst>
              <a:ext uri="{FF2B5EF4-FFF2-40B4-BE49-F238E27FC236}">
                <a16:creationId xmlns:a16="http://schemas.microsoft.com/office/drawing/2014/main" id="{94967741-5F30-4D6C-A1D1-BB386A416F86}"/>
              </a:ext>
            </a:extLst>
          </p:cNvPr>
          <p:cNvSpPr/>
          <p:nvPr/>
        </p:nvSpPr>
        <p:spPr>
          <a:xfrm>
            <a:off x="9010539" y="1600200"/>
            <a:ext cx="1118022" cy="292196"/>
          </a:xfrm>
          <a:prstGeom prst="roundRect">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save[4]</a:t>
            </a:r>
          </a:p>
        </p:txBody>
      </p:sp>
      <p:sp>
        <p:nvSpPr>
          <p:cNvPr id="7" name="Rectangle: Rounded Corners 6">
            <a:extLst>
              <a:ext uri="{FF2B5EF4-FFF2-40B4-BE49-F238E27FC236}">
                <a16:creationId xmlns:a16="http://schemas.microsoft.com/office/drawing/2014/main" id="{26C291C6-AF79-4064-8EF7-A49FB8B9AED5}"/>
              </a:ext>
            </a:extLst>
          </p:cNvPr>
          <p:cNvSpPr/>
          <p:nvPr/>
        </p:nvSpPr>
        <p:spPr>
          <a:xfrm>
            <a:off x="9010539" y="2304758"/>
            <a:ext cx="1118022" cy="292196"/>
          </a:xfrm>
          <a:prstGeom prst="roundRect">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save[3]</a:t>
            </a:r>
          </a:p>
        </p:txBody>
      </p:sp>
      <p:sp>
        <p:nvSpPr>
          <p:cNvPr id="8" name="Rectangle: Rounded Corners 7">
            <a:extLst>
              <a:ext uri="{FF2B5EF4-FFF2-40B4-BE49-F238E27FC236}">
                <a16:creationId xmlns:a16="http://schemas.microsoft.com/office/drawing/2014/main" id="{20E31DB4-D3DB-4532-B74A-58C3E42B79F5}"/>
              </a:ext>
            </a:extLst>
          </p:cNvPr>
          <p:cNvSpPr/>
          <p:nvPr/>
        </p:nvSpPr>
        <p:spPr>
          <a:xfrm>
            <a:off x="9046793" y="2937359"/>
            <a:ext cx="1118022" cy="292196"/>
          </a:xfrm>
          <a:prstGeom prst="roundRect">
            <a:avLst/>
          </a:prstGeom>
          <a:solidFill>
            <a:schemeClr val="accent1">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save[2]</a:t>
            </a:r>
          </a:p>
        </p:txBody>
      </p:sp>
      <p:sp>
        <p:nvSpPr>
          <p:cNvPr id="9" name="Rectangle: Rounded Corners 8">
            <a:extLst>
              <a:ext uri="{FF2B5EF4-FFF2-40B4-BE49-F238E27FC236}">
                <a16:creationId xmlns:a16="http://schemas.microsoft.com/office/drawing/2014/main" id="{124A07F9-9DF2-4C3E-978C-5AB73FE826C5}"/>
              </a:ext>
            </a:extLst>
          </p:cNvPr>
          <p:cNvSpPr/>
          <p:nvPr/>
        </p:nvSpPr>
        <p:spPr>
          <a:xfrm>
            <a:off x="9046793" y="3629440"/>
            <a:ext cx="1118022" cy="292196"/>
          </a:xfrm>
          <a:prstGeom prst="roundRect">
            <a:avLst/>
          </a:prstGeom>
          <a:solidFill>
            <a:schemeClr val="accent3">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save[1]</a:t>
            </a:r>
          </a:p>
        </p:txBody>
      </p:sp>
      <p:sp>
        <p:nvSpPr>
          <p:cNvPr id="10" name="Rectangle: Rounded Corners 9">
            <a:extLst>
              <a:ext uri="{FF2B5EF4-FFF2-40B4-BE49-F238E27FC236}">
                <a16:creationId xmlns:a16="http://schemas.microsoft.com/office/drawing/2014/main" id="{5AEF7352-DF59-4663-8CB1-8CF4C50BA086}"/>
              </a:ext>
            </a:extLst>
          </p:cNvPr>
          <p:cNvSpPr/>
          <p:nvPr/>
        </p:nvSpPr>
        <p:spPr>
          <a:xfrm>
            <a:off x="9053144" y="4261046"/>
            <a:ext cx="1118022" cy="292196"/>
          </a:xfrm>
          <a:prstGeom prst="roundRect">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save[0]</a:t>
            </a:r>
          </a:p>
        </p:txBody>
      </p:sp>
      <p:cxnSp>
        <p:nvCxnSpPr>
          <p:cNvPr id="11" name="Connector: Curved 10">
            <a:extLst>
              <a:ext uri="{FF2B5EF4-FFF2-40B4-BE49-F238E27FC236}">
                <a16:creationId xmlns:a16="http://schemas.microsoft.com/office/drawing/2014/main" id="{9C63559B-628D-41DA-BCF6-57B90FF71202}"/>
              </a:ext>
            </a:extLst>
          </p:cNvPr>
          <p:cNvCxnSpPr>
            <a:stCxn id="6" idx="2"/>
            <a:endCxn id="7" idx="0"/>
          </p:cNvCxnSpPr>
          <p:nvPr/>
        </p:nvCxnSpPr>
        <p:spPr>
          <a:xfrm rot="5400000">
            <a:off x="9363369" y="2098577"/>
            <a:ext cx="412362" cy="12700"/>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DA819DBB-4968-47F0-AD41-70821822D05F}"/>
              </a:ext>
            </a:extLst>
          </p:cNvPr>
          <p:cNvCxnSpPr>
            <a:cxnSpLocks/>
            <a:stCxn id="7" idx="2"/>
            <a:endCxn id="8" idx="0"/>
          </p:cNvCxnSpPr>
          <p:nvPr/>
        </p:nvCxnSpPr>
        <p:spPr>
          <a:xfrm rot="16200000" flipH="1">
            <a:off x="9417475" y="2749029"/>
            <a:ext cx="340405" cy="36254"/>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F9DC5AE5-C6B7-4F6A-906D-A7D0A614880D}"/>
              </a:ext>
            </a:extLst>
          </p:cNvPr>
          <p:cNvCxnSpPr>
            <a:cxnSpLocks/>
            <a:stCxn id="8" idx="2"/>
            <a:endCxn id="9" idx="0"/>
          </p:cNvCxnSpPr>
          <p:nvPr/>
        </p:nvCxnSpPr>
        <p:spPr>
          <a:xfrm rot="5400000">
            <a:off x="9405862" y="3429497"/>
            <a:ext cx="399885" cy="12700"/>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id="{5CD9888D-F4ED-4338-A2F1-A63341D710A1}"/>
              </a:ext>
            </a:extLst>
          </p:cNvPr>
          <p:cNvCxnSpPr>
            <a:cxnSpLocks/>
            <a:stCxn id="9" idx="2"/>
            <a:endCxn id="10" idx="0"/>
          </p:cNvCxnSpPr>
          <p:nvPr/>
        </p:nvCxnSpPr>
        <p:spPr>
          <a:xfrm rot="16200000" flipH="1">
            <a:off x="9439274" y="4088165"/>
            <a:ext cx="339410" cy="6351"/>
          </a:xfrm>
          <a:prstGeom prst="curvedConnector3">
            <a:avLst>
              <a:gd name="adj1" fmla="val 5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67F2151B-CEA5-4420-A542-8A2687E758CD}"/>
              </a:ext>
            </a:extLst>
          </p:cNvPr>
          <p:cNvCxnSpPr>
            <a:stCxn id="8" idx="1"/>
            <a:endCxn id="10" idx="1"/>
          </p:cNvCxnSpPr>
          <p:nvPr/>
        </p:nvCxnSpPr>
        <p:spPr>
          <a:xfrm rot="10800000" flipH="1" flipV="1">
            <a:off x="9046792" y="3083456"/>
            <a:ext cx="6351" cy="1323687"/>
          </a:xfrm>
          <a:prstGeom prst="curvedConnector3">
            <a:avLst>
              <a:gd name="adj1" fmla="val -3599433"/>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588EC26D-6A54-4A49-955A-64996B506F22}"/>
              </a:ext>
            </a:extLst>
          </p:cNvPr>
          <p:cNvCxnSpPr>
            <a:cxnSpLocks/>
            <a:stCxn id="7" idx="3"/>
            <a:endCxn id="8" idx="3"/>
          </p:cNvCxnSpPr>
          <p:nvPr/>
        </p:nvCxnSpPr>
        <p:spPr>
          <a:xfrm>
            <a:off x="10128561" y="2450856"/>
            <a:ext cx="36254" cy="632601"/>
          </a:xfrm>
          <a:prstGeom prst="curvedConnector3">
            <a:avLst>
              <a:gd name="adj1" fmla="val 429737"/>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D6996F7C-BC14-48B9-9D01-BA2492EA5DDE}"/>
              </a:ext>
            </a:extLst>
          </p:cNvPr>
          <p:cNvCxnSpPr>
            <a:cxnSpLocks/>
            <a:stCxn id="7" idx="3"/>
            <a:endCxn id="9" idx="3"/>
          </p:cNvCxnSpPr>
          <p:nvPr/>
        </p:nvCxnSpPr>
        <p:spPr>
          <a:xfrm>
            <a:off x="10128561" y="2450856"/>
            <a:ext cx="36254" cy="1324682"/>
          </a:xfrm>
          <a:prstGeom prst="curvedConnector3">
            <a:avLst>
              <a:gd name="adj1" fmla="val 1031362"/>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6F512F88-EE35-4EF5-B5BB-A5A1715FCE0B}"/>
              </a:ext>
            </a:extLst>
          </p:cNvPr>
          <p:cNvCxnSpPr>
            <a:cxnSpLocks/>
            <a:stCxn id="7" idx="3"/>
            <a:endCxn id="10" idx="3"/>
          </p:cNvCxnSpPr>
          <p:nvPr/>
        </p:nvCxnSpPr>
        <p:spPr>
          <a:xfrm>
            <a:off x="10128561" y="2450856"/>
            <a:ext cx="42605" cy="1956288"/>
          </a:xfrm>
          <a:prstGeom prst="curvedConnector3">
            <a:avLst>
              <a:gd name="adj1" fmla="val 130602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5A3944F4-7B6C-4CA9-9879-853DCD94D555}"/>
              </a:ext>
            </a:extLst>
          </p:cNvPr>
          <p:cNvCxnSpPr>
            <a:cxnSpLocks/>
            <a:stCxn id="6" idx="1"/>
            <a:endCxn id="7" idx="1"/>
          </p:cNvCxnSpPr>
          <p:nvPr/>
        </p:nvCxnSpPr>
        <p:spPr>
          <a:xfrm rot="10800000" flipV="1">
            <a:off x="9010539" y="1746298"/>
            <a:ext cx="12700" cy="704558"/>
          </a:xfrm>
          <a:prstGeom prst="curvedConnector3">
            <a:avLst>
              <a:gd name="adj1" fmla="val 180000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B531A51B-EFB2-421C-8C47-C94CC07003E7}"/>
              </a:ext>
            </a:extLst>
          </p:cNvPr>
          <p:cNvCxnSpPr>
            <a:cxnSpLocks/>
            <a:stCxn id="6" idx="1"/>
            <a:endCxn id="8" idx="1"/>
          </p:cNvCxnSpPr>
          <p:nvPr/>
        </p:nvCxnSpPr>
        <p:spPr>
          <a:xfrm rot="10800000" flipH="1" flipV="1">
            <a:off x="9010539" y="1746297"/>
            <a:ext cx="36254" cy="1337159"/>
          </a:xfrm>
          <a:prstGeom prst="curvedConnector3">
            <a:avLst>
              <a:gd name="adj1" fmla="val -954502"/>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D6FB47F7-B433-4958-BAC0-80B385337FA3}"/>
              </a:ext>
            </a:extLst>
          </p:cNvPr>
          <p:cNvCxnSpPr>
            <a:cxnSpLocks/>
            <a:stCxn id="6" idx="1"/>
            <a:endCxn id="9" idx="1"/>
          </p:cNvCxnSpPr>
          <p:nvPr/>
        </p:nvCxnSpPr>
        <p:spPr>
          <a:xfrm rot="10800000" flipH="1" flipV="1">
            <a:off x="9010539" y="1746298"/>
            <a:ext cx="36254" cy="2029240"/>
          </a:xfrm>
          <a:prstGeom prst="curvedConnector3">
            <a:avLst>
              <a:gd name="adj1" fmla="val -1486710"/>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Curved 53">
            <a:extLst>
              <a:ext uri="{FF2B5EF4-FFF2-40B4-BE49-F238E27FC236}">
                <a16:creationId xmlns:a16="http://schemas.microsoft.com/office/drawing/2014/main" id="{927A238F-F98A-432D-8BBB-D50DB075C9CD}"/>
              </a:ext>
            </a:extLst>
          </p:cNvPr>
          <p:cNvCxnSpPr>
            <a:cxnSpLocks/>
            <a:stCxn id="6" idx="1"/>
            <a:endCxn id="10" idx="1"/>
          </p:cNvCxnSpPr>
          <p:nvPr/>
        </p:nvCxnSpPr>
        <p:spPr>
          <a:xfrm rot="10800000" flipH="1" flipV="1">
            <a:off x="9010538" y="1746298"/>
            <a:ext cx="42605" cy="2660846"/>
          </a:xfrm>
          <a:prstGeom prst="curvedConnector3">
            <a:avLst>
              <a:gd name="adj1" fmla="val -1855796"/>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7A7311D3-014F-43A5-BC87-A792FB2E99EE}"/>
                  </a:ext>
                </a:extLst>
              </p14:cNvPr>
              <p14:cNvContentPartPr/>
              <p14:nvPr/>
            </p14:nvContentPartPr>
            <p14:xfrm>
              <a:off x="1481400" y="1371600"/>
              <a:ext cx="8018280" cy="3364200"/>
            </p14:xfrm>
          </p:contentPart>
        </mc:Choice>
        <mc:Fallback xmlns="">
          <p:pic>
            <p:nvPicPr>
              <p:cNvPr id="15" name="Ink 14">
                <a:extLst>
                  <a:ext uri="{FF2B5EF4-FFF2-40B4-BE49-F238E27FC236}">
                    <a16:creationId xmlns:a16="http://schemas.microsoft.com/office/drawing/2014/main" id="{7A7311D3-014F-43A5-BC87-A792FB2E99EE}"/>
                  </a:ext>
                </a:extLst>
              </p:cNvPr>
              <p:cNvPicPr/>
              <p:nvPr/>
            </p:nvPicPr>
            <p:blipFill>
              <a:blip r:embed="rId3"/>
              <a:stretch>
                <a:fillRect/>
              </a:stretch>
            </p:blipFill>
            <p:spPr>
              <a:xfrm>
                <a:off x="1472040" y="1362240"/>
                <a:ext cx="8037000" cy="3382920"/>
              </a:xfrm>
              <a:prstGeom prst="rect">
                <a:avLst/>
              </a:prstGeom>
            </p:spPr>
          </p:pic>
        </mc:Fallback>
      </mc:AlternateContent>
    </p:spTree>
    <p:extLst>
      <p:ext uri="{BB962C8B-B14F-4D97-AF65-F5344CB8AC3E}">
        <p14:creationId xmlns:p14="http://schemas.microsoft.com/office/powerpoint/2010/main" val="21603190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7B0AA-8868-4F1F-BD04-9485E293A6F1}"/>
              </a:ext>
            </a:extLst>
          </p:cNvPr>
          <p:cNvSpPr>
            <a:spLocks noGrp="1"/>
          </p:cNvSpPr>
          <p:nvPr>
            <p:ph type="title"/>
          </p:nvPr>
        </p:nvSpPr>
        <p:spPr/>
        <p:txBody>
          <a:bodyPr/>
          <a:lstStyle/>
          <a:p>
            <a:r>
              <a:rPr lang="en-US" dirty="0"/>
              <a:t>Longest Common Subsequence</a:t>
            </a:r>
          </a:p>
        </p:txBody>
      </p:sp>
      <p:sp>
        <p:nvSpPr>
          <p:cNvPr id="3" name="Content Placeholder 2">
            <a:extLst>
              <a:ext uri="{FF2B5EF4-FFF2-40B4-BE49-F238E27FC236}">
                <a16:creationId xmlns:a16="http://schemas.microsoft.com/office/drawing/2014/main" id="{CEBFC6C3-4A05-43D2-9C80-055096027AC5}"/>
              </a:ext>
            </a:extLst>
          </p:cNvPr>
          <p:cNvSpPr>
            <a:spLocks noGrp="1"/>
          </p:cNvSpPr>
          <p:nvPr>
            <p:ph idx="1"/>
          </p:nvPr>
        </p:nvSpPr>
        <p:spPr/>
        <p:txBody>
          <a:bodyPr/>
          <a:lstStyle/>
          <a:p>
            <a:r>
              <a:rPr lang="en-US" dirty="0"/>
              <a:t>A subsequence of a String is a sequence of characters in a String</a:t>
            </a:r>
          </a:p>
          <a:p>
            <a:pPr lvl="1"/>
            <a:r>
              <a:rPr lang="en-US" dirty="0"/>
              <a:t>A subsequence for string “</a:t>
            </a:r>
            <a:r>
              <a:rPr lang="en-US" dirty="0" err="1"/>
              <a:t>abcdef</a:t>
            </a:r>
            <a:r>
              <a:rPr lang="en-US" dirty="0"/>
              <a:t>” can be “</a:t>
            </a:r>
            <a:r>
              <a:rPr lang="en-US" dirty="0" err="1"/>
              <a:t>abc</a:t>
            </a:r>
            <a:r>
              <a:rPr lang="en-US" dirty="0"/>
              <a:t>”, “</a:t>
            </a:r>
            <a:r>
              <a:rPr lang="en-US" dirty="0" err="1"/>
              <a:t>bdf</a:t>
            </a:r>
            <a:r>
              <a:rPr lang="en-US" dirty="0"/>
              <a:t>”, “</a:t>
            </a:r>
            <a:r>
              <a:rPr lang="en-US" dirty="0" err="1"/>
              <a:t>cef</a:t>
            </a:r>
            <a:r>
              <a:rPr lang="en-US" dirty="0"/>
              <a:t>”, “</a:t>
            </a:r>
            <a:r>
              <a:rPr lang="en-US" dirty="0" err="1"/>
              <a:t>ade</a:t>
            </a:r>
            <a:r>
              <a:rPr lang="en-US" dirty="0"/>
              <a:t>”.</a:t>
            </a:r>
          </a:p>
          <a:p>
            <a:pPr lvl="1"/>
            <a:r>
              <a:rPr lang="en-US" dirty="0"/>
              <a:t>Characters in a subsequence don’t have to be contiguous, but they must maintain character order of occurrence in the string.</a:t>
            </a:r>
          </a:p>
          <a:p>
            <a:r>
              <a:rPr lang="en-US" dirty="0"/>
              <a:t>Given two strings A and B, what is the length of the longest common subsequence between the two?</a:t>
            </a:r>
          </a:p>
          <a:p>
            <a:pPr lvl="1"/>
            <a:r>
              <a:rPr lang="en-US" dirty="0"/>
              <a:t>Example:</a:t>
            </a:r>
          </a:p>
          <a:p>
            <a:pPr lvl="2"/>
            <a:r>
              <a:rPr lang="en-US" dirty="0"/>
              <a:t>A = “ABACUS”</a:t>
            </a:r>
          </a:p>
          <a:p>
            <a:pPr lvl="2"/>
            <a:r>
              <a:rPr lang="en-US" dirty="0"/>
              <a:t>B = “AABCSA”</a:t>
            </a:r>
          </a:p>
          <a:p>
            <a:pPr lvl="2"/>
            <a:r>
              <a:rPr lang="en-US" dirty="0"/>
              <a:t>LCS = “ABCS” with a length of 4.</a:t>
            </a:r>
          </a:p>
        </p:txBody>
      </p:sp>
      <p:sp>
        <p:nvSpPr>
          <p:cNvPr id="4" name="Slide Number Placeholder 3">
            <a:extLst>
              <a:ext uri="{FF2B5EF4-FFF2-40B4-BE49-F238E27FC236}">
                <a16:creationId xmlns:a16="http://schemas.microsoft.com/office/drawing/2014/main" id="{70C0A3C3-7B12-4398-98CF-52DC79DEC133}"/>
              </a:ext>
            </a:extLst>
          </p:cNvPr>
          <p:cNvSpPr>
            <a:spLocks noGrp="1"/>
          </p:cNvSpPr>
          <p:nvPr>
            <p:ph type="sldNum" sz="quarter" idx="12"/>
          </p:nvPr>
        </p:nvSpPr>
        <p:spPr/>
        <p:txBody>
          <a:bodyPr/>
          <a:lstStyle/>
          <a:p>
            <a:fld id="{8FDBFFB2-86D9-4B8F-A59A-553A60B94BBE}" type="slidenum">
              <a:rPr lang="en-US" smtClean="0"/>
              <a:t>47</a:t>
            </a:fld>
            <a:endParaRPr lang="en-US"/>
          </a:p>
        </p:txBody>
      </p:sp>
    </p:spTree>
    <p:extLst>
      <p:ext uri="{BB962C8B-B14F-4D97-AF65-F5344CB8AC3E}">
        <p14:creationId xmlns:p14="http://schemas.microsoft.com/office/powerpoint/2010/main" val="21571335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9A186-99C1-41DA-BB59-E3BF2AA2DADC}"/>
              </a:ext>
            </a:extLst>
          </p:cNvPr>
          <p:cNvSpPr>
            <a:spLocks noGrp="1"/>
          </p:cNvSpPr>
          <p:nvPr>
            <p:ph type="title"/>
          </p:nvPr>
        </p:nvSpPr>
        <p:spPr/>
        <p:txBody>
          <a:bodyPr/>
          <a:lstStyle/>
          <a:p>
            <a:r>
              <a:rPr lang="en-US" dirty="0"/>
              <a:t>LCS Recursive Definition</a:t>
            </a:r>
          </a:p>
        </p:txBody>
      </p:sp>
      <p:sp>
        <p:nvSpPr>
          <p:cNvPr id="3" name="Content Placeholder 2">
            <a:extLst>
              <a:ext uri="{FF2B5EF4-FFF2-40B4-BE49-F238E27FC236}">
                <a16:creationId xmlns:a16="http://schemas.microsoft.com/office/drawing/2014/main" id="{81DF2674-160D-4D5C-AB87-7A34829F6A87}"/>
              </a:ext>
            </a:extLst>
          </p:cNvPr>
          <p:cNvSpPr>
            <a:spLocks noGrp="1"/>
          </p:cNvSpPr>
          <p:nvPr>
            <p:ph idx="1"/>
          </p:nvPr>
        </p:nvSpPr>
        <p:spPr/>
        <p:txBody>
          <a:bodyPr/>
          <a:lstStyle/>
          <a:p>
            <a:r>
              <a:rPr lang="en-US" dirty="0"/>
              <a:t>Say our strings A and B are an array of characters A[0 … n] and B[0 … m] where n = length(A) – 1 and m = length(B) – 1.</a:t>
            </a:r>
          </a:p>
          <a:p>
            <a:endParaRPr lang="en-US"/>
          </a:p>
          <a:p>
            <a:pPr lvl="1"/>
            <a:r>
              <a:rPr lang="en-US" dirty="0"/>
              <a:t>LCS(A[0...n], B[0…m]) =</a:t>
            </a:r>
          </a:p>
          <a:p>
            <a:pPr lvl="2"/>
            <a:endParaRPr lang="en-US" dirty="0"/>
          </a:p>
          <a:p>
            <a:pPr lvl="1"/>
            <a:r>
              <a:rPr lang="en-US" dirty="0"/>
              <a:t>To calculate LCS(A[], B[]), you can recursively calculate</a:t>
            </a:r>
          </a:p>
          <a:p>
            <a:pPr marL="45720" indent="0">
              <a:buNone/>
            </a:pPr>
            <a:endParaRPr lang="en-US" dirty="0"/>
          </a:p>
        </p:txBody>
      </p:sp>
      <p:sp>
        <p:nvSpPr>
          <p:cNvPr id="4" name="Slide Number Placeholder 3">
            <a:extLst>
              <a:ext uri="{FF2B5EF4-FFF2-40B4-BE49-F238E27FC236}">
                <a16:creationId xmlns:a16="http://schemas.microsoft.com/office/drawing/2014/main" id="{5A150F6A-F80E-4BDE-9BB9-47B475F0CEA0}"/>
              </a:ext>
            </a:extLst>
          </p:cNvPr>
          <p:cNvSpPr>
            <a:spLocks noGrp="1"/>
          </p:cNvSpPr>
          <p:nvPr>
            <p:ph type="sldNum" sz="quarter" idx="12"/>
          </p:nvPr>
        </p:nvSpPr>
        <p:spPr/>
        <p:txBody>
          <a:bodyPr/>
          <a:lstStyle/>
          <a:p>
            <a:fld id="{8FDBFFB2-86D9-4B8F-A59A-553A60B94BBE}" type="slidenum">
              <a:rPr lang="en-US" smtClean="0"/>
              <a:t>48</a:t>
            </a:fld>
            <a:endParaRPr lang="en-US"/>
          </a:p>
        </p:txBody>
      </p:sp>
    </p:spTree>
    <p:extLst>
      <p:ext uri="{BB962C8B-B14F-4D97-AF65-F5344CB8AC3E}">
        <p14:creationId xmlns:p14="http://schemas.microsoft.com/office/powerpoint/2010/main" val="4751256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9A186-99C1-41DA-BB59-E3BF2AA2DADC}"/>
              </a:ext>
            </a:extLst>
          </p:cNvPr>
          <p:cNvSpPr>
            <a:spLocks noGrp="1"/>
          </p:cNvSpPr>
          <p:nvPr>
            <p:ph type="title"/>
          </p:nvPr>
        </p:nvSpPr>
        <p:spPr/>
        <p:txBody>
          <a:bodyPr/>
          <a:lstStyle/>
          <a:p>
            <a:r>
              <a:rPr lang="en-US" dirty="0"/>
              <a:t>LCS with DP Ideas</a:t>
            </a:r>
          </a:p>
        </p:txBody>
      </p:sp>
      <p:sp>
        <p:nvSpPr>
          <p:cNvPr id="3" name="Content Placeholder 2">
            <a:extLst>
              <a:ext uri="{FF2B5EF4-FFF2-40B4-BE49-F238E27FC236}">
                <a16:creationId xmlns:a16="http://schemas.microsoft.com/office/drawing/2014/main" id="{81DF2674-160D-4D5C-AB87-7A34829F6A87}"/>
              </a:ext>
            </a:extLst>
          </p:cNvPr>
          <p:cNvSpPr>
            <a:spLocks noGrp="1"/>
          </p:cNvSpPr>
          <p:nvPr>
            <p:ph idx="1"/>
          </p:nvPr>
        </p:nvSpPr>
        <p:spPr/>
        <p:txBody>
          <a:bodyPr/>
          <a:lstStyle/>
          <a:p>
            <a:r>
              <a:rPr lang="en-US" dirty="0"/>
              <a:t>Say our strings A and B are an array of characters A[0 … n] and B[0 … m]</a:t>
            </a:r>
          </a:p>
          <a:p>
            <a:pPr lvl="1"/>
            <a:r>
              <a:rPr lang="en-US" dirty="0"/>
              <a:t>One observation you can make is that subsequence between A and B will include the subsequence of some prefix of A and B.</a:t>
            </a:r>
          </a:p>
          <a:p>
            <a:pPr lvl="2"/>
            <a:r>
              <a:rPr lang="en-US" dirty="0"/>
              <a:t>In other words, A[0…n] and B[0…m] will involve the subsequence between A[0…</a:t>
            </a:r>
            <a:r>
              <a:rPr lang="en-US" dirty="0" err="1"/>
              <a:t>i</a:t>
            </a:r>
            <a:r>
              <a:rPr lang="en-US" dirty="0"/>
              <a:t>] and B[0…j] where </a:t>
            </a:r>
            <a:r>
              <a:rPr lang="en-US" dirty="0" err="1"/>
              <a:t>i</a:t>
            </a:r>
            <a:r>
              <a:rPr lang="en-US" dirty="0"/>
              <a:t> = [0…n] and j=[0…m].</a:t>
            </a:r>
          </a:p>
          <a:p>
            <a:pPr lvl="3"/>
            <a:r>
              <a:rPr lang="en-US" dirty="0"/>
              <a:t>LCS(“ABACUS”, AABCSA”) will include</a:t>
            </a:r>
          </a:p>
          <a:p>
            <a:pPr lvl="4"/>
            <a:r>
              <a:rPr lang="en-US" dirty="0"/>
              <a:t>LCS(“ABACU”  ,“AABCSA”)</a:t>
            </a:r>
          </a:p>
          <a:p>
            <a:pPr lvl="4"/>
            <a:r>
              <a:rPr lang="en-US" dirty="0"/>
              <a:t>LCS(“ABACUS” ,”AABCS”) </a:t>
            </a:r>
          </a:p>
          <a:p>
            <a:pPr marL="45720" indent="0">
              <a:buNone/>
            </a:pPr>
            <a:endParaRPr lang="en-US" dirty="0"/>
          </a:p>
        </p:txBody>
      </p:sp>
      <p:sp>
        <p:nvSpPr>
          <p:cNvPr id="4" name="Slide Number Placeholder 3">
            <a:extLst>
              <a:ext uri="{FF2B5EF4-FFF2-40B4-BE49-F238E27FC236}">
                <a16:creationId xmlns:a16="http://schemas.microsoft.com/office/drawing/2014/main" id="{5A150F6A-F80E-4BDE-9BB9-47B475F0CEA0}"/>
              </a:ext>
            </a:extLst>
          </p:cNvPr>
          <p:cNvSpPr>
            <a:spLocks noGrp="1"/>
          </p:cNvSpPr>
          <p:nvPr>
            <p:ph type="sldNum" sz="quarter" idx="12"/>
          </p:nvPr>
        </p:nvSpPr>
        <p:spPr/>
        <p:txBody>
          <a:bodyPr/>
          <a:lstStyle/>
          <a:p>
            <a:fld id="{8FDBFFB2-86D9-4B8F-A59A-553A60B94BBE}" type="slidenum">
              <a:rPr lang="en-US" smtClean="0"/>
              <a:t>49</a:t>
            </a:fld>
            <a:endParaRPr lang="en-US"/>
          </a:p>
        </p:txBody>
      </p:sp>
    </p:spTree>
    <p:extLst>
      <p:ext uri="{BB962C8B-B14F-4D97-AF65-F5344CB8AC3E}">
        <p14:creationId xmlns:p14="http://schemas.microsoft.com/office/powerpoint/2010/main" val="2722573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8F3F77-28F0-4C2B-9981-176DFD7BC329}"/>
              </a:ext>
            </a:extLst>
          </p:cNvPr>
          <p:cNvSpPr>
            <a:spLocks noGrp="1"/>
          </p:cNvSpPr>
          <p:nvPr>
            <p:ph type="title"/>
          </p:nvPr>
        </p:nvSpPr>
        <p:spPr/>
        <p:txBody>
          <a:bodyPr/>
          <a:lstStyle/>
          <a:p>
            <a:endParaRPr lang="en-US"/>
          </a:p>
        </p:txBody>
      </p:sp>
      <p:sp>
        <p:nvSpPr>
          <p:cNvPr id="89" name="Content Placeholder 2">
            <a:extLst>
              <a:ext uri="{FF2B5EF4-FFF2-40B4-BE49-F238E27FC236}">
                <a16:creationId xmlns:a16="http://schemas.microsoft.com/office/drawing/2014/main" id="{E4375630-1BA4-46A0-9B9B-009CA1651297}"/>
              </a:ext>
            </a:extLst>
          </p:cNvPr>
          <p:cNvSpPr txBox="1">
            <a:spLocks/>
          </p:cNvSpPr>
          <p:nvPr/>
        </p:nvSpPr>
        <p:spPr>
          <a:xfrm>
            <a:off x="2208213" y="1600200"/>
            <a:ext cx="4793652" cy="41148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SzPct val="80000"/>
              <a:buFont typeface="Wingdings" panose="05000000000000000000" pitchFamily="2" charset="2"/>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Wingdings" panose="05000000000000000000" pitchFamily="2" charset="2"/>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Wingdings" panose="05000000000000000000" pitchFamily="2" charset="2"/>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9pPr>
          </a:lstStyle>
          <a:p>
            <a:r>
              <a:rPr lang="en-US">
                <a:highlight>
                  <a:srgbClr val="FFFF00"/>
                </a:highlight>
              </a:rPr>
              <a:t>Take 5 min to write down a the following:</a:t>
            </a:r>
          </a:p>
          <a:p>
            <a:pPr lvl="1" fontAlgn="base"/>
            <a:r>
              <a:rPr lang="en-US"/>
              <a:t>Perform Kruskal’s w/ disjoint sets</a:t>
            </a:r>
          </a:p>
          <a:p>
            <a:pPr lvl="2" fontAlgn="base"/>
            <a:r>
              <a:rPr lang="en-US"/>
              <a:t>If two sets have the same rank, the node with the former alphabetical character comes first.  A &lt;- B</a:t>
            </a:r>
            <a:endParaRPr lang="en-US" dirty="0"/>
          </a:p>
        </p:txBody>
      </p:sp>
      <p:sp>
        <p:nvSpPr>
          <p:cNvPr id="90" name="Oval 89">
            <a:extLst>
              <a:ext uri="{FF2B5EF4-FFF2-40B4-BE49-F238E27FC236}">
                <a16:creationId xmlns:a16="http://schemas.microsoft.com/office/drawing/2014/main" id="{083FDF15-04F5-42E0-9523-6C5B0B7461FF}"/>
              </a:ext>
            </a:extLst>
          </p:cNvPr>
          <p:cNvSpPr/>
          <p:nvPr/>
        </p:nvSpPr>
        <p:spPr>
          <a:xfrm>
            <a:off x="8321921" y="2996124"/>
            <a:ext cx="514617" cy="527761"/>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91" name="Oval 90">
            <a:extLst>
              <a:ext uri="{FF2B5EF4-FFF2-40B4-BE49-F238E27FC236}">
                <a16:creationId xmlns:a16="http://schemas.microsoft.com/office/drawing/2014/main" id="{7321D48D-4571-419F-9158-108BB2D334C2}"/>
              </a:ext>
            </a:extLst>
          </p:cNvPr>
          <p:cNvSpPr/>
          <p:nvPr/>
        </p:nvSpPr>
        <p:spPr>
          <a:xfrm>
            <a:off x="10125588" y="977455"/>
            <a:ext cx="514617" cy="527761"/>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92" name="Oval 91">
            <a:extLst>
              <a:ext uri="{FF2B5EF4-FFF2-40B4-BE49-F238E27FC236}">
                <a16:creationId xmlns:a16="http://schemas.microsoft.com/office/drawing/2014/main" id="{5292F4E9-2BF2-4171-8282-ABCB556B9012}"/>
              </a:ext>
            </a:extLst>
          </p:cNvPr>
          <p:cNvSpPr/>
          <p:nvPr/>
        </p:nvSpPr>
        <p:spPr>
          <a:xfrm>
            <a:off x="10131189" y="2996124"/>
            <a:ext cx="514617" cy="527761"/>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93" name="Oval 92">
            <a:extLst>
              <a:ext uri="{FF2B5EF4-FFF2-40B4-BE49-F238E27FC236}">
                <a16:creationId xmlns:a16="http://schemas.microsoft.com/office/drawing/2014/main" id="{6C10F733-FD1F-473A-B3C7-9C761A980F71}"/>
              </a:ext>
            </a:extLst>
          </p:cNvPr>
          <p:cNvSpPr/>
          <p:nvPr/>
        </p:nvSpPr>
        <p:spPr>
          <a:xfrm>
            <a:off x="8321921" y="977455"/>
            <a:ext cx="514617" cy="527761"/>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94" name="Oval 93">
            <a:extLst>
              <a:ext uri="{FF2B5EF4-FFF2-40B4-BE49-F238E27FC236}">
                <a16:creationId xmlns:a16="http://schemas.microsoft.com/office/drawing/2014/main" id="{02FB309E-B0A0-48EA-A96D-A535EABAC9CE}"/>
              </a:ext>
            </a:extLst>
          </p:cNvPr>
          <p:cNvSpPr/>
          <p:nvPr/>
        </p:nvSpPr>
        <p:spPr>
          <a:xfrm>
            <a:off x="11066196" y="2010503"/>
            <a:ext cx="514617" cy="527761"/>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95" name="Oval 94">
            <a:extLst>
              <a:ext uri="{FF2B5EF4-FFF2-40B4-BE49-F238E27FC236}">
                <a16:creationId xmlns:a16="http://schemas.microsoft.com/office/drawing/2014/main" id="{AF94D0EF-2DD5-4B91-AA73-4E7D36A8B26C}"/>
              </a:ext>
            </a:extLst>
          </p:cNvPr>
          <p:cNvSpPr/>
          <p:nvPr/>
        </p:nvSpPr>
        <p:spPr>
          <a:xfrm>
            <a:off x="7219790" y="2010503"/>
            <a:ext cx="514617" cy="527761"/>
          </a:xfrm>
          <a:prstGeom prst="ellipse">
            <a:avLst/>
          </a:prstGeom>
          <a:solidFill>
            <a:schemeClr val="tx1"/>
          </a:solidFill>
          <a:ln w="19050">
            <a:solidFill>
              <a:schemeClr val="tx2">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96" name="Straight Connector 95">
            <a:extLst>
              <a:ext uri="{FF2B5EF4-FFF2-40B4-BE49-F238E27FC236}">
                <a16:creationId xmlns:a16="http://schemas.microsoft.com/office/drawing/2014/main" id="{9355B19C-492F-4899-A1DA-830C3110C500}"/>
              </a:ext>
            </a:extLst>
          </p:cNvPr>
          <p:cNvCxnSpPr>
            <a:stCxn id="95" idx="7"/>
            <a:endCxn id="93" idx="3"/>
          </p:cNvCxnSpPr>
          <p:nvPr/>
        </p:nvCxnSpPr>
        <p:spPr>
          <a:xfrm flipV="1">
            <a:off x="7659043" y="1427927"/>
            <a:ext cx="738242" cy="659865"/>
          </a:xfrm>
          <a:prstGeom prst="line">
            <a:avLst/>
          </a:prstGeom>
          <a:ln w="76200">
            <a:solidFill>
              <a:schemeClr val="tx2">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17A6366-9F72-44A2-A1CD-D9FDE21BD466}"/>
              </a:ext>
            </a:extLst>
          </p:cNvPr>
          <p:cNvCxnSpPr>
            <a:cxnSpLocks/>
            <a:stCxn id="95" idx="5"/>
            <a:endCxn id="90" idx="1"/>
          </p:cNvCxnSpPr>
          <p:nvPr/>
        </p:nvCxnSpPr>
        <p:spPr>
          <a:xfrm>
            <a:off x="7659043" y="2460975"/>
            <a:ext cx="738242" cy="612438"/>
          </a:xfrm>
          <a:prstGeom prst="line">
            <a:avLst/>
          </a:prstGeom>
          <a:ln w="76200">
            <a:solidFill>
              <a:schemeClr val="tx2">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4256A4A-2F0C-44F4-8AED-B347190D736D}"/>
              </a:ext>
            </a:extLst>
          </p:cNvPr>
          <p:cNvCxnSpPr>
            <a:cxnSpLocks/>
            <a:stCxn id="93" idx="6"/>
            <a:endCxn id="91" idx="2"/>
          </p:cNvCxnSpPr>
          <p:nvPr/>
        </p:nvCxnSpPr>
        <p:spPr>
          <a:xfrm>
            <a:off x="8836538" y="1241336"/>
            <a:ext cx="1289050" cy="0"/>
          </a:xfrm>
          <a:prstGeom prst="line">
            <a:avLst/>
          </a:prstGeom>
          <a:ln w="28575">
            <a:solidFill>
              <a:schemeClr val="tx2">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479A29-1233-4E08-B89B-04E2F5B76C82}"/>
              </a:ext>
            </a:extLst>
          </p:cNvPr>
          <p:cNvCxnSpPr>
            <a:cxnSpLocks/>
            <a:stCxn id="90" idx="6"/>
            <a:endCxn id="92" idx="2"/>
          </p:cNvCxnSpPr>
          <p:nvPr/>
        </p:nvCxnSpPr>
        <p:spPr>
          <a:xfrm>
            <a:off x="8836538" y="3260005"/>
            <a:ext cx="1294651" cy="0"/>
          </a:xfrm>
          <a:prstGeom prst="line">
            <a:avLst/>
          </a:prstGeom>
          <a:ln w="76200">
            <a:solidFill>
              <a:schemeClr val="tx2">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545403C-0573-420A-8CC7-247BF6C657F4}"/>
              </a:ext>
            </a:extLst>
          </p:cNvPr>
          <p:cNvCxnSpPr>
            <a:cxnSpLocks/>
            <a:stCxn id="91" idx="5"/>
            <a:endCxn id="94" idx="1"/>
          </p:cNvCxnSpPr>
          <p:nvPr/>
        </p:nvCxnSpPr>
        <p:spPr>
          <a:xfrm>
            <a:off x="10564841" y="1427927"/>
            <a:ext cx="576719" cy="659865"/>
          </a:xfrm>
          <a:prstGeom prst="line">
            <a:avLst/>
          </a:prstGeom>
          <a:ln w="76200">
            <a:solidFill>
              <a:schemeClr val="tx2">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F2DD6CB-C628-4C04-AB7A-DAA74E8C78EE}"/>
              </a:ext>
            </a:extLst>
          </p:cNvPr>
          <p:cNvCxnSpPr>
            <a:cxnSpLocks/>
            <a:stCxn id="94" idx="3"/>
            <a:endCxn id="92" idx="7"/>
          </p:cNvCxnSpPr>
          <p:nvPr/>
        </p:nvCxnSpPr>
        <p:spPr>
          <a:xfrm flipH="1">
            <a:off x="10570442" y="2460975"/>
            <a:ext cx="571118" cy="612438"/>
          </a:xfrm>
          <a:prstGeom prst="line">
            <a:avLst/>
          </a:prstGeom>
          <a:ln w="28575">
            <a:solidFill>
              <a:schemeClr val="tx2">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C5874C1-6474-4BF8-84C1-313C338CA5D2}"/>
              </a:ext>
            </a:extLst>
          </p:cNvPr>
          <p:cNvCxnSpPr>
            <a:cxnSpLocks/>
            <a:stCxn id="91" idx="4"/>
            <a:endCxn id="92" idx="0"/>
          </p:cNvCxnSpPr>
          <p:nvPr/>
        </p:nvCxnSpPr>
        <p:spPr>
          <a:xfrm>
            <a:off x="10382897" y="1505216"/>
            <a:ext cx="5601" cy="1490908"/>
          </a:xfrm>
          <a:prstGeom prst="line">
            <a:avLst/>
          </a:prstGeom>
          <a:ln w="76200">
            <a:solidFill>
              <a:schemeClr val="tx2">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CFAEB08-C50E-49EA-A566-8B551ECAA4B2}"/>
              </a:ext>
            </a:extLst>
          </p:cNvPr>
          <p:cNvCxnSpPr>
            <a:cxnSpLocks/>
            <a:stCxn id="93" idx="4"/>
            <a:endCxn id="90" idx="0"/>
          </p:cNvCxnSpPr>
          <p:nvPr/>
        </p:nvCxnSpPr>
        <p:spPr>
          <a:xfrm>
            <a:off x="8579230" y="1505216"/>
            <a:ext cx="0" cy="1490908"/>
          </a:xfrm>
          <a:prstGeom prst="line">
            <a:avLst/>
          </a:prstGeom>
          <a:ln w="28575">
            <a:solidFill>
              <a:schemeClr val="tx2">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F3716CB3-BF0A-493E-8398-2A68212054E3}"/>
              </a:ext>
            </a:extLst>
          </p:cNvPr>
          <p:cNvSpPr txBox="1"/>
          <p:nvPr/>
        </p:nvSpPr>
        <p:spPr>
          <a:xfrm>
            <a:off x="7711161" y="1375365"/>
            <a:ext cx="319318" cy="369332"/>
          </a:xfrm>
          <a:prstGeom prst="rect">
            <a:avLst/>
          </a:prstGeom>
          <a:noFill/>
        </p:spPr>
        <p:txBody>
          <a:bodyPr wrap="none" rtlCol="0">
            <a:spAutoFit/>
          </a:bodyPr>
          <a:lstStyle/>
          <a:p>
            <a:r>
              <a:rPr lang="en-US" dirty="0"/>
              <a:t>2</a:t>
            </a:r>
          </a:p>
        </p:txBody>
      </p:sp>
      <p:sp>
        <p:nvSpPr>
          <p:cNvPr id="105" name="TextBox 104">
            <a:extLst>
              <a:ext uri="{FF2B5EF4-FFF2-40B4-BE49-F238E27FC236}">
                <a16:creationId xmlns:a16="http://schemas.microsoft.com/office/drawing/2014/main" id="{D0C2FDEC-0C4B-4878-A963-EFD7531B9D40}"/>
              </a:ext>
            </a:extLst>
          </p:cNvPr>
          <p:cNvSpPr txBox="1"/>
          <p:nvPr/>
        </p:nvSpPr>
        <p:spPr>
          <a:xfrm>
            <a:off x="10041292" y="2066004"/>
            <a:ext cx="319318" cy="369332"/>
          </a:xfrm>
          <a:prstGeom prst="rect">
            <a:avLst/>
          </a:prstGeom>
          <a:noFill/>
        </p:spPr>
        <p:txBody>
          <a:bodyPr wrap="none" rtlCol="0">
            <a:spAutoFit/>
          </a:bodyPr>
          <a:lstStyle/>
          <a:p>
            <a:r>
              <a:rPr lang="en-US" dirty="0"/>
              <a:t>3</a:t>
            </a:r>
          </a:p>
        </p:txBody>
      </p:sp>
      <p:sp>
        <p:nvSpPr>
          <p:cNvPr id="106" name="TextBox 105">
            <a:extLst>
              <a:ext uri="{FF2B5EF4-FFF2-40B4-BE49-F238E27FC236}">
                <a16:creationId xmlns:a16="http://schemas.microsoft.com/office/drawing/2014/main" id="{8344C7B4-6A04-43E7-BD69-06F9880AC9EB}"/>
              </a:ext>
            </a:extLst>
          </p:cNvPr>
          <p:cNvSpPr txBox="1"/>
          <p:nvPr/>
        </p:nvSpPr>
        <p:spPr>
          <a:xfrm>
            <a:off x="9316117" y="2888747"/>
            <a:ext cx="319318" cy="369332"/>
          </a:xfrm>
          <a:prstGeom prst="rect">
            <a:avLst/>
          </a:prstGeom>
          <a:noFill/>
        </p:spPr>
        <p:txBody>
          <a:bodyPr wrap="none" rtlCol="0">
            <a:spAutoFit/>
          </a:bodyPr>
          <a:lstStyle/>
          <a:p>
            <a:r>
              <a:rPr lang="en-US" dirty="0"/>
              <a:t>1</a:t>
            </a:r>
          </a:p>
        </p:txBody>
      </p:sp>
      <p:sp>
        <p:nvSpPr>
          <p:cNvPr id="107" name="TextBox 106">
            <a:extLst>
              <a:ext uri="{FF2B5EF4-FFF2-40B4-BE49-F238E27FC236}">
                <a16:creationId xmlns:a16="http://schemas.microsoft.com/office/drawing/2014/main" id="{F060FE4D-27D1-4B62-8BCF-59B6015A35AD}"/>
              </a:ext>
            </a:extLst>
          </p:cNvPr>
          <p:cNvSpPr txBox="1"/>
          <p:nvPr/>
        </p:nvSpPr>
        <p:spPr>
          <a:xfrm>
            <a:off x="7717090" y="2766864"/>
            <a:ext cx="319318" cy="369332"/>
          </a:xfrm>
          <a:prstGeom prst="rect">
            <a:avLst/>
          </a:prstGeom>
          <a:noFill/>
        </p:spPr>
        <p:txBody>
          <a:bodyPr wrap="none" rtlCol="0">
            <a:spAutoFit/>
          </a:bodyPr>
          <a:lstStyle/>
          <a:p>
            <a:r>
              <a:rPr lang="en-US" dirty="0"/>
              <a:t>4</a:t>
            </a:r>
          </a:p>
        </p:txBody>
      </p:sp>
      <p:sp>
        <p:nvSpPr>
          <p:cNvPr id="108" name="TextBox 107">
            <a:extLst>
              <a:ext uri="{FF2B5EF4-FFF2-40B4-BE49-F238E27FC236}">
                <a16:creationId xmlns:a16="http://schemas.microsoft.com/office/drawing/2014/main" id="{B05285BF-8654-4AAD-8375-076BE7F68B89}"/>
              </a:ext>
            </a:extLst>
          </p:cNvPr>
          <p:cNvSpPr txBox="1"/>
          <p:nvPr/>
        </p:nvSpPr>
        <p:spPr>
          <a:xfrm>
            <a:off x="9287210" y="878361"/>
            <a:ext cx="319318" cy="369332"/>
          </a:xfrm>
          <a:prstGeom prst="rect">
            <a:avLst/>
          </a:prstGeom>
          <a:noFill/>
        </p:spPr>
        <p:txBody>
          <a:bodyPr wrap="none" rtlCol="0">
            <a:spAutoFit/>
          </a:bodyPr>
          <a:lstStyle/>
          <a:p>
            <a:r>
              <a:rPr lang="en-US" dirty="0"/>
              <a:t>7</a:t>
            </a:r>
          </a:p>
        </p:txBody>
      </p:sp>
      <p:sp>
        <p:nvSpPr>
          <p:cNvPr id="109" name="TextBox 108">
            <a:extLst>
              <a:ext uri="{FF2B5EF4-FFF2-40B4-BE49-F238E27FC236}">
                <a16:creationId xmlns:a16="http://schemas.microsoft.com/office/drawing/2014/main" id="{F0A85803-26A0-4265-AF07-F6CEBAC8EEF1}"/>
              </a:ext>
            </a:extLst>
          </p:cNvPr>
          <p:cNvSpPr txBox="1"/>
          <p:nvPr/>
        </p:nvSpPr>
        <p:spPr>
          <a:xfrm>
            <a:off x="8649338" y="2066004"/>
            <a:ext cx="319318" cy="369332"/>
          </a:xfrm>
          <a:prstGeom prst="rect">
            <a:avLst/>
          </a:prstGeom>
          <a:noFill/>
        </p:spPr>
        <p:txBody>
          <a:bodyPr wrap="none" rtlCol="0">
            <a:spAutoFit/>
          </a:bodyPr>
          <a:lstStyle/>
          <a:p>
            <a:r>
              <a:rPr lang="en-US" dirty="0"/>
              <a:t>8</a:t>
            </a:r>
          </a:p>
        </p:txBody>
      </p:sp>
      <p:sp>
        <p:nvSpPr>
          <p:cNvPr id="110" name="TextBox 109">
            <a:extLst>
              <a:ext uri="{FF2B5EF4-FFF2-40B4-BE49-F238E27FC236}">
                <a16:creationId xmlns:a16="http://schemas.microsoft.com/office/drawing/2014/main" id="{547CF7A2-D9CC-49F0-8A05-4E75EBE395BD}"/>
              </a:ext>
            </a:extLst>
          </p:cNvPr>
          <p:cNvSpPr txBox="1"/>
          <p:nvPr/>
        </p:nvSpPr>
        <p:spPr>
          <a:xfrm>
            <a:off x="10891913" y="1421655"/>
            <a:ext cx="453970" cy="369332"/>
          </a:xfrm>
          <a:prstGeom prst="rect">
            <a:avLst/>
          </a:prstGeom>
          <a:noFill/>
        </p:spPr>
        <p:txBody>
          <a:bodyPr wrap="none" rtlCol="0">
            <a:spAutoFit/>
          </a:bodyPr>
          <a:lstStyle/>
          <a:p>
            <a:r>
              <a:rPr lang="en-US" dirty="0"/>
              <a:t>10</a:t>
            </a:r>
          </a:p>
        </p:txBody>
      </p:sp>
      <p:sp>
        <p:nvSpPr>
          <p:cNvPr id="111" name="TextBox 110">
            <a:extLst>
              <a:ext uri="{FF2B5EF4-FFF2-40B4-BE49-F238E27FC236}">
                <a16:creationId xmlns:a16="http://schemas.microsoft.com/office/drawing/2014/main" id="{953D2374-C82E-428F-A927-E0B09857D941}"/>
              </a:ext>
            </a:extLst>
          </p:cNvPr>
          <p:cNvSpPr txBox="1"/>
          <p:nvPr/>
        </p:nvSpPr>
        <p:spPr>
          <a:xfrm>
            <a:off x="10827750" y="2775254"/>
            <a:ext cx="426912" cy="369332"/>
          </a:xfrm>
          <a:prstGeom prst="rect">
            <a:avLst/>
          </a:prstGeom>
          <a:noFill/>
        </p:spPr>
        <p:txBody>
          <a:bodyPr wrap="none" rtlCol="0">
            <a:spAutoFit/>
          </a:bodyPr>
          <a:lstStyle/>
          <a:p>
            <a:r>
              <a:rPr lang="en-US" dirty="0"/>
              <a:t>11</a:t>
            </a:r>
          </a:p>
        </p:txBody>
      </p:sp>
      <p:sp>
        <p:nvSpPr>
          <p:cNvPr id="112" name="Oval 111">
            <a:extLst>
              <a:ext uri="{FF2B5EF4-FFF2-40B4-BE49-F238E27FC236}">
                <a16:creationId xmlns:a16="http://schemas.microsoft.com/office/drawing/2014/main" id="{91C19628-C456-4C6D-84CE-3002CC08B1F7}"/>
              </a:ext>
            </a:extLst>
          </p:cNvPr>
          <p:cNvSpPr/>
          <p:nvPr/>
        </p:nvSpPr>
        <p:spPr>
          <a:xfrm>
            <a:off x="4320793" y="4854110"/>
            <a:ext cx="514617" cy="527761"/>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113" name="Oval 112">
            <a:extLst>
              <a:ext uri="{FF2B5EF4-FFF2-40B4-BE49-F238E27FC236}">
                <a16:creationId xmlns:a16="http://schemas.microsoft.com/office/drawing/2014/main" id="{B18FAF10-A561-4329-8C4A-54997DC425D5}"/>
              </a:ext>
            </a:extLst>
          </p:cNvPr>
          <p:cNvSpPr/>
          <p:nvPr/>
        </p:nvSpPr>
        <p:spPr>
          <a:xfrm>
            <a:off x="4942384" y="4874450"/>
            <a:ext cx="514617" cy="527761"/>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14" name="Oval 113">
            <a:extLst>
              <a:ext uri="{FF2B5EF4-FFF2-40B4-BE49-F238E27FC236}">
                <a16:creationId xmlns:a16="http://schemas.microsoft.com/office/drawing/2014/main" id="{28EF276E-3D2A-42B6-AFA3-973ED9BF7A77}"/>
              </a:ext>
            </a:extLst>
          </p:cNvPr>
          <p:cNvSpPr/>
          <p:nvPr/>
        </p:nvSpPr>
        <p:spPr>
          <a:xfrm>
            <a:off x="6377537" y="4874450"/>
            <a:ext cx="514617" cy="527761"/>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15" name="Oval 114">
            <a:extLst>
              <a:ext uri="{FF2B5EF4-FFF2-40B4-BE49-F238E27FC236}">
                <a16:creationId xmlns:a16="http://schemas.microsoft.com/office/drawing/2014/main" id="{C757D7F8-3621-4886-9A16-6EB2BF67C158}"/>
              </a:ext>
            </a:extLst>
          </p:cNvPr>
          <p:cNvSpPr/>
          <p:nvPr/>
        </p:nvSpPr>
        <p:spPr>
          <a:xfrm>
            <a:off x="5670949" y="4854111"/>
            <a:ext cx="514617" cy="527761"/>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16" name="Oval 115">
            <a:extLst>
              <a:ext uri="{FF2B5EF4-FFF2-40B4-BE49-F238E27FC236}">
                <a16:creationId xmlns:a16="http://schemas.microsoft.com/office/drawing/2014/main" id="{7DC76FFB-DD70-447D-9DF5-6D7909D20095}"/>
              </a:ext>
            </a:extLst>
          </p:cNvPr>
          <p:cNvSpPr/>
          <p:nvPr/>
        </p:nvSpPr>
        <p:spPr>
          <a:xfrm>
            <a:off x="7105093" y="4854109"/>
            <a:ext cx="514617" cy="527761"/>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17" name="Oval 116">
            <a:extLst>
              <a:ext uri="{FF2B5EF4-FFF2-40B4-BE49-F238E27FC236}">
                <a16:creationId xmlns:a16="http://schemas.microsoft.com/office/drawing/2014/main" id="{91437909-042D-4749-BFD1-26397BA7AD07}"/>
              </a:ext>
            </a:extLst>
          </p:cNvPr>
          <p:cNvSpPr/>
          <p:nvPr/>
        </p:nvSpPr>
        <p:spPr>
          <a:xfrm>
            <a:off x="5674238" y="3993224"/>
            <a:ext cx="514617" cy="527761"/>
          </a:xfrm>
          <a:prstGeom prst="ellipse">
            <a:avLst/>
          </a:prstGeom>
          <a:solidFill>
            <a:schemeClr val="tx1"/>
          </a:solidFill>
          <a:ln w="19050">
            <a:solidFill>
              <a:schemeClr val="tx2">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18" name="Straight Arrow Connector 117">
            <a:extLst>
              <a:ext uri="{FF2B5EF4-FFF2-40B4-BE49-F238E27FC236}">
                <a16:creationId xmlns:a16="http://schemas.microsoft.com/office/drawing/2014/main" id="{0349B62C-647A-470D-97D6-BDFC2C46DD02}"/>
              </a:ext>
            </a:extLst>
          </p:cNvPr>
          <p:cNvCxnSpPr>
            <a:cxnSpLocks/>
            <a:stCxn id="112" idx="0"/>
            <a:endCxn id="117" idx="4"/>
          </p:cNvCxnSpPr>
          <p:nvPr/>
        </p:nvCxnSpPr>
        <p:spPr>
          <a:xfrm flipV="1">
            <a:off x="4578102" y="4520985"/>
            <a:ext cx="1353445" cy="333125"/>
          </a:xfrm>
          <a:prstGeom prst="straightConnector1">
            <a:avLst/>
          </a:prstGeom>
          <a:ln>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C3FF844F-117F-466C-92B2-4688B4C974E3}"/>
              </a:ext>
            </a:extLst>
          </p:cNvPr>
          <p:cNvCxnSpPr>
            <a:cxnSpLocks/>
            <a:stCxn id="115" idx="0"/>
            <a:endCxn id="117" idx="4"/>
          </p:cNvCxnSpPr>
          <p:nvPr/>
        </p:nvCxnSpPr>
        <p:spPr>
          <a:xfrm flipV="1">
            <a:off x="5928258" y="4520985"/>
            <a:ext cx="3289" cy="333126"/>
          </a:xfrm>
          <a:prstGeom prst="straightConnector1">
            <a:avLst/>
          </a:prstGeom>
          <a:ln>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2CE0546A-45CD-4405-BDD5-C95A831F99BF}"/>
              </a:ext>
            </a:extLst>
          </p:cNvPr>
          <p:cNvCxnSpPr>
            <a:cxnSpLocks/>
            <a:stCxn id="113" idx="0"/>
            <a:endCxn id="117" idx="4"/>
          </p:cNvCxnSpPr>
          <p:nvPr/>
        </p:nvCxnSpPr>
        <p:spPr>
          <a:xfrm flipV="1">
            <a:off x="5199693" y="4520985"/>
            <a:ext cx="731854" cy="353465"/>
          </a:xfrm>
          <a:prstGeom prst="straightConnector1">
            <a:avLst/>
          </a:prstGeom>
          <a:ln>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A8C6A563-E404-4C44-A186-C164E2FB06CB}"/>
              </a:ext>
            </a:extLst>
          </p:cNvPr>
          <p:cNvCxnSpPr>
            <a:cxnSpLocks/>
            <a:stCxn id="116" idx="0"/>
            <a:endCxn id="117" idx="4"/>
          </p:cNvCxnSpPr>
          <p:nvPr/>
        </p:nvCxnSpPr>
        <p:spPr>
          <a:xfrm flipH="1" flipV="1">
            <a:off x="5931547" y="4520985"/>
            <a:ext cx="1430855" cy="333124"/>
          </a:xfrm>
          <a:prstGeom prst="straightConnector1">
            <a:avLst/>
          </a:prstGeom>
          <a:ln>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F3EC11D8-7699-477C-B7BB-18CD4A9F36C3}"/>
              </a:ext>
            </a:extLst>
          </p:cNvPr>
          <p:cNvSpPr>
            <a:spLocks noGrp="1"/>
          </p:cNvSpPr>
          <p:nvPr>
            <p:ph type="sldNum" sz="quarter" idx="12"/>
          </p:nvPr>
        </p:nvSpPr>
        <p:spPr/>
        <p:txBody>
          <a:bodyPr/>
          <a:lstStyle/>
          <a:p>
            <a:fld id="{8FDBFFB2-86D9-4B8F-A59A-553A60B94BBE}" type="slidenum">
              <a:rPr lang="en-US" smtClean="0"/>
              <a:t>5</a:t>
            </a:fld>
            <a:endParaRPr lang="en-US"/>
          </a:p>
        </p:txBody>
      </p:sp>
      <p:cxnSp>
        <p:nvCxnSpPr>
          <p:cNvPr id="38" name="Straight Arrow Connector 37">
            <a:extLst>
              <a:ext uri="{FF2B5EF4-FFF2-40B4-BE49-F238E27FC236}">
                <a16:creationId xmlns:a16="http://schemas.microsoft.com/office/drawing/2014/main" id="{D35AA86A-42B9-457E-A9A7-1DB7B527D395}"/>
              </a:ext>
            </a:extLst>
          </p:cNvPr>
          <p:cNvCxnSpPr>
            <a:cxnSpLocks/>
            <a:stCxn id="114" idx="0"/>
            <a:endCxn id="117" idx="4"/>
          </p:cNvCxnSpPr>
          <p:nvPr/>
        </p:nvCxnSpPr>
        <p:spPr>
          <a:xfrm flipH="1" flipV="1">
            <a:off x="5931547" y="4520985"/>
            <a:ext cx="703299" cy="353465"/>
          </a:xfrm>
          <a:prstGeom prst="straightConnector1">
            <a:avLst/>
          </a:prstGeom>
          <a:ln>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6915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9A186-99C1-41DA-BB59-E3BF2AA2DADC}"/>
              </a:ext>
            </a:extLst>
          </p:cNvPr>
          <p:cNvSpPr>
            <a:spLocks noGrp="1"/>
          </p:cNvSpPr>
          <p:nvPr>
            <p:ph type="title"/>
          </p:nvPr>
        </p:nvSpPr>
        <p:spPr/>
        <p:txBody>
          <a:bodyPr/>
          <a:lstStyle/>
          <a:p>
            <a:r>
              <a:rPr lang="en-US" dirty="0"/>
              <a:t>LCS with Bottom Up Approach</a:t>
            </a:r>
          </a:p>
        </p:txBody>
      </p:sp>
      <p:sp>
        <p:nvSpPr>
          <p:cNvPr id="3" name="Content Placeholder 2">
            <a:extLst>
              <a:ext uri="{FF2B5EF4-FFF2-40B4-BE49-F238E27FC236}">
                <a16:creationId xmlns:a16="http://schemas.microsoft.com/office/drawing/2014/main" id="{81DF2674-160D-4D5C-AB87-7A34829F6A87}"/>
              </a:ext>
            </a:extLst>
          </p:cNvPr>
          <p:cNvSpPr>
            <a:spLocks noGrp="1"/>
          </p:cNvSpPr>
          <p:nvPr>
            <p:ph idx="1"/>
          </p:nvPr>
        </p:nvSpPr>
        <p:spPr/>
        <p:txBody>
          <a:bodyPr>
            <a:normAutofit/>
          </a:bodyPr>
          <a:lstStyle/>
          <a:p>
            <a:r>
              <a:rPr lang="en-US" dirty="0"/>
              <a:t>With the Bottom Up approach, we can assess the LCS(A[], B[]) by starting with LCS(A[0], B[0]).  Then we can assess LCS(A[0], B[0…1]), LCS(A[0], B[0…2]), LCS(A[0], B[0…3]), … LCS(A[0], B[0…m])</a:t>
            </a:r>
          </a:p>
          <a:p>
            <a:pPr marL="685800" lvl="2" indent="0">
              <a:buNone/>
            </a:pPr>
            <a:endParaRPr lang="en-US" dirty="0"/>
          </a:p>
          <a:p>
            <a:endParaRPr lang="en-US" dirty="0"/>
          </a:p>
        </p:txBody>
      </p:sp>
      <p:sp>
        <p:nvSpPr>
          <p:cNvPr id="4" name="Slide Number Placeholder 3">
            <a:extLst>
              <a:ext uri="{FF2B5EF4-FFF2-40B4-BE49-F238E27FC236}">
                <a16:creationId xmlns:a16="http://schemas.microsoft.com/office/drawing/2014/main" id="{5A150F6A-F80E-4BDE-9BB9-47B475F0CEA0}"/>
              </a:ext>
            </a:extLst>
          </p:cNvPr>
          <p:cNvSpPr>
            <a:spLocks noGrp="1"/>
          </p:cNvSpPr>
          <p:nvPr>
            <p:ph type="sldNum" sz="quarter" idx="12"/>
          </p:nvPr>
        </p:nvSpPr>
        <p:spPr/>
        <p:txBody>
          <a:bodyPr/>
          <a:lstStyle/>
          <a:p>
            <a:fld id="{8FDBFFB2-86D9-4B8F-A59A-553A60B94BBE}" type="slidenum">
              <a:rPr lang="en-US" smtClean="0"/>
              <a:t>50</a:t>
            </a:fld>
            <a:endParaRPr lang="en-US"/>
          </a:p>
        </p:txBody>
      </p:sp>
    </p:spTree>
    <p:extLst>
      <p:ext uri="{BB962C8B-B14F-4D97-AF65-F5344CB8AC3E}">
        <p14:creationId xmlns:p14="http://schemas.microsoft.com/office/powerpoint/2010/main" val="23663959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9A186-99C1-41DA-BB59-E3BF2AA2DADC}"/>
              </a:ext>
            </a:extLst>
          </p:cNvPr>
          <p:cNvSpPr>
            <a:spLocks noGrp="1"/>
          </p:cNvSpPr>
          <p:nvPr>
            <p:ph type="title"/>
          </p:nvPr>
        </p:nvSpPr>
        <p:spPr/>
        <p:txBody>
          <a:bodyPr/>
          <a:lstStyle/>
          <a:p>
            <a:r>
              <a:rPr lang="en-US" dirty="0"/>
              <a:t>Floyd </a:t>
            </a:r>
            <a:r>
              <a:rPr lang="en-US" dirty="0" err="1"/>
              <a:t>Warshall</a:t>
            </a:r>
            <a:endParaRPr lang="en-US" dirty="0"/>
          </a:p>
        </p:txBody>
      </p:sp>
      <p:sp>
        <p:nvSpPr>
          <p:cNvPr id="3" name="Content Placeholder 2">
            <a:extLst>
              <a:ext uri="{FF2B5EF4-FFF2-40B4-BE49-F238E27FC236}">
                <a16:creationId xmlns:a16="http://schemas.microsoft.com/office/drawing/2014/main" id="{81DF2674-160D-4D5C-AB87-7A34829F6A8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A150F6A-F80E-4BDE-9BB9-47B475F0CEA0}"/>
              </a:ext>
            </a:extLst>
          </p:cNvPr>
          <p:cNvSpPr>
            <a:spLocks noGrp="1"/>
          </p:cNvSpPr>
          <p:nvPr>
            <p:ph type="sldNum" sz="quarter" idx="12"/>
          </p:nvPr>
        </p:nvSpPr>
        <p:spPr/>
        <p:txBody>
          <a:bodyPr/>
          <a:lstStyle/>
          <a:p>
            <a:fld id="{8FDBFFB2-86D9-4B8F-A59A-553A60B94BBE}" type="slidenum">
              <a:rPr lang="en-US" smtClean="0"/>
              <a:t>51</a:t>
            </a:fld>
            <a:endParaRPr lang="en-US"/>
          </a:p>
        </p:txBody>
      </p:sp>
    </p:spTree>
    <p:extLst>
      <p:ext uri="{BB962C8B-B14F-4D97-AF65-F5344CB8AC3E}">
        <p14:creationId xmlns:p14="http://schemas.microsoft.com/office/powerpoint/2010/main" val="4217230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252E6-0641-4F23-8ABE-3E7AE1CA9B28}"/>
              </a:ext>
            </a:extLst>
          </p:cNvPr>
          <p:cNvSpPr>
            <a:spLocks noGrp="1"/>
          </p:cNvSpPr>
          <p:nvPr>
            <p:ph type="title"/>
          </p:nvPr>
        </p:nvSpPr>
        <p:spPr/>
        <p:txBody>
          <a:bodyPr/>
          <a:lstStyle/>
          <a:p>
            <a:r>
              <a:rPr lang="en-US" dirty="0"/>
              <a:t>Fibonacci</a:t>
            </a:r>
          </a:p>
        </p:txBody>
      </p:sp>
      <p:sp>
        <p:nvSpPr>
          <p:cNvPr id="3" name="Content Placeholder 2">
            <a:extLst>
              <a:ext uri="{FF2B5EF4-FFF2-40B4-BE49-F238E27FC236}">
                <a16:creationId xmlns:a16="http://schemas.microsoft.com/office/drawing/2014/main" id="{6911CFC1-0ED1-4AA1-84D1-7777654C0B66}"/>
              </a:ext>
            </a:extLst>
          </p:cNvPr>
          <p:cNvSpPr>
            <a:spLocks noGrp="1"/>
          </p:cNvSpPr>
          <p:nvPr>
            <p:ph idx="1"/>
          </p:nvPr>
        </p:nvSpPr>
        <p:spPr/>
        <p:txBody>
          <a:bodyPr/>
          <a:lstStyle/>
          <a:p>
            <a:r>
              <a:rPr lang="en-US" dirty="0"/>
              <a:t>Fibonacci is a recursive equation in the form of:</a:t>
            </a:r>
          </a:p>
          <a:p>
            <a:pPr lvl="1"/>
            <a:r>
              <a:rPr lang="en-US" dirty="0">
                <a:latin typeface="Courier New" panose="02070309020205020404" pitchFamily="49" charset="0"/>
                <a:cs typeface="Courier New" panose="02070309020205020404" pitchFamily="49" charset="0"/>
              </a:rPr>
              <a:t>Fib(n) = Fib(n-1) + Fib(n-2)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Fib(0) = 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Fib(1) = 1</a:t>
            </a:r>
          </a:p>
          <a:p>
            <a:r>
              <a:rPr lang="en-US" dirty="0"/>
              <a:t>The code would look something like this:</a:t>
            </a:r>
          </a:p>
          <a:p>
            <a:r>
              <a:rPr lang="en-US" dirty="0">
                <a:latin typeface="Courier New" panose="02070309020205020404" pitchFamily="49" charset="0"/>
                <a:cs typeface="Courier New" panose="02070309020205020404" pitchFamily="49" charset="0"/>
              </a:rPr>
              <a:t>int Fib(n):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 (n == 0) return 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 (n == 1) return 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ans</a:t>
            </a:r>
            <a:r>
              <a:rPr lang="en-US" dirty="0">
                <a:latin typeface="Courier New" panose="02070309020205020404" pitchFamily="49" charset="0"/>
                <a:cs typeface="Courier New" panose="02070309020205020404" pitchFamily="49" charset="0"/>
              </a:rPr>
              <a:t> = Fib(n-1) + Fib(n-2)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ans</a:t>
            </a:r>
            <a:endParaRPr lang="en-US"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C1371641-4B8E-460C-A2CD-54F2A024C9CF}"/>
              </a:ext>
            </a:extLst>
          </p:cNvPr>
          <p:cNvSpPr>
            <a:spLocks noGrp="1"/>
          </p:cNvSpPr>
          <p:nvPr>
            <p:ph type="sldNum" sz="quarter" idx="12"/>
          </p:nvPr>
        </p:nvSpPr>
        <p:spPr/>
        <p:txBody>
          <a:bodyPr/>
          <a:lstStyle/>
          <a:p>
            <a:fld id="{8FDBFFB2-86D9-4B8F-A59A-553A60B94BBE}" type="slidenum">
              <a:rPr lang="en-US" smtClean="0"/>
              <a:t>6</a:t>
            </a:fld>
            <a:endParaRPr lang="en-US"/>
          </a:p>
        </p:txBody>
      </p:sp>
    </p:spTree>
    <p:extLst>
      <p:ext uri="{BB962C8B-B14F-4D97-AF65-F5344CB8AC3E}">
        <p14:creationId xmlns:p14="http://schemas.microsoft.com/office/powerpoint/2010/main" val="3577037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252E6-0641-4F23-8ABE-3E7AE1CA9B28}"/>
              </a:ext>
            </a:extLst>
          </p:cNvPr>
          <p:cNvSpPr>
            <a:spLocks noGrp="1"/>
          </p:cNvSpPr>
          <p:nvPr>
            <p:ph type="title"/>
          </p:nvPr>
        </p:nvSpPr>
        <p:spPr/>
        <p:txBody>
          <a:bodyPr/>
          <a:lstStyle/>
          <a:p>
            <a:r>
              <a:rPr lang="en-US" dirty="0"/>
              <a:t>Fibonacci Recursive</a:t>
            </a:r>
          </a:p>
        </p:txBody>
      </p:sp>
      <p:sp>
        <p:nvSpPr>
          <p:cNvPr id="3" name="Content Placeholder 2">
            <a:extLst>
              <a:ext uri="{FF2B5EF4-FFF2-40B4-BE49-F238E27FC236}">
                <a16:creationId xmlns:a16="http://schemas.microsoft.com/office/drawing/2014/main" id="{6911CFC1-0ED1-4AA1-84D1-7777654C0B66}"/>
              </a:ext>
            </a:extLst>
          </p:cNvPr>
          <p:cNvSpPr>
            <a:spLocks noGrp="1"/>
          </p:cNvSpPr>
          <p:nvPr>
            <p:ph idx="1"/>
          </p:nvPr>
        </p:nvSpPr>
        <p:spPr>
          <a:xfrm>
            <a:off x="2208213" y="1600200"/>
            <a:ext cx="4687537" cy="4114800"/>
          </a:xfrm>
        </p:spPr>
        <p:txBody>
          <a:bodyPr/>
          <a:lstStyle/>
          <a:p>
            <a:r>
              <a:rPr lang="en-US" dirty="0">
                <a:latin typeface="Courier New" panose="02070309020205020404" pitchFamily="49" charset="0"/>
                <a:cs typeface="Courier New" panose="02070309020205020404" pitchFamily="49" charset="0"/>
              </a:rPr>
              <a:t>Fib(5);</a:t>
            </a:r>
          </a:p>
        </p:txBody>
      </p:sp>
      <p:sp>
        <p:nvSpPr>
          <p:cNvPr id="4" name="Oval 3">
            <a:extLst>
              <a:ext uri="{FF2B5EF4-FFF2-40B4-BE49-F238E27FC236}">
                <a16:creationId xmlns:a16="http://schemas.microsoft.com/office/drawing/2014/main" id="{29569033-3DD2-4DAF-BAB2-D3E82772E21B}"/>
              </a:ext>
            </a:extLst>
          </p:cNvPr>
          <p:cNvSpPr/>
          <p:nvPr/>
        </p:nvSpPr>
        <p:spPr>
          <a:xfrm>
            <a:off x="8680865" y="1438220"/>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Fib(5)</a:t>
            </a:r>
          </a:p>
        </p:txBody>
      </p:sp>
      <p:sp>
        <p:nvSpPr>
          <p:cNvPr id="7" name="Oval 6">
            <a:extLst>
              <a:ext uri="{FF2B5EF4-FFF2-40B4-BE49-F238E27FC236}">
                <a16:creationId xmlns:a16="http://schemas.microsoft.com/office/drawing/2014/main" id="{9EED54BA-F300-4CDF-974C-5C9C3708114F}"/>
              </a:ext>
            </a:extLst>
          </p:cNvPr>
          <p:cNvSpPr/>
          <p:nvPr/>
        </p:nvSpPr>
        <p:spPr>
          <a:xfrm>
            <a:off x="6764131" y="2152186"/>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Fib(4)</a:t>
            </a:r>
          </a:p>
        </p:txBody>
      </p:sp>
      <p:sp>
        <p:nvSpPr>
          <p:cNvPr id="9" name="Oval 8">
            <a:extLst>
              <a:ext uri="{FF2B5EF4-FFF2-40B4-BE49-F238E27FC236}">
                <a16:creationId xmlns:a16="http://schemas.microsoft.com/office/drawing/2014/main" id="{4185CFBD-0085-46FE-92B7-6A65A9A27D1B}"/>
              </a:ext>
            </a:extLst>
          </p:cNvPr>
          <p:cNvSpPr/>
          <p:nvPr/>
        </p:nvSpPr>
        <p:spPr>
          <a:xfrm>
            <a:off x="5493427" y="2874692"/>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Fib(3)</a:t>
            </a:r>
          </a:p>
        </p:txBody>
      </p:sp>
      <p:sp>
        <p:nvSpPr>
          <p:cNvPr id="10" name="Oval 9">
            <a:extLst>
              <a:ext uri="{FF2B5EF4-FFF2-40B4-BE49-F238E27FC236}">
                <a16:creationId xmlns:a16="http://schemas.microsoft.com/office/drawing/2014/main" id="{00889BCF-76ED-47FA-93B0-99FD1A42C700}"/>
              </a:ext>
            </a:extLst>
          </p:cNvPr>
          <p:cNvSpPr/>
          <p:nvPr/>
        </p:nvSpPr>
        <p:spPr>
          <a:xfrm>
            <a:off x="4845377" y="3607239"/>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Fib(2)</a:t>
            </a:r>
          </a:p>
        </p:txBody>
      </p:sp>
      <p:sp>
        <p:nvSpPr>
          <p:cNvPr id="11" name="Oval 10">
            <a:extLst>
              <a:ext uri="{FF2B5EF4-FFF2-40B4-BE49-F238E27FC236}">
                <a16:creationId xmlns:a16="http://schemas.microsoft.com/office/drawing/2014/main" id="{BF0349F4-A4EB-46E3-BDA9-535306EB74AD}"/>
              </a:ext>
            </a:extLst>
          </p:cNvPr>
          <p:cNvSpPr/>
          <p:nvPr/>
        </p:nvSpPr>
        <p:spPr>
          <a:xfrm>
            <a:off x="4315633" y="4339786"/>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sp>
        <p:nvSpPr>
          <p:cNvPr id="12" name="Oval 11">
            <a:extLst>
              <a:ext uri="{FF2B5EF4-FFF2-40B4-BE49-F238E27FC236}">
                <a16:creationId xmlns:a16="http://schemas.microsoft.com/office/drawing/2014/main" id="{6690A5D0-87D8-49BB-B83C-6F0AF32E0A01}"/>
              </a:ext>
            </a:extLst>
          </p:cNvPr>
          <p:cNvSpPr/>
          <p:nvPr/>
        </p:nvSpPr>
        <p:spPr>
          <a:xfrm>
            <a:off x="5426372" y="4335199"/>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Fib(0)</a:t>
            </a:r>
          </a:p>
        </p:txBody>
      </p:sp>
      <p:cxnSp>
        <p:nvCxnSpPr>
          <p:cNvPr id="14" name="Straight Arrow Connector 13">
            <a:extLst>
              <a:ext uri="{FF2B5EF4-FFF2-40B4-BE49-F238E27FC236}">
                <a16:creationId xmlns:a16="http://schemas.microsoft.com/office/drawing/2014/main" id="{422E26EF-F147-480E-8ED5-5394FCF07BD5}"/>
              </a:ext>
            </a:extLst>
          </p:cNvPr>
          <p:cNvCxnSpPr>
            <a:stCxn id="4" idx="3"/>
            <a:endCxn id="7" idx="0"/>
          </p:cNvCxnSpPr>
          <p:nvPr/>
        </p:nvCxnSpPr>
        <p:spPr>
          <a:xfrm flipH="1">
            <a:off x="7213507" y="1828701"/>
            <a:ext cx="1598977" cy="32348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6969CB0-A16C-46C2-9E1E-7FCAC5AA522D}"/>
              </a:ext>
            </a:extLst>
          </p:cNvPr>
          <p:cNvCxnSpPr>
            <a:cxnSpLocks/>
            <a:stCxn id="4" idx="5"/>
            <a:endCxn id="49" idx="0"/>
          </p:cNvCxnSpPr>
          <p:nvPr/>
        </p:nvCxnSpPr>
        <p:spPr>
          <a:xfrm>
            <a:off x="9447998" y="1828701"/>
            <a:ext cx="1584819" cy="313444"/>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BF95D79-3BEF-427A-9802-96D19223FE93}"/>
              </a:ext>
            </a:extLst>
          </p:cNvPr>
          <p:cNvCxnSpPr>
            <a:cxnSpLocks/>
            <a:stCxn id="7" idx="3"/>
            <a:endCxn id="9" idx="0"/>
          </p:cNvCxnSpPr>
          <p:nvPr/>
        </p:nvCxnSpPr>
        <p:spPr>
          <a:xfrm flipH="1">
            <a:off x="5942803" y="2542667"/>
            <a:ext cx="952947" cy="33202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A29DA2D-5722-452D-88D4-93D983E72C60}"/>
              </a:ext>
            </a:extLst>
          </p:cNvPr>
          <p:cNvCxnSpPr>
            <a:cxnSpLocks/>
            <a:stCxn id="9" idx="3"/>
            <a:endCxn id="10" idx="0"/>
          </p:cNvCxnSpPr>
          <p:nvPr/>
        </p:nvCxnSpPr>
        <p:spPr>
          <a:xfrm flipH="1">
            <a:off x="5294753" y="3265173"/>
            <a:ext cx="330293" cy="342066"/>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5BE8053-54FF-48AC-B706-555404E3C79E}"/>
              </a:ext>
            </a:extLst>
          </p:cNvPr>
          <p:cNvCxnSpPr>
            <a:cxnSpLocks/>
            <a:stCxn id="10" idx="3"/>
            <a:endCxn id="11" idx="0"/>
          </p:cNvCxnSpPr>
          <p:nvPr/>
        </p:nvCxnSpPr>
        <p:spPr>
          <a:xfrm flipH="1">
            <a:off x="4765009" y="3997720"/>
            <a:ext cx="211987" cy="342066"/>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DFE06A2-1301-45EE-A57E-62B64FDAD71F}"/>
              </a:ext>
            </a:extLst>
          </p:cNvPr>
          <p:cNvCxnSpPr>
            <a:cxnSpLocks/>
            <a:stCxn id="10" idx="5"/>
            <a:endCxn id="12" idx="0"/>
          </p:cNvCxnSpPr>
          <p:nvPr/>
        </p:nvCxnSpPr>
        <p:spPr>
          <a:xfrm>
            <a:off x="5612510" y="3997720"/>
            <a:ext cx="263238" cy="337479"/>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FFC178AD-2548-4F82-B404-EF6DE323D782}"/>
              </a:ext>
            </a:extLst>
          </p:cNvPr>
          <p:cNvSpPr/>
          <p:nvPr/>
        </p:nvSpPr>
        <p:spPr>
          <a:xfrm>
            <a:off x="6155877" y="3612693"/>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45" name="Straight Arrow Connector 44">
            <a:extLst>
              <a:ext uri="{FF2B5EF4-FFF2-40B4-BE49-F238E27FC236}">
                <a16:creationId xmlns:a16="http://schemas.microsoft.com/office/drawing/2014/main" id="{7329AE30-170A-43F9-8F86-3EF8115CD6E4}"/>
              </a:ext>
            </a:extLst>
          </p:cNvPr>
          <p:cNvCxnSpPr>
            <a:cxnSpLocks/>
            <a:stCxn id="9" idx="5"/>
            <a:endCxn id="44" idx="0"/>
          </p:cNvCxnSpPr>
          <p:nvPr/>
        </p:nvCxnSpPr>
        <p:spPr>
          <a:xfrm>
            <a:off x="6260560" y="3265173"/>
            <a:ext cx="344693" cy="347520"/>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706EC071-7BB9-496B-8E2C-472266E5C227}"/>
              </a:ext>
            </a:extLst>
          </p:cNvPr>
          <p:cNvSpPr/>
          <p:nvPr/>
        </p:nvSpPr>
        <p:spPr>
          <a:xfrm>
            <a:off x="10583441" y="2142145"/>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Fib(3)</a:t>
            </a:r>
          </a:p>
        </p:txBody>
      </p:sp>
      <p:sp>
        <p:nvSpPr>
          <p:cNvPr id="50" name="Oval 49">
            <a:extLst>
              <a:ext uri="{FF2B5EF4-FFF2-40B4-BE49-F238E27FC236}">
                <a16:creationId xmlns:a16="http://schemas.microsoft.com/office/drawing/2014/main" id="{4443B995-91BD-4B96-A6C7-B188938FA0C4}"/>
              </a:ext>
            </a:extLst>
          </p:cNvPr>
          <p:cNvSpPr/>
          <p:nvPr/>
        </p:nvSpPr>
        <p:spPr>
          <a:xfrm>
            <a:off x="9935391" y="2874692"/>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Fib(2)</a:t>
            </a:r>
          </a:p>
        </p:txBody>
      </p:sp>
      <p:sp>
        <p:nvSpPr>
          <p:cNvPr id="51" name="Oval 50">
            <a:extLst>
              <a:ext uri="{FF2B5EF4-FFF2-40B4-BE49-F238E27FC236}">
                <a16:creationId xmlns:a16="http://schemas.microsoft.com/office/drawing/2014/main" id="{75F5A6BE-4AF8-4B36-9EEB-9DC2820D969C}"/>
              </a:ext>
            </a:extLst>
          </p:cNvPr>
          <p:cNvSpPr/>
          <p:nvPr/>
        </p:nvSpPr>
        <p:spPr>
          <a:xfrm>
            <a:off x="9405647" y="3607239"/>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sp>
        <p:nvSpPr>
          <p:cNvPr id="52" name="Oval 51">
            <a:extLst>
              <a:ext uri="{FF2B5EF4-FFF2-40B4-BE49-F238E27FC236}">
                <a16:creationId xmlns:a16="http://schemas.microsoft.com/office/drawing/2014/main" id="{FD9BC590-0D1D-4710-AA00-5CF196EFE9BE}"/>
              </a:ext>
            </a:extLst>
          </p:cNvPr>
          <p:cNvSpPr/>
          <p:nvPr/>
        </p:nvSpPr>
        <p:spPr>
          <a:xfrm>
            <a:off x="10516386" y="3602652"/>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Fib(0)</a:t>
            </a:r>
          </a:p>
        </p:txBody>
      </p:sp>
      <p:cxnSp>
        <p:nvCxnSpPr>
          <p:cNvPr id="53" name="Straight Arrow Connector 52">
            <a:extLst>
              <a:ext uri="{FF2B5EF4-FFF2-40B4-BE49-F238E27FC236}">
                <a16:creationId xmlns:a16="http://schemas.microsoft.com/office/drawing/2014/main" id="{D51A26B0-8E20-4569-B3A0-92EA0B2A2C3D}"/>
              </a:ext>
            </a:extLst>
          </p:cNvPr>
          <p:cNvCxnSpPr>
            <a:cxnSpLocks/>
            <a:stCxn id="49" idx="3"/>
            <a:endCxn id="50" idx="0"/>
          </p:cNvCxnSpPr>
          <p:nvPr/>
        </p:nvCxnSpPr>
        <p:spPr>
          <a:xfrm flipH="1">
            <a:off x="10384767" y="2532626"/>
            <a:ext cx="330293" cy="342066"/>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4FF0133-6353-4126-A8AB-6A155825D055}"/>
              </a:ext>
            </a:extLst>
          </p:cNvPr>
          <p:cNvCxnSpPr>
            <a:cxnSpLocks/>
            <a:stCxn id="50" idx="3"/>
            <a:endCxn id="51" idx="0"/>
          </p:cNvCxnSpPr>
          <p:nvPr/>
        </p:nvCxnSpPr>
        <p:spPr>
          <a:xfrm flipH="1">
            <a:off x="9855023" y="3265173"/>
            <a:ext cx="211987" cy="342066"/>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ADE5BB8-B72A-4CB7-8007-D6CCCBC02C44}"/>
              </a:ext>
            </a:extLst>
          </p:cNvPr>
          <p:cNvCxnSpPr>
            <a:cxnSpLocks/>
            <a:stCxn id="50" idx="5"/>
            <a:endCxn id="52" idx="0"/>
          </p:cNvCxnSpPr>
          <p:nvPr/>
        </p:nvCxnSpPr>
        <p:spPr>
          <a:xfrm>
            <a:off x="10702524" y="3265173"/>
            <a:ext cx="263238" cy="337479"/>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DDDC2E7C-76C1-42F0-A28D-068EB2CC883D}"/>
              </a:ext>
            </a:extLst>
          </p:cNvPr>
          <p:cNvSpPr/>
          <p:nvPr/>
        </p:nvSpPr>
        <p:spPr>
          <a:xfrm>
            <a:off x="11147429" y="2866667"/>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57" name="Straight Arrow Connector 56">
            <a:extLst>
              <a:ext uri="{FF2B5EF4-FFF2-40B4-BE49-F238E27FC236}">
                <a16:creationId xmlns:a16="http://schemas.microsoft.com/office/drawing/2014/main" id="{F20E8DF0-96AA-45ED-B000-BC3E4D4991C1}"/>
              </a:ext>
            </a:extLst>
          </p:cNvPr>
          <p:cNvCxnSpPr>
            <a:cxnSpLocks/>
            <a:endCxn id="56" idx="0"/>
          </p:cNvCxnSpPr>
          <p:nvPr/>
        </p:nvCxnSpPr>
        <p:spPr>
          <a:xfrm>
            <a:off x="11218955" y="2472448"/>
            <a:ext cx="377850" cy="394219"/>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1D998980-1971-48AB-BE5A-9BAF4A635368}"/>
              </a:ext>
            </a:extLst>
          </p:cNvPr>
          <p:cNvSpPr/>
          <p:nvPr/>
        </p:nvSpPr>
        <p:spPr>
          <a:xfrm>
            <a:off x="7752390" y="2885376"/>
            <a:ext cx="898752" cy="446793"/>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Fib(2)</a:t>
            </a:r>
          </a:p>
        </p:txBody>
      </p:sp>
      <p:sp>
        <p:nvSpPr>
          <p:cNvPr id="60" name="Oval 59">
            <a:extLst>
              <a:ext uri="{FF2B5EF4-FFF2-40B4-BE49-F238E27FC236}">
                <a16:creationId xmlns:a16="http://schemas.microsoft.com/office/drawing/2014/main" id="{582AD2F4-70DE-4647-A178-941B8DF4C5B8}"/>
              </a:ext>
            </a:extLst>
          </p:cNvPr>
          <p:cNvSpPr/>
          <p:nvPr/>
        </p:nvSpPr>
        <p:spPr>
          <a:xfrm>
            <a:off x="7222646" y="3617923"/>
            <a:ext cx="898752" cy="446793"/>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sp>
        <p:nvSpPr>
          <p:cNvPr id="61" name="Oval 60">
            <a:extLst>
              <a:ext uri="{FF2B5EF4-FFF2-40B4-BE49-F238E27FC236}">
                <a16:creationId xmlns:a16="http://schemas.microsoft.com/office/drawing/2014/main" id="{C37FF40E-C080-45F9-A3F1-BF5038542899}"/>
              </a:ext>
            </a:extLst>
          </p:cNvPr>
          <p:cNvSpPr/>
          <p:nvPr/>
        </p:nvSpPr>
        <p:spPr>
          <a:xfrm>
            <a:off x="8333385" y="3613336"/>
            <a:ext cx="898752" cy="446793"/>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Fib(0)</a:t>
            </a:r>
          </a:p>
        </p:txBody>
      </p:sp>
      <p:cxnSp>
        <p:nvCxnSpPr>
          <p:cNvPr id="62" name="Straight Arrow Connector 61">
            <a:extLst>
              <a:ext uri="{FF2B5EF4-FFF2-40B4-BE49-F238E27FC236}">
                <a16:creationId xmlns:a16="http://schemas.microsoft.com/office/drawing/2014/main" id="{6021B925-A2C2-4632-8AF1-E03CC0BAC229}"/>
              </a:ext>
            </a:extLst>
          </p:cNvPr>
          <p:cNvCxnSpPr>
            <a:cxnSpLocks/>
            <a:stCxn id="59" idx="3"/>
            <a:endCxn id="60" idx="0"/>
          </p:cNvCxnSpPr>
          <p:nvPr/>
        </p:nvCxnSpPr>
        <p:spPr>
          <a:xfrm flipH="1">
            <a:off x="7672022" y="3266738"/>
            <a:ext cx="211987" cy="35118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1D7F985-D8F6-481B-B6B4-C7DA99B3415C}"/>
              </a:ext>
            </a:extLst>
          </p:cNvPr>
          <p:cNvCxnSpPr>
            <a:cxnSpLocks/>
            <a:stCxn id="59" idx="5"/>
            <a:endCxn id="61" idx="0"/>
          </p:cNvCxnSpPr>
          <p:nvPr/>
        </p:nvCxnSpPr>
        <p:spPr>
          <a:xfrm>
            <a:off x="8519523" y="3266738"/>
            <a:ext cx="263238" cy="346598"/>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910EEBC-6AC2-42AB-A283-84C8CBD98DDD}"/>
              </a:ext>
            </a:extLst>
          </p:cNvPr>
          <p:cNvCxnSpPr>
            <a:cxnSpLocks/>
            <a:stCxn id="7" idx="5"/>
            <a:endCxn id="59" idx="0"/>
          </p:cNvCxnSpPr>
          <p:nvPr/>
        </p:nvCxnSpPr>
        <p:spPr>
          <a:xfrm>
            <a:off x="7531264" y="2542667"/>
            <a:ext cx="670502" cy="342709"/>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0" name="Slide Number Placeholder 79">
            <a:extLst>
              <a:ext uri="{FF2B5EF4-FFF2-40B4-BE49-F238E27FC236}">
                <a16:creationId xmlns:a16="http://schemas.microsoft.com/office/drawing/2014/main" id="{3BE74FF2-D5DB-4C38-8866-608D2A1ACA6F}"/>
              </a:ext>
            </a:extLst>
          </p:cNvPr>
          <p:cNvSpPr>
            <a:spLocks noGrp="1"/>
          </p:cNvSpPr>
          <p:nvPr>
            <p:ph type="sldNum" sz="quarter" idx="12"/>
          </p:nvPr>
        </p:nvSpPr>
        <p:spPr/>
        <p:txBody>
          <a:bodyPr/>
          <a:lstStyle/>
          <a:p>
            <a:fld id="{8FDBFFB2-86D9-4B8F-A59A-553A60B94BBE}" type="slidenum">
              <a:rPr lang="en-US" smtClean="0"/>
              <a:t>7</a:t>
            </a:fld>
            <a:endParaRPr lang="en-US"/>
          </a:p>
        </p:txBody>
      </p:sp>
    </p:spTree>
    <p:extLst>
      <p:ext uri="{BB962C8B-B14F-4D97-AF65-F5344CB8AC3E}">
        <p14:creationId xmlns:p14="http://schemas.microsoft.com/office/powerpoint/2010/main" val="776499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252E6-0641-4F23-8ABE-3E7AE1CA9B28}"/>
              </a:ext>
            </a:extLst>
          </p:cNvPr>
          <p:cNvSpPr>
            <a:spLocks noGrp="1"/>
          </p:cNvSpPr>
          <p:nvPr>
            <p:ph type="title"/>
          </p:nvPr>
        </p:nvSpPr>
        <p:spPr>
          <a:xfrm>
            <a:off x="2208213" y="304800"/>
            <a:ext cx="9372600" cy="1200416"/>
          </a:xfrm>
        </p:spPr>
        <p:txBody>
          <a:bodyPr/>
          <a:lstStyle/>
          <a:p>
            <a:r>
              <a:rPr lang="en-US" dirty="0"/>
              <a:t>Fibonacci Recursive</a:t>
            </a:r>
          </a:p>
        </p:txBody>
      </p:sp>
      <p:sp>
        <p:nvSpPr>
          <p:cNvPr id="3" name="Content Placeholder 2">
            <a:extLst>
              <a:ext uri="{FF2B5EF4-FFF2-40B4-BE49-F238E27FC236}">
                <a16:creationId xmlns:a16="http://schemas.microsoft.com/office/drawing/2014/main" id="{6911CFC1-0ED1-4AA1-84D1-7777654C0B66}"/>
              </a:ext>
            </a:extLst>
          </p:cNvPr>
          <p:cNvSpPr>
            <a:spLocks noGrp="1"/>
          </p:cNvSpPr>
          <p:nvPr>
            <p:ph idx="1"/>
          </p:nvPr>
        </p:nvSpPr>
        <p:spPr>
          <a:xfrm>
            <a:off x="2208213" y="1600200"/>
            <a:ext cx="3230695" cy="4114800"/>
          </a:xfrm>
        </p:spPr>
        <p:txBody>
          <a:bodyPr/>
          <a:lstStyle/>
          <a:p>
            <a:r>
              <a:rPr lang="en-US" dirty="0">
                <a:latin typeface="Courier New" panose="02070309020205020404" pitchFamily="49" charset="0"/>
                <a:cs typeface="Courier New" panose="02070309020205020404" pitchFamily="49" charset="0"/>
              </a:rPr>
              <a:t>Fib(5);</a:t>
            </a:r>
          </a:p>
          <a:p>
            <a:r>
              <a:rPr lang="en-US" dirty="0">
                <a:cs typeface="Courier New" panose="02070309020205020404" pitchFamily="49" charset="0"/>
              </a:rPr>
              <a:t>There are multiple, repeated calculations.</a:t>
            </a:r>
          </a:p>
          <a:p>
            <a:pPr lvl="1"/>
            <a:r>
              <a:rPr lang="en-US" dirty="0">
                <a:cs typeface="Courier New" panose="02070309020205020404" pitchFamily="49" charset="0"/>
              </a:rPr>
              <a:t>Excessive time to solve this.</a:t>
            </a:r>
          </a:p>
        </p:txBody>
      </p:sp>
      <p:sp>
        <p:nvSpPr>
          <p:cNvPr id="4" name="Oval 3">
            <a:extLst>
              <a:ext uri="{FF2B5EF4-FFF2-40B4-BE49-F238E27FC236}">
                <a16:creationId xmlns:a16="http://schemas.microsoft.com/office/drawing/2014/main" id="{29569033-3DD2-4DAF-BAB2-D3E82772E21B}"/>
              </a:ext>
            </a:extLst>
          </p:cNvPr>
          <p:cNvSpPr/>
          <p:nvPr/>
        </p:nvSpPr>
        <p:spPr>
          <a:xfrm>
            <a:off x="8680865" y="1438220"/>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Fib(5)</a:t>
            </a:r>
          </a:p>
        </p:txBody>
      </p:sp>
      <p:sp>
        <p:nvSpPr>
          <p:cNvPr id="7" name="Oval 6">
            <a:extLst>
              <a:ext uri="{FF2B5EF4-FFF2-40B4-BE49-F238E27FC236}">
                <a16:creationId xmlns:a16="http://schemas.microsoft.com/office/drawing/2014/main" id="{9EED54BA-F300-4CDF-974C-5C9C3708114F}"/>
              </a:ext>
            </a:extLst>
          </p:cNvPr>
          <p:cNvSpPr/>
          <p:nvPr/>
        </p:nvSpPr>
        <p:spPr>
          <a:xfrm>
            <a:off x="6764131" y="2152186"/>
            <a:ext cx="898752" cy="457477"/>
          </a:xfrm>
          <a:prstGeom prst="ellipse">
            <a:avLst/>
          </a:prstGeom>
          <a:solidFill>
            <a:srgbClr val="7030A0"/>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Fib(4)</a:t>
            </a:r>
          </a:p>
        </p:txBody>
      </p:sp>
      <p:sp>
        <p:nvSpPr>
          <p:cNvPr id="9" name="Oval 8">
            <a:extLst>
              <a:ext uri="{FF2B5EF4-FFF2-40B4-BE49-F238E27FC236}">
                <a16:creationId xmlns:a16="http://schemas.microsoft.com/office/drawing/2014/main" id="{4185CFBD-0085-46FE-92B7-6A65A9A27D1B}"/>
              </a:ext>
            </a:extLst>
          </p:cNvPr>
          <p:cNvSpPr/>
          <p:nvPr/>
        </p:nvSpPr>
        <p:spPr>
          <a:xfrm>
            <a:off x="5493427" y="2874692"/>
            <a:ext cx="898752" cy="457477"/>
          </a:xfrm>
          <a:prstGeom prst="ellipse">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Fib(3)</a:t>
            </a:r>
          </a:p>
        </p:txBody>
      </p:sp>
      <p:sp>
        <p:nvSpPr>
          <p:cNvPr id="10" name="Oval 9">
            <a:extLst>
              <a:ext uri="{FF2B5EF4-FFF2-40B4-BE49-F238E27FC236}">
                <a16:creationId xmlns:a16="http://schemas.microsoft.com/office/drawing/2014/main" id="{00889BCF-76ED-47FA-93B0-99FD1A42C700}"/>
              </a:ext>
            </a:extLst>
          </p:cNvPr>
          <p:cNvSpPr/>
          <p:nvPr/>
        </p:nvSpPr>
        <p:spPr>
          <a:xfrm>
            <a:off x="4845377" y="3607239"/>
            <a:ext cx="898752" cy="457477"/>
          </a:xfrm>
          <a:prstGeom prst="ellipse">
            <a:avLst/>
          </a:prstGeom>
          <a:solidFill>
            <a:schemeClr val="accent1">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Fib(2)</a:t>
            </a:r>
          </a:p>
        </p:txBody>
      </p:sp>
      <p:sp>
        <p:nvSpPr>
          <p:cNvPr id="11" name="Oval 10">
            <a:extLst>
              <a:ext uri="{FF2B5EF4-FFF2-40B4-BE49-F238E27FC236}">
                <a16:creationId xmlns:a16="http://schemas.microsoft.com/office/drawing/2014/main" id="{BF0349F4-A4EB-46E3-BDA9-535306EB74AD}"/>
              </a:ext>
            </a:extLst>
          </p:cNvPr>
          <p:cNvSpPr/>
          <p:nvPr/>
        </p:nvSpPr>
        <p:spPr>
          <a:xfrm>
            <a:off x="4315633" y="4339786"/>
            <a:ext cx="898752" cy="457477"/>
          </a:xfrm>
          <a:prstGeom prst="ellipse">
            <a:avLst/>
          </a:prstGeom>
          <a:solidFill>
            <a:schemeClr val="accent3">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sp>
        <p:nvSpPr>
          <p:cNvPr id="12" name="Oval 11">
            <a:extLst>
              <a:ext uri="{FF2B5EF4-FFF2-40B4-BE49-F238E27FC236}">
                <a16:creationId xmlns:a16="http://schemas.microsoft.com/office/drawing/2014/main" id="{6690A5D0-87D8-49BB-B83C-6F0AF32E0A01}"/>
              </a:ext>
            </a:extLst>
          </p:cNvPr>
          <p:cNvSpPr/>
          <p:nvPr/>
        </p:nvSpPr>
        <p:spPr>
          <a:xfrm>
            <a:off x="5426372" y="4335199"/>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Fib(0)</a:t>
            </a:r>
          </a:p>
        </p:txBody>
      </p:sp>
      <p:cxnSp>
        <p:nvCxnSpPr>
          <p:cNvPr id="14" name="Straight Arrow Connector 13">
            <a:extLst>
              <a:ext uri="{FF2B5EF4-FFF2-40B4-BE49-F238E27FC236}">
                <a16:creationId xmlns:a16="http://schemas.microsoft.com/office/drawing/2014/main" id="{422E26EF-F147-480E-8ED5-5394FCF07BD5}"/>
              </a:ext>
            </a:extLst>
          </p:cNvPr>
          <p:cNvCxnSpPr>
            <a:stCxn id="4" idx="3"/>
            <a:endCxn id="7" idx="0"/>
          </p:cNvCxnSpPr>
          <p:nvPr/>
        </p:nvCxnSpPr>
        <p:spPr>
          <a:xfrm flipH="1">
            <a:off x="7213507" y="1828701"/>
            <a:ext cx="1598977" cy="32348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6969CB0-A16C-46C2-9E1E-7FCAC5AA522D}"/>
              </a:ext>
            </a:extLst>
          </p:cNvPr>
          <p:cNvCxnSpPr>
            <a:cxnSpLocks/>
            <a:stCxn id="4" idx="5"/>
            <a:endCxn id="49" idx="0"/>
          </p:cNvCxnSpPr>
          <p:nvPr/>
        </p:nvCxnSpPr>
        <p:spPr>
          <a:xfrm>
            <a:off x="9447998" y="1828701"/>
            <a:ext cx="1584819" cy="313444"/>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BF95D79-3BEF-427A-9802-96D19223FE93}"/>
              </a:ext>
            </a:extLst>
          </p:cNvPr>
          <p:cNvCxnSpPr>
            <a:cxnSpLocks/>
            <a:stCxn id="7" idx="3"/>
            <a:endCxn id="9" idx="0"/>
          </p:cNvCxnSpPr>
          <p:nvPr/>
        </p:nvCxnSpPr>
        <p:spPr>
          <a:xfrm flipH="1">
            <a:off x="5942803" y="2542667"/>
            <a:ext cx="952947" cy="33202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A29DA2D-5722-452D-88D4-93D983E72C60}"/>
              </a:ext>
            </a:extLst>
          </p:cNvPr>
          <p:cNvCxnSpPr>
            <a:cxnSpLocks/>
            <a:stCxn id="9" idx="3"/>
            <a:endCxn id="10" idx="0"/>
          </p:cNvCxnSpPr>
          <p:nvPr/>
        </p:nvCxnSpPr>
        <p:spPr>
          <a:xfrm flipH="1">
            <a:off x="5294753" y="3265173"/>
            <a:ext cx="330293" cy="342066"/>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5BE8053-54FF-48AC-B706-555404E3C79E}"/>
              </a:ext>
            </a:extLst>
          </p:cNvPr>
          <p:cNvCxnSpPr>
            <a:cxnSpLocks/>
            <a:stCxn id="10" idx="3"/>
            <a:endCxn id="11" idx="0"/>
          </p:cNvCxnSpPr>
          <p:nvPr/>
        </p:nvCxnSpPr>
        <p:spPr>
          <a:xfrm flipH="1">
            <a:off x="4765009" y="3997720"/>
            <a:ext cx="211987" cy="342066"/>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DFE06A2-1301-45EE-A57E-62B64FDAD71F}"/>
              </a:ext>
            </a:extLst>
          </p:cNvPr>
          <p:cNvCxnSpPr>
            <a:cxnSpLocks/>
            <a:stCxn id="10" idx="5"/>
            <a:endCxn id="12" idx="0"/>
          </p:cNvCxnSpPr>
          <p:nvPr/>
        </p:nvCxnSpPr>
        <p:spPr>
          <a:xfrm>
            <a:off x="5612510" y="3997720"/>
            <a:ext cx="263238" cy="337479"/>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FFC178AD-2548-4F82-B404-EF6DE323D782}"/>
              </a:ext>
            </a:extLst>
          </p:cNvPr>
          <p:cNvSpPr/>
          <p:nvPr/>
        </p:nvSpPr>
        <p:spPr>
          <a:xfrm>
            <a:off x="6155877" y="3612693"/>
            <a:ext cx="898752" cy="457477"/>
          </a:xfrm>
          <a:prstGeom prst="ellipse">
            <a:avLst/>
          </a:prstGeom>
          <a:solidFill>
            <a:schemeClr val="accent3">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45" name="Straight Arrow Connector 44">
            <a:extLst>
              <a:ext uri="{FF2B5EF4-FFF2-40B4-BE49-F238E27FC236}">
                <a16:creationId xmlns:a16="http://schemas.microsoft.com/office/drawing/2014/main" id="{7329AE30-170A-43F9-8F86-3EF8115CD6E4}"/>
              </a:ext>
            </a:extLst>
          </p:cNvPr>
          <p:cNvCxnSpPr>
            <a:cxnSpLocks/>
            <a:stCxn id="9" idx="5"/>
            <a:endCxn id="44" idx="0"/>
          </p:cNvCxnSpPr>
          <p:nvPr/>
        </p:nvCxnSpPr>
        <p:spPr>
          <a:xfrm>
            <a:off x="6260560" y="3265173"/>
            <a:ext cx="344693" cy="347520"/>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706EC071-7BB9-496B-8E2C-472266E5C227}"/>
              </a:ext>
            </a:extLst>
          </p:cNvPr>
          <p:cNvSpPr/>
          <p:nvPr/>
        </p:nvSpPr>
        <p:spPr>
          <a:xfrm>
            <a:off x="10583441" y="2142145"/>
            <a:ext cx="898752" cy="457477"/>
          </a:xfrm>
          <a:prstGeom prst="ellipse">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Fib(3)</a:t>
            </a:r>
          </a:p>
        </p:txBody>
      </p:sp>
      <p:sp>
        <p:nvSpPr>
          <p:cNvPr id="50" name="Oval 49">
            <a:extLst>
              <a:ext uri="{FF2B5EF4-FFF2-40B4-BE49-F238E27FC236}">
                <a16:creationId xmlns:a16="http://schemas.microsoft.com/office/drawing/2014/main" id="{4443B995-91BD-4B96-A6C7-B188938FA0C4}"/>
              </a:ext>
            </a:extLst>
          </p:cNvPr>
          <p:cNvSpPr/>
          <p:nvPr/>
        </p:nvSpPr>
        <p:spPr>
          <a:xfrm>
            <a:off x="9935391" y="2874692"/>
            <a:ext cx="898752" cy="457477"/>
          </a:xfrm>
          <a:prstGeom prst="ellipse">
            <a:avLst/>
          </a:prstGeom>
          <a:solidFill>
            <a:schemeClr val="accent1">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Fib(2)</a:t>
            </a:r>
          </a:p>
        </p:txBody>
      </p:sp>
      <p:sp>
        <p:nvSpPr>
          <p:cNvPr id="51" name="Oval 50">
            <a:extLst>
              <a:ext uri="{FF2B5EF4-FFF2-40B4-BE49-F238E27FC236}">
                <a16:creationId xmlns:a16="http://schemas.microsoft.com/office/drawing/2014/main" id="{75F5A6BE-4AF8-4B36-9EEB-9DC2820D969C}"/>
              </a:ext>
            </a:extLst>
          </p:cNvPr>
          <p:cNvSpPr/>
          <p:nvPr/>
        </p:nvSpPr>
        <p:spPr>
          <a:xfrm>
            <a:off x="9405647" y="3607239"/>
            <a:ext cx="898752" cy="457477"/>
          </a:xfrm>
          <a:prstGeom prst="ellipse">
            <a:avLst/>
          </a:prstGeom>
          <a:solidFill>
            <a:schemeClr val="accent3">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sp>
        <p:nvSpPr>
          <p:cNvPr id="52" name="Oval 51">
            <a:extLst>
              <a:ext uri="{FF2B5EF4-FFF2-40B4-BE49-F238E27FC236}">
                <a16:creationId xmlns:a16="http://schemas.microsoft.com/office/drawing/2014/main" id="{FD9BC590-0D1D-4710-AA00-5CF196EFE9BE}"/>
              </a:ext>
            </a:extLst>
          </p:cNvPr>
          <p:cNvSpPr/>
          <p:nvPr/>
        </p:nvSpPr>
        <p:spPr>
          <a:xfrm>
            <a:off x="10516386" y="3602652"/>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Fib(0)</a:t>
            </a:r>
          </a:p>
        </p:txBody>
      </p:sp>
      <p:cxnSp>
        <p:nvCxnSpPr>
          <p:cNvPr id="53" name="Straight Arrow Connector 52">
            <a:extLst>
              <a:ext uri="{FF2B5EF4-FFF2-40B4-BE49-F238E27FC236}">
                <a16:creationId xmlns:a16="http://schemas.microsoft.com/office/drawing/2014/main" id="{D51A26B0-8E20-4569-B3A0-92EA0B2A2C3D}"/>
              </a:ext>
            </a:extLst>
          </p:cNvPr>
          <p:cNvCxnSpPr>
            <a:cxnSpLocks/>
            <a:stCxn id="49" idx="3"/>
            <a:endCxn id="50" idx="0"/>
          </p:cNvCxnSpPr>
          <p:nvPr/>
        </p:nvCxnSpPr>
        <p:spPr>
          <a:xfrm flipH="1">
            <a:off x="10384767" y="2532626"/>
            <a:ext cx="330293" cy="342066"/>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4FF0133-6353-4126-A8AB-6A155825D055}"/>
              </a:ext>
            </a:extLst>
          </p:cNvPr>
          <p:cNvCxnSpPr>
            <a:cxnSpLocks/>
            <a:stCxn id="50" idx="3"/>
            <a:endCxn id="51" idx="0"/>
          </p:cNvCxnSpPr>
          <p:nvPr/>
        </p:nvCxnSpPr>
        <p:spPr>
          <a:xfrm flipH="1">
            <a:off x="9855023" y="3265173"/>
            <a:ext cx="211987" cy="342066"/>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ADE5BB8-B72A-4CB7-8007-D6CCCBC02C44}"/>
              </a:ext>
            </a:extLst>
          </p:cNvPr>
          <p:cNvCxnSpPr>
            <a:cxnSpLocks/>
            <a:stCxn id="50" idx="5"/>
            <a:endCxn id="52" idx="0"/>
          </p:cNvCxnSpPr>
          <p:nvPr/>
        </p:nvCxnSpPr>
        <p:spPr>
          <a:xfrm>
            <a:off x="10702524" y="3265173"/>
            <a:ext cx="263238" cy="337479"/>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DDDC2E7C-76C1-42F0-A28D-068EB2CC883D}"/>
              </a:ext>
            </a:extLst>
          </p:cNvPr>
          <p:cNvSpPr/>
          <p:nvPr/>
        </p:nvSpPr>
        <p:spPr>
          <a:xfrm>
            <a:off x="11147429" y="2866667"/>
            <a:ext cx="898752" cy="457477"/>
          </a:xfrm>
          <a:prstGeom prst="ellipse">
            <a:avLst/>
          </a:prstGeom>
          <a:solidFill>
            <a:schemeClr val="accent3">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57" name="Straight Arrow Connector 56">
            <a:extLst>
              <a:ext uri="{FF2B5EF4-FFF2-40B4-BE49-F238E27FC236}">
                <a16:creationId xmlns:a16="http://schemas.microsoft.com/office/drawing/2014/main" id="{F20E8DF0-96AA-45ED-B000-BC3E4D4991C1}"/>
              </a:ext>
            </a:extLst>
          </p:cNvPr>
          <p:cNvCxnSpPr>
            <a:cxnSpLocks/>
            <a:endCxn id="56" idx="0"/>
          </p:cNvCxnSpPr>
          <p:nvPr/>
        </p:nvCxnSpPr>
        <p:spPr>
          <a:xfrm>
            <a:off x="11218955" y="2472448"/>
            <a:ext cx="377850" cy="394219"/>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1D998980-1971-48AB-BE5A-9BAF4A635368}"/>
              </a:ext>
            </a:extLst>
          </p:cNvPr>
          <p:cNvSpPr/>
          <p:nvPr/>
        </p:nvSpPr>
        <p:spPr>
          <a:xfrm>
            <a:off x="7752390" y="2885376"/>
            <a:ext cx="898752" cy="446793"/>
          </a:xfrm>
          <a:prstGeom prst="ellipse">
            <a:avLst/>
          </a:prstGeom>
          <a:solidFill>
            <a:schemeClr val="accent1">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Fib(2)</a:t>
            </a:r>
          </a:p>
        </p:txBody>
      </p:sp>
      <p:sp>
        <p:nvSpPr>
          <p:cNvPr id="60" name="Oval 59">
            <a:extLst>
              <a:ext uri="{FF2B5EF4-FFF2-40B4-BE49-F238E27FC236}">
                <a16:creationId xmlns:a16="http://schemas.microsoft.com/office/drawing/2014/main" id="{582AD2F4-70DE-4647-A178-941B8DF4C5B8}"/>
              </a:ext>
            </a:extLst>
          </p:cNvPr>
          <p:cNvSpPr/>
          <p:nvPr/>
        </p:nvSpPr>
        <p:spPr>
          <a:xfrm>
            <a:off x="7222646" y="3617923"/>
            <a:ext cx="898752" cy="446793"/>
          </a:xfrm>
          <a:prstGeom prst="ellipse">
            <a:avLst/>
          </a:prstGeom>
          <a:solidFill>
            <a:schemeClr val="accent3">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sp>
        <p:nvSpPr>
          <p:cNvPr id="61" name="Oval 60">
            <a:extLst>
              <a:ext uri="{FF2B5EF4-FFF2-40B4-BE49-F238E27FC236}">
                <a16:creationId xmlns:a16="http://schemas.microsoft.com/office/drawing/2014/main" id="{C37FF40E-C080-45F9-A3F1-BF5038542899}"/>
              </a:ext>
            </a:extLst>
          </p:cNvPr>
          <p:cNvSpPr/>
          <p:nvPr/>
        </p:nvSpPr>
        <p:spPr>
          <a:xfrm>
            <a:off x="8333385" y="3613336"/>
            <a:ext cx="898752" cy="446793"/>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Fib(0)</a:t>
            </a:r>
          </a:p>
        </p:txBody>
      </p:sp>
      <p:cxnSp>
        <p:nvCxnSpPr>
          <p:cNvPr id="62" name="Straight Arrow Connector 61">
            <a:extLst>
              <a:ext uri="{FF2B5EF4-FFF2-40B4-BE49-F238E27FC236}">
                <a16:creationId xmlns:a16="http://schemas.microsoft.com/office/drawing/2014/main" id="{6021B925-A2C2-4632-8AF1-E03CC0BAC229}"/>
              </a:ext>
            </a:extLst>
          </p:cNvPr>
          <p:cNvCxnSpPr>
            <a:cxnSpLocks/>
            <a:stCxn id="59" idx="3"/>
            <a:endCxn id="60" idx="0"/>
          </p:cNvCxnSpPr>
          <p:nvPr/>
        </p:nvCxnSpPr>
        <p:spPr>
          <a:xfrm flipH="1">
            <a:off x="7672022" y="3266738"/>
            <a:ext cx="211987" cy="35118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1D7F985-D8F6-481B-B6B4-C7DA99B3415C}"/>
              </a:ext>
            </a:extLst>
          </p:cNvPr>
          <p:cNvCxnSpPr>
            <a:cxnSpLocks/>
            <a:stCxn id="59" idx="5"/>
            <a:endCxn id="61" idx="0"/>
          </p:cNvCxnSpPr>
          <p:nvPr/>
        </p:nvCxnSpPr>
        <p:spPr>
          <a:xfrm>
            <a:off x="8519523" y="3266738"/>
            <a:ext cx="263238" cy="346598"/>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910EEBC-6AC2-42AB-A283-84C8CBD98DDD}"/>
              </a:ext>
            </a:extLst>
          </p:cNvPr>
          <p:cNvCxnSpPr>
            <a:cxnSpLocks/>
            <a:stCxn id="7" idx="5"/>
            <a:endCxn id="59" idx="0"/>
          </p:cNvCxnSpPr>
          <p:nvPr/>
        </p:nvCxnSpPr>
        <p:spPr>
          <a:xfrm>
            <a:off x="7531264" y="2542667"/>
            <a:ext cx="670502" cy="342709"/>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4F8EF4D-F1FB-48BB-88D8-53005AB9DD9A}"/>
              </a:ext>
            </a:extLst>
          </p:cNvPr>
          <p:cNvSpPr/>
          <p:nvPr/>
        </p:nvSpPr>
        <p:spPr>
          <a:xfrm>
            <a:off x="7192407" y="4678547"/>
            <a:ext cx="4122225" cy="646331"/>
          </a:xfrm>
          <a:prstGeom prst="rect">
            <a:avLst/>
          </a:prstGeom>
        </p:spPr>
        <p:txBody>
          <a:bodyPr wrap="square">
            <a:spAutoFit/>
          </a:bodyPr>
          <a:lstStyle/>
          <a:p>
            <a:r>
              <a:rPr lang="en-US" dirty="0">
                <a:cs typeface="Courier New" panose="02070309020205020404" pitchFamily="49" charset="0"/>
              </a:rPr>
              <a:t>O(2</a:t>
            </a:r>
            <a:r>
              <a:rPr lang="en-US" baseline="30000" dirty="0">
                <a:cs typeface="Courier New" panose="02070309020205020404" pitchFamily="49" charset="0"/>
              </a:rPr>
              <a:t>n</a:t>
            </a:r>
            <a:r>
              <a:rPr lang="en-US" dirty="0">
                <a:cs typeface="Courier New" panose="02070309020205020404" pitchFamily="49" charset="0"/>
              </a:rPr>
              <a:t>)</a:t>
            </a:r>
          </a:p>
          <a:p>
            <a:pPr lvl="1"/>
            <a:r>
              <a:rPr lang="en-US" dirty="0">
                <a:cs typeface="Courier New" panose="02070309020205020404" pitchFamily="49" charset="0"/>
              </a:rPr>
              <a:t>Tighter bound of ~</a:t>
            </a:r>
            <a:r>
              <a:rPr lang="en-US" dirty="0" err="1">
                <a:cs typeface="Courier New" panose="02070309020205020404" pitchFamily="49" charset="0"/>
              </a:rPr>
              <a:t>BigTheta</a:t>
            </a:r>
            <a:r>
              <a:rPr lang="en-US" dirty="0">
                <a:cs typeface="Courier New" panose="02070309020205020404" pitchFamily="49" charset="0"/>
              </a:rPr>
              <a:t>(1.6</a:t>
            </a:r>
            <a:r>
              <a:rPr lang="en-US" baseline="30000" dirty="0">
                <a:cs typeface="Courier New" panose="02070309020205020404" pitchFamily="49" charset="0"/>
              </a:rPr>
              <a:t>n</a:t>
            </a:r>
            <a:r>
              <a:rPr lang="en-US" dirty="0">
                <a:cs typeface="Courier New" panose="02070309020205020404" pitchFamily="49" charset="0"/>
              </a:rPr>
              <a:t>)</a:t>
            </a:r>
          </a:p>
        </p:txBody>
      </p:sp>
      <p:sp>
        <p:nvSpPr>
          <p:cNvPr id="20" name="Slide Number Placeholder 19">
            <a:extLst>
              <a:ext uri="{FF2B5EF4-FFF2-40B4-BE49-F238E27FC236}">
                <a16:creationId xmlns:a16="http://schemas.microsoft.com/office/drawing/2014/main" id="{86155EDF-D5CE-4C3A-A9D3-B34B5C90C225}"/>
              </a:ext>
            </a:extLst>
          </p:cNvPr>
          <p:cNvSpPr>
            <a:spLocks noGrp="1"/>
          </p:cNvSpPr>
          <p:nvPr>
            <p:ph type="sldNum" sz="quarter" idx="12"/>
          </p:nvPr>
        </p:nvSpPr>
        <p:spPr>
          <a:xfrm>
            <a:off x="11580814" y="6280298"/>
            <a:ext cx="533399" cy="349101"/>
          </a:xfrm>
        </p:spPr>
        <p:txBody>
          <a:bodyPr/>
          <a:lstStyle/>
          <a:p>
            <a:fld id="{8FDBFFB2-86D9-4B8F-A59A-553A60B94BBE}" type="slidenum">
              <a:rPr lang="en-US" smtClean="0"/>
              <a:t>8</a:t>
            </a:fld>
            <a:endParaRPr lang="en-US"/>
          </a:p>
        </p:txBody>
      </p:sp>
    </p:spTree>
    <p:extLst>
      <p:ext uri="{BB962C8B-B14F-4D97-AF65-F5344CB8AC3E}">
        <p14:creationId xmlns:p14="http://schemas.microsoft.com/office/powerpoint/2010/main" val="840205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252E6-0641-4F23-8ABE-3E7AE1CA9B28}"/>
              </a:ext>
            </a:extLst>
          </p:cNvPr>
          <p:cNvSpPr>
            <a:spLocks noGrp="1"/>
          </p:cNvSpPr>
          <p:nvPr>
            <p:ph type="title"/>
          </p:nvPr>
        </p:nvSpPr>
        <p:spPr>
          <a:xfrm>
            <a:off x="2208213" y="304800"/>
            <a:ext cx="9372600" cy="1200416"/>
          </a:xfrm>
        </p:spPr>
        <p:txBody>
          <a:bodyPr/>
          <a:lstStyle/>
          <a:p>
            <a:r>
              <a:rPr lang="en-US" dirty="0"/>
              <a:t>Fibonacci Recursive</a:t>
            </a:r>
          </a:p>
        </p:txBody>
      </p:sp>
      <p:sp>
        <p:nvSpPr>
          <p:cNvPr id="3" name="Content Placeholder 2">
            <a:extLst>
              <a:ext uri="{FF2B5EF4-FFF2-40B4-BE49-F238E27FC236}">
                <a16:creationId xmlns:a16="http://schemas.microsoft.com/office/drawing/2014/main" id="{6911CFC1-0ED1-4AA1-84D1-7777654C0B66}"/>
              </a:ext>
            </a:extLst>
          </p:cNvPr>
          <p:cNvSpPr>
            <a:spLocks noGrp="1"/>
          </p:cNvSpPr>
          <p:nvPr>
            <p:ph idx="1"/>
          </p:nvPr>
        </p:nvSpPr>
        <p:spPr>
          <a:xfrm>
            <a:off x="2208213" y="1600200"/>
            <a:ext cx="3230695" cy="4114800"/>
          </a:xfrm>
        </p:spPr>
        <p:txBody>
          <a:bodyPr/>
          <a:lstStyle/>
          <a:p>
            <a:r>
              <a:rPr lang="en-US" dirty="0">
                <a:latin typeface="Courier New" panose="02070309020205020404" pitchFamily="49" charset="0"/>
                <a:cs typeface="Courier New" panose="02070309020205020404" pitchFamily="49" charset="0"/>
              </a:rPr>
              <a:t>Fib(5);</a:t>
            </a:r>
          </a:p>
          <a:p>
            <a:r>
              <a:rPr lang="en-US" dirty="0">
                <a:cs typeface="Courier New" panose="02070309020205020404" pitchFamily="49" charset="0"/>
              </a:rPr>
              <a:t>There are multiple, repeated calculations.</a:t>
            </a:r>
          </a:p>
          <a:p>
            <a:pPr lvl="1"/>
            <a:r>
              <a:rPr lang="en-US" dirty="0">
                <a:cs typeface="Courier New" panose="02070309020205020404" pitchFamily="49" charset="0"/>
              </a:rPr>
              <a:t>Excessive time to solve this.</a:t>
            </a:r>
          </a:p>
        </p:txBody>
      </p:sp>
      <p:sp>
        <p:nvSpPr>
          <p:cNvPr id="4" name="Oval 3">
            <a:extLst>
              <a:ext uri="{FF2B5EF4-FFF2-40B4-BE49-F238E27FC236}">
                <a16:creationId xmlns:a16="http://schemas.microsoft.com/office/drawing/2014/main" id="{29569033-3DD2-4DAF-BAB2-D3E82772E21B}"/>
              </a:ext>
            </a:extLst>
          </p:cNvPr>
          <p:cNvSpPr/>
          <p:nvPr/>
        </p:nvSpPr>
        <p:spPr>
          <a:xfrm>
            <a:off x="8680865" y="1438220"/>
            <a:ext cx="898752" cy="457477"/>
          </a:xfrm>
          <a:prstGeom prst="ellipse">
            <a:avLst/>
          </a:prstGeom>
          <a:solidFill>
            <a:schemeClr val="tx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Fib(5)</a:t>
            </a:r>
          </a:p>
        </p:txBody>
      </p:sp>
      <p:sp>
        <p:nvSpPr>
          <p:cNvPr id="7" name="Oval 6">
            <a:extLst>
              <a:ext uri="{FF2B5EF4-FFF2-40B4-BE49-F238E27FC236}">
                <a16:creationId xmlns:a16="http://schemas.microsoft.com/office/drawing/2014/main" id="{9EED54BA-F300-4CDF-974C-5C9C3708114F}"/>
              </a:ext>
            </a:extLst>
          </p:cNvPr>
          <p:cNvSpPr/>
          <p:nvPr/>
        </p:nvSpPr>
        <p:spPr>
          <a:xfrm>
            <a:off x="6764131" y="2152186"/>
            <a:ext cx="898752" cy="457477"/>
          </a:xfrm>
          <a:prstGeom prst="ellipse">
            <a:avLst/>
          </a:prstGeom>
          <a:solidFill>
            <a:srgbClr val="7030A0"/>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Fib(4)</a:t>
            </a:r>
          </a:p>
        </p:txBody>
      </p:sp>
      <p:sp>
        <p:nvSpPr>
          <p:cNvPr id="9" name="Oval 8">
            <a:extLst>
              <a:ext uri="{FF2B5EF4-FFF2-40B4-BE49-F238E27FC236}">
                <a16:creationId xmlns:a16="http://schemas.microsoft.com/office/drawing/2014/main" id="{4185CFBD-0085-46FE-92B7-6A65A9A27D1B}"/>
              </a:ext>
            </a:extLst>
          </p:cNvPr>
          <p:cNvSpPr/>
          <p:nvPr/>
        </p:nvSpPr>
        <p:spPr>
          <a:xfrm>
            <a:off x="5493427" y="2874692"/>
            <a:ext cx="898752" cy="457477"/>
          </a:xfrm>
          <a:prstGeom prst="ellipse">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Fib(3)</a:t>
            </a:r>
          </a:p>
        </p:txBody>
      </p:sp>
      <p:sp>
        <p:nvSpPr>
          <p:cNvPr id="10" name="Oval 9">
            <a:extLst>
              <a:ext uri="{FF2B5EF4-FFF2-40B4-BE49-F238E27FC236}">
                <a16:creationId xmlns:a16="http://schemas.microsoft.com/office/drawing/2014/main" id="{00889BCF-76ED-47FA-93B0-99FD1A42C700}"/>
              </a:ext>
            </a:extLst>
          </p:cNvPr>
          <p:cNvSpPr/>
          <p:nvPr/>
        </p:nvSpPr>
        <p:spPr>
          <a:xfrm>
            <a:off x="4845377" y="3607239"/>
            <a:ext cx="898752" cy="457477"/>
          </a:xfrm>
          <a:prstGeom prst="ellipse">
            <a:avLst/>
          </a:prstGeom>
          <a:solidFill>
            <a:schemeClr val="accent1">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Fib(2)</a:t>
            </a:r>
          </a:p>
        </p:txBody>
      </p:sp>
      <p:sp>
        <p:nvSpPr>
          <p:cNvPr id="11" name="Oval 10">
            <a:extLst>
              <a:ext uri="{FF2B5EF4-FFF2-40B4-BE49-F238E27FC236}">
                <a16:creationId xmlns:a16="http://schemas.microsoft.com/office/drawing/2014/main" id="{BF0349F4-A4EB-46E3-BDA9-535306EB74AD}"/>
              </a:ext>
            </a:extLst>
          </p:cNvPr>
          <p:cNvSpPr/>
          <p:nvPr/>
        </p:nvSpPr>
        <p:spPr>
          <a:xfrm>
            <a:off x="4315633" y="4339786"/>
            <a:ext cx="898752" cy="457477"/>
          </a:xfrm>
          <a:prstGeom prst="ellipse">
            <a:avLst/>
          </a:prstGeom>
          <a:solidFill>
            <a:schemeClr val="accent3">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sp>
        <p:nvSpPr>
          <p:cNvPr id="12" name="Oval 11">
            <a:extLst>
              <a:ext uri="{FF2B5EF4-FFF2-40B4-BE49-F238E27FC236}">
                <a16:creationId xmlns:a16="http://schemas.microsoft.com/office/drawing/2014/main" id="{6690A5D0-87D8-49BB-B83C-6F0AF32E0A01}"/>
              </a:ext>
            </a:extLst>
          </p:cNvPr>
          <p:cNvSpPr/>
          <p:nvPr/>
        </p:nvSpPr>
        <p:spPr>
          <a:xfrm>
            <a:off x="5426372" y="4335199"/>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Fib(0)</a:t>
            </a:r>
          </a:p>
        </p:txBody>
      </p:sp>
      <p:cxnSp>
        <p:nvCxnSpPr>
          <p:cNvPr id="14" name="Straight Arrow Connector 13">
            <a:extLst>
              <a:ext uri="{FF2B5EF4-FFF2-40B4-BE49-F238E27FC236}">
                <a16:creationId xmlns:a16="http://schemas.microsoft.com/office/drawing/2014/main" id="{422E26EF-F147-480E-8ED5-5394FCF07BD5}"/>
              </a:ext>
            </a:extLst>
          </p:cNvPr>
          <p:cNvCxnSpPr>
            <a:stCxn id="4" idx="3"/>
            <a:endCxn id="7" idx="0"/>
          </p:cNvCxnSpPr>
          <p:nvPr/>
        </p:nvCxnSpPr>
        <p:spPr>
          <a:xfrm flipH="1">
            <a:off x="7213507" y="1828701"/>
            <a:ext cx="1598977" cy="32348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6969CB0-A16C-46C2-9E1E-7FCAC5AA522D}"/>
              </a:ext>
            </a:extLst>
          </p:cNvPr>
          <p:cNvCxnSpPr>
            <a:cxnSpLocks/>
            <a:stCxn id="4" idx="5"/>
            <a:endCxn id="49" idx="0"/>
          </p:cNvCxnSpPr>
          <p:nvPr/>
        </p:nvCxnSpPr>
        <p:spPr>
          <a:xfrm>
            <a:off x="9447998" y="1828701"/>
            <a:ext cx="1584819" cy="313444"/>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BF95D79-3BEF-427A-9802-96D19223FE93}"/>
              </a:ext>
            </a:extLst>
          </p:cNvPr>
          <p:cNvCxnSpPr>
            <a:cxnSpLocks/>
            <a:stCxn id="7" idx="3"/>
            <a:endCxn id="9" idx="0"/>
          </p:cNvCxnSpPr>
          <p:nvPr/>
        </p:nvCxnSpPr>
        <p:spPr>
          <a:xfrm flipH="1">
            <a:off x="5942803" y="2542667"/>
            <a:ext cx="952947" cy="33202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A29DA2D-5722-452D-88D4-93D983E72C60}"/>
              </a:ext>
            </a:extLst>
          </p:cNvPr>
          <p:cNvCxnSpPr>
            <a:cxnSpLocks/>
            <a:stCxn id="9" idx="3"/>
            <a:endCxn id="10" idx="0"/>
          </p:cNvCxnSpPr>
          <p:nvPr/>
        </p:nvCxnSpPr>
        <p:spPr>
          <a:xfrm flipH="1">
            <a:off x="5294753" y="3265173"/>
            <a:ext cx="330293" cy="342066"/>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5BE8053-54FF-48AC-B706-555404E3C79E}"/>
              </a:ext>
            </a:extLst>
          </p:cNvPr>
          <p:cNvCxnSpPr>
            <a:cxnSpLocks/>
            <a:stCxn id="10" idx="3"/>
            <a:endCxn id="11" idx="0"/>
          </p:cNvCxnSpPr>
          <p:nvPr/>
        </p:nvCxnSpPr>
        <p:spPr>
          <a:xfrm flipH="1">
            <a:off x="4765009" y="3997720"/>
            <a:ext cx="211987" cy="342066"/>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DFE06A2-1301-45EE-A57E-62B64FDAD71F}"/>
              </a:ext>
            </a:extLst>
          </p:cNvPr>
          <p:cNvCxnSpPr>
            <a:cxnSpLocks/>
            <a:stCxn id="10" idx="5"/>
            <a:endCxn id="12" idx="0"/>
          </p:cNvCxnSpPr>
          <p:nvPr/>
        </p:nvCxnSpPr>
        <p:spPr>
          <a:xfrm>
            <a:off x="5612510" y="3997720"/>
            <a:ext cx="263238" cy="337479"/>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FFC178AD-2548-4F82-B404-EF6DE323D782}"/>
              </a:ext>
            </a:extLst>
          </p:cNvPr>
          <p:cNvSpPr/>
          <p:nvPr/>
        </p:nvSpPr>
        <p:spPr>
          <a:xfrm>
            <a:off x="6155877" y="3612693"/>
            <a:ext cx="898752" cy="457477"/>
          </a:xfrm>
          <a:prstGeom prst="ellipse">
            <a:avLst/>
          </a:prstGeom>
          <a:solidFill>
            <a:schemeClr val="accent3">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45" name="Straight Arrow Connector 44">
            <a:extLst>
              <a:ext uri="{FF2B5EF4-FFF2-40B4-BE49-F238E27FC236}">
                <a16:creationId xmlns:a16="http://schemas.microsoft.com/office/drawing/2014/main" id="{7329AE30-170A-43F9-8F86-3EF8115CD6E4}"/>
              </a:ext>
            </a:extLst>
          </p:cNvPr>
          <p:cNvCxnSpPr>
            <a:cxnSpLocks/>
            <a:stCxn id="9" idx="5"/>
            <a:endCxn id="44" idx="0"/>
          </p:cNvCxnSpPr>
          <p:nvPr/>
        </p:nvCxnSpPr>
        <p:spPr>
          <a:xfrm>
            <a:off x="6260560" y="3265173"/>
            <a:ext cx="344693" cy="347520"/>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706EC071-7BB9-496B-8E2C-472266E5C227}"/>
              </a:ext>
            </a:extLst>
          </p:cNvPr>
          <p:cNvSpPr/>
          <p:nvPr/>
        </p:nvSpPr>
        <p:spPr>
          <a:xfrm>
            <a:off x="10583441" y="2142145"/>
            <a:ext cx="898752" cy="457477"/>
          </a:xfrm>
          <a:prstGeom prst="ellipse">
            <a:avLst/>
          </a:prstGeom>
          <a:solidFill>
            <a:schemeClr val="accent4">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Fib(3)</a:t>
            </a:r>
          </a:p>
        </p:txBody>
      </p:sp>
      <p:sp>
        <p:nvSpPr>
          <p:cNvPr id="50" name="Oval 49">
            <a:extLst>
              <a:ext uri="{FF2B5EF4-FFF2-40B4-BE49-F238E27FC236}">
                <a16:creationId xmlns:a16="http://schemas.microsoft.com/office/drawing/2014/main" id="{4443B995-91BD-4B96-A6C7-B188938FA0C4}"/>
              </a:ext>
            </a:extLst>
          </p:cNvPr>
          <p:cNvSpPr/>
          <p:nvPr/>
        </p:nvSpPr>
        <p:spPr>
          <a:xfrm>
            <a:off x="9935391" y="2874692"/>
            <a:ext cx="898752" cy="457477"/>
          </a:xfrm>
          <a:prstGeom prst="ellipse">
            <a:avLst/>
          </a:prstGeom>
          <a:solidFill>
            <a:schemeClr val="accent1">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Fib(2)</a:t>
            </a:r>
          </a:p>
        </p:txBody>
      </p:sp>
      <p:sp>
        <p:nvSpPr>
          <p:cNvPr id="51" name="Oval 50">
            <a:extLst>
              <a:ext uri="{FF2B5EF4-FFF2-40B4-BE49-F238E27FC236}">
                <a16:creationId xmlns:a16="http://schemas.microsoft.com/office/drawing/2014/main" id="{75F5A6BE-4AF8-4B36-9EEB-9DC2820D969C}"/>
              </a:ext>
            </a:extLst>
          </p:cNvPr>
          <p:cNvSpPr/>
          <p:nvPr/>
        </p:nvSpPr>
        <p:spPr>
          <a:xfrm>
            <a:off x="9405647" y="3607239"/>
            <a:ext cx="898752" cy="457477"/>
          </a:xfrm>
          <a:prstGeom prst="ellipse">
            <a:avLst/>
          </a:prstGeom>
          <a:solidFill>
            <a:schemeClr val="accent3">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sp>
        <p:nvSpPr>
          <p:cNvPr id="52" name="Oval 51">
            <a:extLst>
              <a:ext uri="{FF2B5EF4-FFF2-40B4-BE49-F238E27FC236}">
                <a16:creationId xmlns:a16="http://schemas.microsoft.com/office/drawing/2014/main" id="{FD9BC590-0D1D-4710-AA00-5CF196EFE9BE}"/>
              </a:ext>
            </a:extLst>
          </p:cNvPr>
          <p:cNvSpPr/>
          <p:nvPr/>
        </p:nvSpPr>
        <p:spPr>
          <a:xfrm>
            <a:off x="10516386" y="3602652"/>
            <a:ext cx="898752" cy="457477"/>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Fib(0)</a:t>
            </a:r>
          </a:p>
        </p:txBody>
      </p:sp>
      <p:cxnSp>
        <p:nvCxnSpPr>
          <p:cNvPr id="53" name="Straight Arrow Connector 52">
            <a:extLst>
              <a:ext uri="{FF2B5EF4-FFF2-40B4-BE49-F238E27FC236}">
                <a16:creationId xmlns:a16="http://schemas.microsoft.com/office/drawing/2014/main" id="{D51A26B0-8E20-4569-B3A0-92EA0B2A2C3D}"/>
              </a:ext>
            </a:extLst>
          </p:cNvPr>
          <p:cNvCxnSpPr>
            <a:cxnSpLocks/>
            <a:stCxn id="49" idx="3"/>
            <a:endCxn id="50" idx="0"/>
          </p:cNvCxnSpPr>
          <p:nvPr/>
        </p:nvCxnSpPr>
        <p:spPr>
          <a:xfrm flipH="1">
            <a:off x="10384767" y="2532626"/>
            <a:ext cx="330293" cy="342066"/>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4FF0133-6353-4126-A8AB-6A155825D055}"/>
              </a:ext>
            </a:extLst>
          </p:cNvPr>
          <p:cNvCxnSpPr>
            <a:cxnSpLocks/>
            <a:stCxn id="50" idx="3"/>
            <a:endCxn id="51" idx="0"/>
          </p:cNvCxnSpPr>
          <p:nvPr/>
        </p:nvCxnSpPr>
        <p:spPr>
          <a:xfrm flipH="1">
            <a:off x="9855023" y="3265173"/>
            <a:ext cx="211987" cy="342066"/>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ADE5BB8-B72A-4CB7-8007-D6CCCBC02C44}"/>
              </a:ext>
            </a:extLst>
          </p:cNvPr>
          <p:cNvCxnSpPr>
            <a:cxnSpLocks/>
            <a:stCxn id="50" idx="5"/>
            <a:endCxn id="52" idx="0"/>
          </p:cNvCxnSpPr>
          <p:nvPr/>
        </p:nvCxnSpPr>
        <p:spPr>
          <a:xfrm>
            <a:off x="10702524" y="3265173"/>
            <a:ext cx="263238" cy="337479"/>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DDDC2E7C-76C1-42F0-A28D-068EB2CC883D}"/>
              </a:ext>
            </a:extLst>
          </p:cNvPr>
          <p:cNvSpPr/>
          <p:nvPr/>
        </p:nvSpPr>
        <p:spPr>
          <a:xfrm>
            <a:off x="11147429" y="2866667"/>
            <a:ext cx="898752" cy="457477"/>
          </a:xfrm>
          <a:prstGeom prst="ellipse">
            <a:avLst/>
          </a:prstGeom>
          <a:solidFill>
            <a:schemeClr val="accent3">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cxnSp>
        <p:nvCxnSpPr>
          <p:cNvPr id="57" name="Straight Arrow Connector 56">
            <a:extLst>
              <a:ext uri="{FF2B5EF4-FFF2-40B4-BE49-F238E27FC236}">
                <a16:creationId xmlns:a16="http://schemas.microsoft.com/office/drawing/2014/main" id="{F20E8DF0-96AA-45ED-B000-BC3E4D4991C1}"/>
              </a:ext>
            </a:extLst>
          </p:cNvPr>
          <p:cNvCxnSpPr>
            <a:cxnSpLocks/>
            <a:endCxn id="56" idx="0"/>
          </p:cNvCxnSpPr>
          <p:nvPr/>
        </p:nvCxnSpPr>
        <p:spPr>
          <a:xfrm>
            <a:off x="11218955" y="2472448"/>
            <a:ext cx="377850" cy="394219"/>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1D998980-1971-48AB-BE5A-9BAF4A635368}"/>
              </a:ext>
            </a:extLst>
          </p:cNvPr>
          <p:cNvSpPr/>
          <p:nvPr/>
        </p:nvSpPr>
        <p:spPr>
          <a:xfrm>
            <a:off x="7752390" y="2885376"/>
            <a:ext cx="898752" cy="446793"/>
          </a:xfrm>
          <a:prstGeom prst="ellipse">
            <a:avLst/>
          </a:prstGeom>
          <a:solidFill>
            <a:schemeClr val="accent1">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Fib(2)</a:t>
            </a:r>
          </a:p>
        </p:txBody>
      </p:sp>
      <p:sp>
        <p:nvSpPr>
          <p:cNvPr id="60" name="Oval 59">
            <a:extLst>
              <a:ext uri="{FF2B5EF4-FFF2-40B4-BE49-F238E27FC236}">
                <a16:creationId xmlns:a16="http://schemas.microsoft.com/office/drawing/2014/main" id="{582AD2F4-70DE-4647-A178-941B8DF4C5B8}"/>
              </a:ext>
            </a:extLst>
          </p:cNvPr>
          <p:cNvSpPr/>
          <p:nvPr/>
        </p:nvSpPr>
        <p:spPr>
          <a:xfrm>
            <a:off x="7222646" y="3617923"/>
            <a:ext cx="898752" cy="446793"/>
          </a:xfrm>
          <a:prstGeom prst="ellipse">
            <a:avLst/>
          </a:prstGeom>
          <a:solidFill>
            <a:schemeClr val="accent3">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Fib(1)</a:t>
            </a:r>
          </a:p>
        </p:txBody>
      </p:sp>
      <p:sp>
        <p:nvSpPr>
          <p:cNvPr id="61" name="Oval 60">
            <a:extLst>
              <a:ext uri="{FF2B5EF4-FFF2-40B4-BE49-F238E27FC236}">
                <a16:creationId xmlns:a16="http://schemas.microsoft.com/office/drawing/2014/main" id="{C37FF40E-C080-45F9-A3F1-BF5038542899}"/>
              </a:ext>
            </a:extLst>
          </p:cNvPr>
          <p:cNvSpPr/>
          <p:nvPr/>
        </p:nvSpPr>
        <p:spPr>
          <a:xfrm>
            <a:off x="8333385" y="3613336"/>
            <a:ext cx="898752" cy="446793"/>
          </a:xfrm>
          <a:prstGeom prst="ellipse">
            <a:avLst/>
          </a:prstGeom>
          <a:solidFill>
            <a:schemeClr val="accent2">
              <a:lumMod val="75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Fib(0)</a:t>
            </a:r>
          </a:p>
        </p:txBody>
      </p:sp>
      <p:cxnSp>
        <p:nvCxnSpPr>
          <p:cNvPr id="62" name="Straight Arrow Connector 61">
            <a:extLst>
              <a:ext uri="{FF2B5EF4-FFF2-40B4-BE49-F238E27FC236}">
                <a16:creationId xmlns:a16="http://schemas.microsoft.com/office/drawing/2014/main" id="{6021B925-A2C2-4632-8AF1-E03CC0BAC229}"/>
              </a:ext>
            </a:extLst>
          </p:cNvPr>
          <p:cNvCxnSpPr>
            <a:cxnSpLocks/>
            <a:stCxn id="59" idx="3"/>
            <a:endCxn id="60" idx="0"/>
          </p:cNvCxnSpPr>
          <p:nvPr/>
        </p:nvCxnSpPr>
        <p:spPr>
          <a:xfrm flipH="1">
            <a:off x="7672022" y="3266738"/>
            <a:ext cx="211987" cy="351185"/>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1D7F985-D8F6-481B-B6B4-C7DA99B3415C}"/>
              </a:ext>
            </a:extLst>
          </p:cNvPr>
          <p:cNvCxnSpPr>
            <a:cxnSpLocks/>
            <a:stCxn id="59" idx="5"/>
            <a:endCxn id="61" idx="0"/>
          </p:cNvCxnSpPr>
          <p:nvPr/>
        </p:nvCxnSpPr>
        <p:spPr>
          <a:xfrm>
            <a:off x="8519523" y="3266738"/>
            <a:ext cx="263238" cy="346598"/>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910EEBC-6AC2-42AB-A283-84C8CBD98DDD}"/>
              </a:ext>
            </a:extLst>
          </p:cNvPr>
          <p:cNvCxnSpPr>
            <a:cxnSpLocks/>
            <a:stCxn id="7" idx="5"/>
            <a:endCxn id="59" idx="0"/>
          </p:cNvCxnSpPr>
          <p:nvPr/>
        </p:nvCxnSpPr>
        <p:spPr>
          <a:xfrm>
            <a:off x="7531264" y="2542667"/>
            <a:ext cx="670502" cy="342709"/>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4F8EF4D-F1FB-48BB-88D8-53005AB9DD9A}"/>
              </a:ext>
            </a:extLst>
          </p:cNvPr>
          <p:cNvSpPr/>
          <p:nvPr/>
        </p:nvSpPr>
        <p:spPr>
          <a:xfrm>
            <a:off x="6669249" y="4678547"/>
            <a:ext cx="4645384" cy="1200329"/>
          </a:xfrm>
          <a:prstGeom prst="rect">
            <a:avLst/>
          </a:prstGeom>
        </p:spPr>
        <p:txBody>
          <a:bodyPr wrap="square">
            <a:spAutoFit/>
          </a:bodyPr>
          <a:lstStyle/>
          <a:p>
            <a:pPr marL="285750" indent="-285750">
              <a:buFont typeface="Arial" panose="020B0604020202020204" pitchFamily="34" charset="0"/>
              <a:buChar char="•"/>
            </a:pPr>
            <a:r>
              <a:rPr lang="en-US" dirty="0">
                <a:cs typeface="Courier New" panose="02070309020205020404" pitchFamily="49" charset="0"/>
              </a:rPr>
              <a:t>O(2</a:t>
            </a:r>
            <a:r>
              <a:rPr lang="en-US" baseline="30000" dirty="0">
                <a:cs typeface="Courier New" panose="02070309020205020404" pitchFamily="49" charset="0"/>
              </a:rPr>
              <a:t>n</a:t>
            </a:r>
            <a:r>
              <a:rPr lang="en-US" dirty="0">
                <a:cs typeface="Courier New" panose="02070309020205020404" pitchFamily="49" charset="0"/>
              </a:rPr>
              <a:t>)</a:t>
            </a:r>
          </a:p>
          <a:p>
            <a:pPr marL="742950" lvl="1" indent="-285750">
              <a:buFont typeface="Arial" panose="020B0604020202020204" pitchFamily="34" charset="0"/>
              <a:buChar char="•"/>
            </a:pPr>
            <a:r>
              <a:rPr lang="en-US" sz="1600" dirty="0">
                <a:cs typeface="Courier New" panose="02070309020205020404" pitchFamily="49" charset="0"/>
              </a:rPr>
              <a:t>Tighter</a:t>
            </a:r>
            <a:r>
              <a:rPr lang="en-US" dirty="0">
                <a:cs typeface="Courier New" panose="02070309020205020404" pitchFamily="49" charset="0"/>
              </a:rPr>
              <a:t> bound of ~</a:t>
            </a:r>
            <a:r>
              <a:rPr lang="en-US" dirty="0" err="1">
                <a:cs typeface="Courier New" panose="02070309020205020404" pitchFamily="49" charset="0"/>
              </a:rPr>
              <a:t>BigTheta</a:t>
            </a:r>
            <a:r>
              <a:rPr lang="en-US" dirty="0">
                <a:cs typeface="Courier New" panose="02070309020205020404" pitchFamily="49" charset="0"/>
              </a:rPr>
              <a:t>(1.6</a:t>
            </a:r>
            <a:r>
              <a:rPr lang="en-US" baseline="30000" dirty="0">
                <a:cs typeface="Courier New" panose="02070309020205020404" pitchFamily="49" charset="0"/>
              </a:rPr>
              <a:t>n</a:t>
            </a:r>
            <a:r>
              <a:rPr lang="en-US" dirty="0">
                <a:cs typeface="Courier New" panose="02070309020205020404" pitchFamily="49" charset="0"/>
              </a:rPr>
              <a:t>)</a:t>
            </a:r>
          </a:p>
          <a:p>
            <a:pPr marL="285750" indent="-285750">
              <a:buFont typeface="Arial" panose="020B0604020202020204" pitchFamily="34" charset="0"/>
              <a:buChar char="•"/>
            </a:pPr>
            <a:r>
              <a:rPr lang="en-US" dirty="0">
                <a:cs typeface="Courier New" panose="02070309020205020404" pitchFamily="49" charset="0"/>
              </a:rPr>
              <a:t>What if we saved</a:t>
            </a:r>
          </a:p>
          <a:p>
            <a:pPr marL="742950" lvl="1" indent="-285750">
              <a:buFont typeface="Arial" panose="020B0604020202020204" pitchFamily="34" charset="0"/>
              <a:buChar char="•"/>
            </a:pPr>
            <a:endParaRPr lang="en-US" dirty="0">
              <a:cs typeface="Courier New" panose="02070309020205020404" pitchFamily="49" charset="0"/>
            </a:endParaRPr>
          </a:p>
        </p:txBody>
      </p:sp>
      <p:sp>
        <p:nvSpPr>
          <p:cNvPr id="20" name="Slide Number Placeholder 19">
            <a:extLst>
              <a:ext uri="{FF2B5EF4-FFF2-40B4-BE49-F238E27FC236}">
                <a16:creationId xmlns:a16="http://schemas.microsoft.com/office/drawing/2014/main" id="{86155EDF-D5CE-4C3A-A9D3-B34B5C90C225}"/>
              </a:ext>
            </a:extLst>
          </p:cNvPr>
          <p:cNvSpPr>
            <a:spLocks noGrp="1"/>
          </p:cNvSpPr>
          <p:nvPr>
            <p:ph type="sldNum" sz="quarter" idx="12"/>
          </p:nvPr>
        </p:nvSpPr>
        <p:spPr>
          <a:xfrm>
            <a:off x="11580814" y="6280298"/>
            <a:ext cx="533399" cy="349101"/>
          </a:xfrm>
        </p:spPr>
        <p:txBody>
          <a:bodyPr/>
          <a:lstStyle/>
          <a:p>
            <a:fld id="{8FDBFFB2-86D9-4B8F-A59A-553A60B94BBE}" type="slidenum">
              <a:rPr lang="en-US" smtClean="0"/>
              <a:t>9</a:t>
            </a:fld>
            <a:endParaRPr lang="en-US"/>
          </a:p>
        </p:txBody>
      </p:sp>
    </p:spTree>
    <p:extLst>
      <p:ext uri="{BB962C8B-B14F-4D97-AF65-F5344CB8AC3E}">
        <p14:creationId xmlns:p14="http://schemas.microsoft.com/office/powerpoint/2010/main" val="1418960245"/>
      </p:ext>
    </p:extLst>
  </p:cSld>
  <p:clrMapOvr>
    <a:masterClrMapping/>
  </p:clrMapOvr>
</p:sld>
</file>

<file path=ppt/theme/theme1.xml><?xml version="1.0" encoding="utf-8"?>
<a:theme xmlns:a="http://schemas.openxmlformats.org/drawingml/2006/main" name="Children Playing 16x9">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a:solidFill>
            <a:schemeClr val="tx2">
              <a:lumMod val="85000"/>
              <a:lumOff val="15000"/>
            </a:schemeClr>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61883.potx" id="{18737D51-7733-4200-B5C9-BF22CA2CE631}" vid="{40CEFE45-12FF-4454-86EB-59F04C858872}"/>
    </a:ext>
  </a:extLst>
</a:theme>
</file>

<file path=ppt/theme/theme2.xml><?xml version="1.0" encoding="utf-8"?>
<a:theme xmlns:a="http://schemas.openxmlformats.org/drawingml/2006/main" name="Office Theme">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Children playing education presentation design (cartoon illustration, widescreen)</Template>
  <TotalTime>1030</TotalTime>
  <Words>3134</Words>
  <Application>Microsoft Office PowerPoint</Application>
  <PresentationFormat>Widescreen</PresentationFormat>
  <Paragraphs>838</Paragraphs>
  <Slides>51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Courier New</vt:lpstr>
      <vt:lpstr>Euphemia</vt:lpstr>
      <vt:lpstr>Wingdings</vt:lpstr>
      <vt:lpstr>Children Playing 16x9</vt:lpstr>
      <vt:lpstr>You Made It!</vt:lpstr>
      <vt:lpstr>Instructions</vt:lpstr>
      <vt:lpstr>Announcements</vt:lpstr>
      <vt:lpstr>Last Time…</vt:lpstr>
      <vt:lpstr>PowerPoint Presentation</vt:lpstr>
      <vt:lpstr>Fibonacci</vt:lpstr>
      <vt:lpstr>Fibonacci Recursive</vt:lpstr>
      <vt:lpstr>Fibonacci Recursive</vt:lpstr>
      <vt:lpstr>Fibonacci Recursive</vt:lpstr>
      <vt:lpstr>Fibonacci Recursive</vt:lpstr>
      <vt:lpstr>Dynamic Programming</vt:lpstr>
      <vt:lpstr>Dynamic Programming</vt:lpstr>
      <vt:lpstr>Top-Down Fibonacci</vt:lpstr>
      <vt:lpstr>Top-Down Fibonacci</vt:lpstr>
      <vt:lpstr>Top-Down Fibonacci</vt:lpstr>
      <vt:lpstr>Top-Down Fibonacci</vt:lpstr>
      <vt:lpstr>Top-Down Fibonacci</vt:lpstr>
      <vt:lpstr>Top-Down Fibonacci</vt:lpstr>
      <vt:lpstr>Top-Down Fibonacci</vt:lpstr>
      <vt:lpstr>Top-Down Fibonacci</vt:lpstr>
      <vt:lpstr>Top-Down Fibonacci</vt:lpstr>
      <vt:lpstr>Top-Down Fibonacci</vt:lpstr>
      <vt:lpstr>Top-Down Fibonacci</vt:lpstr>
      <vt:lpstr>Top-Down Fibonacci</vt:lpstr>
      <vt:lpstr>Top-Down Fibonacci</vt:lpstr>
      <vt:lpstr>Top-Down Fibonacci</vt:lpstr>
      <vt:lpstr>Top-Down Fibonacci</vt:lpstr>
      <vt:lpstr>Top-Down Fibonacci</vt:lpstr>
      <vt:lpstr>Top-Down Fibonacci</vt:lpstr>
      <vt:lpstr>Recursive vs. Top-Down Fib</vt:lpstr>
      <vt:lpstr>Bottom-Up Fibonacci</vt:lpstr>
      <vt:lpstr>Wand Cutting (NOT ON EXAM)</vt:lpstr>
      <vt:lpstr>Wand Cutting</vt:lpstr>
      <vt:lpstr>Wand Cutting Options</vt:lpstr>
      <vt:lpstr>Wand Cutting Code</vt:lpstr>
      <vt:lpstr>Wand Cutting Tree</vt:lpstr>
      <vt:lpstr>Wand Cutting Code</vt:lpstr>
      <vt:lpstr>Wand Cutting Tree</vt:lpstr>
      <vt:lpstr>Wand Cutting Tree</vt:lpstr>
      <vt:lpstr>Dynamic Programming</vt:lpstr>
      <vt:lpstr>Dynamic Programming</vt:lpstr>
      <vt:lpstr>Top-Down Wand Cutting</vt:lpstr>
      <vt:lpstr>Top-Down Wand Cutting</vt:lpstr>
      <vt:lpstr>Top Down Wand Cutting Tree</vt:lpstr>
      <vt:lpstr>Bottom-Up Wand Cutting</vt:lpstr>
      <vt:lpstr>Bottom-Up Wand Cutting</vt:lpstr>
      <vt:lpstr>Longest Common Subsequence</vt:lpstr>
      <vt:lpstr>LCS Recursive Definition</vt:lpstr>
      <vt:lpstr>LCS with DP Ideas</vt:lpstr>
      <vt:lpstr>LCS with Bottom Up Approach</vt:lpstr>
      <vt:lpstr>Floyd Warshall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dc:title>
  <dc:creator>Joonho Kim</dc:creator>
  <cp:lastModifiedBy>Joonho Kim</cp:lastModifiedBy>
  <cp:revision>3</cp:revision>
  <dcterms:created xsi:type="dcterms:W3CDTF">2018-07-16T22:31:59Z</dcterms:created>
  <dcterms:modified xsi:type="dcterms:W3CDTF">2018-07-31T00:02:41Z</dcterms:modified>
</cp:coreProperties>
</file>