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6784-3313-B681-A98D-3CB6434D5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B95BF-6FC4-AE7B-5F05-1CF453DF3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2F374-55A3-9F87-A998-61D8553E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36F-14AA-4238-9628-69D10F4A42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47C6-FFBC-DA19-5835-6C58DB1F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55A43-8444-E874-AAFC-67A70C64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7CBC-83F3-4CD8-A9DF-F4B54FEA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4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AA56-786B-09E0-E602-2D1CE080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4C70-9F10-3831-80D9-5D65F9B9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5269-8B89-47FF-310C-7F01AC76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36F-14AA-4238-9628-69D10F4A42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5EC12-FCC0-88A2-EE88-A855B181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BD06A-22B8-BDA2-95ED-2B151239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7CBC-83F3-4CD8-A9DF-F4B54FEA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6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9513E-D51E-CCAA-0EB4-D9F2B0E33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07C18-1DB6-EB96-3D76-6EB5C77AA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31496-BA00-2603-344F-F7FB3C59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36F-14AA-4238-9628-69D10F4A42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EB6FC-D4D2-009F-A497-5853E69E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68DCF-93E3-2D9A-9ADD-3E25B8AD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7CBC-83F3-4CD8-A9DF-F4B54FEA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9C8A-1609-252C-470C-9D75718A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EDB90-BA7F-454E-EB7A-8AB1E175D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51EC1-AD8F-9FBF-E092-EFCC9CB3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36F-14AA-4238-9628-69D10F4A42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9962-1F48-EDDA-BBD9-1BE4E699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3D5FD-1709-5D91-C1A1-3F0A8E6C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7CBC-83F3-4CD8-A9DF-F4B54FEA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ECB6-FABA-1828-44A3-6746F496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0C16E-D091-1C8E-1E97-54DB8C964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2FE94-2D60-740A-4C2F-0FB9E6DB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36F-14AA-4238-9628-69D10F4A42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8259-B971-988D-6248-A633E00B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7095-E138-77CD-563F-C821D24D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7CBC-83F3-4CD8-A9DF-F4B54FEA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1E1C-5DE9-4D8A-57E7-A87B6BEB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46B5F-6D6D-7910-9179-433B3CFCC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7BD8A-1512-2363-84C2-1D2507DDB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30A4A-8845-0814-AD9F-240696EB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36F-14AA-4238-9628-69D10F4A42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72441-F192-7D5E-2A5B-65E3A233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9404B-22BB-5305-F9C5-F6D91DCC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7CBC-83F3-4CD8-A9DF-F4B54FEA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1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95B7-C4EB-A48F-9729-057826E3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3389C-63A1-11E4-2A57-C79174BA6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4F020-ACD9-B2B0-840B-25201DA41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4C503-6BA1-5045-185D-3A6E5842C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931B2-D81F-B8DC-F66C-D071E9BC4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4714B-950F-3258-8886-4975A986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36F-14AA-4238-9628-69D10F4A42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8FA91-B695-D362-2C08-71BD57F8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A8AB3-35E2-18DF-E9A3-1DBD55ED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7CBC-83F3-4CD8-A9DF-F4B54FEA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6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D483-5539-4E29-D316-88DA69EE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EFC3E-7B35-F498-6D60-055E74A3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36F-14AA-4238-9628-69D10F4A42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CC25C-BCCB-4F52-00F2-C6A58526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22B11-DD2A-1E43-9683-867F967A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7CBC-83F3-4CD8-A9DF-F4B54FEA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0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A9B26-F634-5A32-AFE3-099F3329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36F-14AA-4238-9628-69D10F4A42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FE313-0134-67E2-2AB4-0D852C48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1FF17-92C0-4667-17A1-4D8BCCFF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7CBC-83F3-4CD8-A9DF-F4B54FEA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6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C935-97A4-8A4C-AA7B-CE6961F9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4BB06-7818-6C5B-7EB4-033A143A2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9B349-FE3B-3862-611D-10A3BBC13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BD8BF-6CE4-C18D-0673-647760BC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36F-14AA-4238-9628-69D10F4A42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2DB20-C1CD-2F8B-5B5E-ADACE66F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45538-8382-10C4-AFDA-2F293E80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7CBC-83F3-4CD8-A9DF-F4B54FEA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1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7A8A-BBEA-63B5-C06E-54E41670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CEED9-3AE2-3D53-6E8F-9A6B6FEEA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99075-0F3D-4718-8CB5-774401969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53EC0-4E9A-3954-FFEB-FC86089B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36F-14AA-4238-9628-69D10F4A42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E1BB2-B56D-D403-7783-3DB5D0F6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10A84-C278-A8EB-069A-B386ABC4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7CBC-83F3-4CD8-A9DF-F4B54FEA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8F652-4527-777C-1040-986F11AF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A50-8A0F-BEE5-1B64-11247887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2D8EF-B38A-5C1A-E4BB-9DB1BF21F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4236F-14AA-4238-9628-69D10F4A42D4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42D03-7B4C-98C3-E4F8-076B7867F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7059-1DE7-3D7C-C499-FC98D896D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7CBC-83F3-4CD8-A9DF-F4B54FEA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4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B038B0-2251-1C88-D826-0E6E2C3B9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63" y="570865"/>
            <a:ext cx="4718713" cy="2932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E9250F-07AA-C318-7E89-3D551D6F7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212" y="496570"/>
            <a:ext cx="4712616" cy="29324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F4A9AF-6747-BADB-F8F1-44E96C811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643" y="3649345"/>
            <a:ext cx="4718713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54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FC926E6-1AA9-1D08-EEA7-723B04DC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2" y="73431"/>
            <a:ext cx="11641175" cy="327705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6608D0F-16E2-1A52-3079-AF1E1DFA1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6" y="4015247"/>
            <a:ext cx="11355385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9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C486BD-E6B9-9B05-F57F-03FDB95959D1}"/>
              </a:ext>
            </a:extLst>
          </p:cNvPr>
          <p:cNvSpPr txBox="1"/>
          <p:nvPr/>
        </p:nvSpPr>
        <p:spPr>
          <a:xfrm>
            <a:off x="772160" y="1310640"/>
            <a:ext cx="7691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Battery size in Amp hours for 1C is computed for EV</a:t>
            </a:r>
          </a:p>
          <a:p>
            <a:pPr marL="800100" lvl="1" indent="-342900">
              <a:buAutoNum type="arabicPeriod"/>
            </a:pPr>
            <a:r>
              <a:rPr lang="en-US" dirty="0"/>
              <a:t>Find equivalent W per </a:t>
            </a:r>
            <a:r>
              <a:rPr lang="en-US" dirty="0" err="1"/>
              <a:t>Whr</a:t>
            </a:r>
            <a:r>
              <a:rPr lang="en-US" dirty="0"/>
              <a:t> in charging curves for given c-rate</a:t>
            </a:r>
          </a:p>
          <a:p>
            <a:pPr marL="800100" lvl="1" indent="-342900">
              <a:buAutoNum type="arabicPeriod"/>
            </a:pPr>
            <a:r>
              <a:rPr lang="en-US" dirty="0"/>
              <a:t>Multiply by battery size(kWh) to get peak power.</a:t>
            </a:r>
          </a:p>
          <a:p>
            <a:pPr marL="800100" lvl="1" indent="-342900">
              <a:buAutoNum type="arabicPeriod"/>
            </a:pPr>
            <a:r>
              <a:rPr lang="en-US" dirty="0"/>
              <a:t>Divide by pack voltage at peak power and max crate to get Amp hours at 1C</a:t>
            </a:r>
          </a:p>
          <a:p>
            <a:pPr marL="800100" lvl="1" indent="-342900">
              <a:buAutoNum type="arabicPeriod"/>
            </a:pPr>
            <a:r>
              <a:rPr lang="en-US" dirty="0"/>
              <a:t>E.g.</a:t>
            </a:r>
          </a:p>
          <a:p>
            <a:pPr marL="1257300" lvl="2" indent="-342900">
              <a:buAutoNum type="arabicPeriod"/>
            </a:pPr>
            <a:r>
              <a:rPr lang="en-US" dirty="0"/>
              <a:t>Battery </a:t>
            </a:r>
            <a:r>
              <a:rPr lang="en-US" dirty="0" err="1"/>
              <a:t>chemm</a:t>
            </a:r>
            <a:r>
              <a:rPr lang="en-US" dirty="0"/>
              <a:t> = NMC, battery size = 100kWh, Max crate = 2.5, voltage at peak power = 900 V</a:t>
            </a:r>
          </a:p>
          <a:p>
            <a:pPr marL="1257300" lvl="2" indent="-342900">
              <a:buAutoNum type="arabicPeriod"/>
            </a:pPr>
            <a:r>
              <a:rPr lang="en-US" dirty="0"/>
              <a:t>Equivalent max W per </a:t>
            </a:r>
            <a:r>
              <a:rPr lang="en-US" dirty="0" err="1"/>
              <a:t>Whr</a:t>
            </a:r>
            <a:r>
              <a:rPr lang="en-US" dirty="0"/>
              <a:t> from the charging curves for 2.5 C is 3.088</a:t>
            </a:r>
          </a:p>
          <a:p>
            <a:pPr marL="1714500" lvl="3" indent="-342900">
              <a:buAutoNum type="arabicPeriod"/>
            </a:pPr>
            <a:r>
              <a:rPr lang="en-US" dirty="0"/>
              <a:t>2.42 + (3.75 – 2.42)/2 = 3.088</a:t>
            </a:r>
          </a:p>
          <a:p>
            <a:pPr marL="1257300" lvl="2" indent="-342900">
              <a:buAutoNum type="arabicPeriod"/>
            </a:pPr>
            <a:r>
              <a:rPr lang="en-US" dirty="0"/>
              <a:t>Peak power (P) = 3.088 * 100 = 308.8 kW</a:t>
            </a:r>
          </a:p>
          <a:p>
            <a:pPr marL="1257300" lvl="2" indent="-342900">
              <a:buAutoNum type="arabicPeriod"/>
            </a:pPr>
            <a:r>
              <a:rPr lang="en-US" dirty="0"/>
              <a:t>Bat size in Ah (1C) = P/V*max C-rate = 308.8*1000/ 900*2.5 = 137.2 Ah</a:t>
            </a:r>
          </a:p>
        </p:txBody>
      </p:sp>
    </p:spTree>
    <p:extLst>
      <p:ext uri="{BB962C8B-B14F-4D97-AF65-F5344CB8AC3E}">
        <p14:creationId xmlns:p14="http://schemas.microsoft.com/office/powerpoint/2010/main" val="323706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ABD60A-220B-0DB5-D0D0-657FF3490D86}"/>
              </a:ext>
            </a:extLst>
          </p:cNvPr>
          <p:cNvSpPr txBox="1"/>
          <p:nvPr/>
        </p:nvSpPr>
        <p:spPr>
          <a:xfrm>
            <a:off x="934720" y="822960"/>
            <a:ext cx="108813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 Soc vs P2 curves are created for each EV – EVSE combination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For L2, L2 charge power e.g. 11 KW, SOC at which power goes back to 0 is interpolated between final 2 soc points in the 1C charging curve.</a:t>
            </a:r>
          </a:p>
          <a:p>
            <a:pPr marL="342900" indent="-342900">
              <a:buAutoNum type="arabicPeriod"/>
            </a:pPr>
            <a:r>
              <a:rPr lang="en-US" dirty="0"/>
              <a:t>For XFC, </a:t>
            </a:r>
          </a:p>
          <a:p>
            <a:pPr marL="800100" lvl="1" indent="-342900">
              <a:buAutoNum type="arabicPeriod"/>
            </a:pPr>
            <a:r>
              <a:rPr lang="en-US" dirty="0"/>
              <a:t>EV current limit is computed, EV c-rate * battery capacity (Ah) at 1 C</a:t>
            </a:r>
          </a:p>
          <a:p>
            <a:pPr marL="800100" lvl="1" indent="-342900">
              <a:buAutoNum type="arabicPeriod"/>
            </a:pPr>
            <a:r>
              <a:rPr lang="en-US" dirty="0"/>
              <a:t>EVSE current limit is provided in the input file</a:t>
            </a:r>
          </a:p>
          <a:p>
            <a:pPr marL="800100" lvl="1" indent="-342900">
              <a:buAutoNum type="arabicPeriod"/>
            </a:pPr>
            <a:r>
              <a:rPr lang="en-US" dirty="0"/>
              <a:t>Min of the 2 current limits are chosen.</a:t>
            </a:r>
          </a:p>
          <a:p>
            <a:pPr marL="800100" lvl="1" indent="-342900">
              <a:buAutoNum type="arabicPeriod"/>
            </a:pPr>
            <a:r>
              <a:rPr lang="en-US" dirty="0"/>
              <a:t>Find where the current limit falls between the charging curves and interpolate between those 2 curves.</a:t>
            </a:r>
          </a:p>
          <a:p>
            <a:pPr marL="800100" lvl="1" indent="-342900">
              <a:buAutoNum type="arabicPeriod"/>
            </a:pPr>
            <a:r>
              <a:rPr lang="en-US" dirty="0"/>
              <a:t>Multiply by battery size to get SOC vs Power profile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5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F6CC99-E645-4126-43E8-013EF42FB5FA}"/>
              </a:ext>
            </a:extLst>
          </p:cNvPr>
          <p:cNvSpPr txBox="1"/>
          <p:nvPr/>
        </p:nvSpPr>
        <p:spPr>
          <a:xfrm>
            <a:off x="1251751" y="1145219"/>
            <a:ext cx="67267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Similarly, we have other inputs, </a:t>
            </a:r>
          </a:p>
          <a:p>
            <a:pPr marL="342900" indent="-342900">
              <a:buAutoNum type="arabicPeriod"/>
            </a:pPr>
            <a:r>
              <a:rPr lang="en-US" dirty="0"/>
              <a:t>Power vs inverter efficiency for different EVSE levels (L1, L2, DCFC)</a:t>
            </a:r>
          </a:p>
          <a:p>
            <a:pPr marL="342900" indent="-342900">
              <a:buAutoNum type="arabicPeriod"/>
            </a:pPr>
            <a:r>
              <a:rPr lang="en-US" dirty="0"/>
              <a:t>Pu Voltage vs </a:t>
            </a:r>
            <a:r>
              <a:rPr lang="en-US" dirty="0" err="1"/>
              <a:t>pu</a:t>
            </a:r>
            <a:r>
              <a:rPr lang="en-US" dirty="0"/>
              <a:t> Power</a:t>
            </a:r>
          </a:p>
          <a:p>
            <a:pPr marL="342900" indent="-342900">
              <a:buAutoNum type="arabicPeriod"/>
            </a:pPr>
            <a:r>
              <a:rPr lang="en-US" dirty="0"/>
              <a:t>Power vs battery efficiency</a:t>
            </a:r>
          </a:p>
          <a:p>
            <a:pPr marL="342900" indent="-342900">
              <a:buAutoNum type="arabicPeriod"/>
            </a:pPr>
            <a:r>
              <a:rPr lang="en-US" dirty="0"/>
              <a:t>Charging transitions (delay, ramping,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800100" lvl="1" indent="-342900">
              <a:buAutoNum type="arabicPeriod"/>
            </a:pPr>
            <a:r>
              <a:rPr lang="en-US" dirty="0"/>
              <a:t>Off to Positive</a:t>
            </a:r>
          </a:p>
          <a:p>
            <a:pPr marL="800100" lvl="1" indent="-342900">
              <a:buAutoNum type="arabicPeriod"/>
            </a:pPr>
            <a:r>
              <a:rPr lang="en-US" dirty="0"/>
              <a:t>Positive to off</a:t>
            </a:r>
          </a:p>
          <a:p>
            <a:pPr marL="800100" lvl="1" indent="-342900">
              <a:buAutoNum type="arabicPeriod"/>
            </a:pPr>
            <a:r>
              <a:rPr lang="en-US" dirty="0"/>
              <a:t>Moving towards positive </a:t>
            </a:r>
          </a:p>
          <a:p>
            <a:pPr marL="800100" lvl="1" indent="-342900">
              <a:buAutoNum type="arabicPeriod"/>
            </a:pPr>
            <a:r>
              <a:rPr lang="en-US" dirty="0"/>
              <a:t>Moving towards negative</a:t>
            </a:r>
          </a:p>
        </p:txBody>
      </p:sp>
    </p:spTree>
    <p:extLst>
      <p:ext uri="{BB962C8B-B14F-4D97-AF65-F5344CB8AC3E}">
        <p14:creationId xmlns:p14="http://schemas.microsoft.com/office/powerpoint/2010/main" val="107103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4016</TotalTime>
  <Words>297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Kumar Cebol Sundarrajan</dc:creator>
  <cp:lastModifiedBy>Manoj Kumar Cebol Sundarrajan</cp:lastModifiedBy>
  <cp:revision>3</cp:revision>
  <dcterms:created xsi:type="dcterms:W3CDTF">2023-04-19T05:32:10Z</dcterms:created>
  <dcterms:modified xsi:type="dcterms:W3CDTF">2024-03-17T15:01:10Z</dcterms:modified>
</cp:coreProperties>
</file>