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2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6784-3313-B681-A98D-3CB6434D5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B95BF-6FC4-AE7B-5F05-1CF453DF3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2F374-55A3-9F87-A998-61D8553E3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47C6-FFBC-DA19-5835-6C58DB1F4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55A43-8444-E874-AAFC-67A70C64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AAA56-786B-09E0-E602-2D1CE080E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D4C70-9F10-3831-80D9-5D65F9B9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5269-8B89-47FF-310C-7F01AC76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5EC12-FCC0-88A2-EE88-A855B181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BD06A-22B8-BDA2-95ED-2B151239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6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9513E-D51E-CCAA-0EB4-D9F2B0E33A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07C18-1DB6-EB96-3D76-6EB5C77AA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31496-BA00-2603-344F-F7FB3C59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EB6FC-D4D2-009F-A497-5853E69E1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68DCF-93E3-2D9A-9ADD-3E25B8AD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D9C8A-1609-252C-470C-9D75718A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EDB90-BA7F-454E-EB7A-8AB1E175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51EC1-AD8F-9FBF-E092-EFCC9CB3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D9962-1F48-EDDA-BBD9-1BE4E699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3D5FD-1709-5D91-C1A1-3F0A8E6C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4ECB6-FABA-1828-44A3-6746F496B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0C16E-D091-1C8E-1E97-54DB8C964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2FE94-2D60-740A-4C2F-0FB9E6DB4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8259-B971-988D-6248-A633E00B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7095-E138-77CD-563F-C821D24D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1E1C-5DE9-4D8A-57E7-A87B6BEBA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6B5F-6D6D-7910-9179-433B3CFCCC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7BD8A-1512-2363-84C2-1D2507DDB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30A4A-8845-0814-AD9F-240696EB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72441-F192-7D5E-2A5B-65E3A233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9404B-22BB-5305-F9C5-F6D91DCC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395B7-C4EB-A48F-9729-057826E31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389C-63A1-11E4-2A57-C79174BA6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74F020-ACD9-B2B0-840B-25201DA414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B4C503-6BA1-5045-185D-3A6E5842C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931B2-D81F-B8DC-F66C-D071E9BC4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4714B-950F-3258-8886-4975A9868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8FA91-B695-D362-2C08-71BD57F8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A8AB3-35E2-18DF-E9A3-1DBD55ED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6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3D483-5539-4E29-D316-88DA69EEC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FC3E-7B35-F498-6D60-055E74A39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4CC25C-BCCB-4F52-00F2-C6A585261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22B11-DD2A-1E43-9683-867F967A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0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A9B26-F634-5A32-AFE3-099F33299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FE313-0134-67E2-2AB4-0D852C48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1FF17-92C0-4667-17A1-4D8BCCFF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6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BC935-97A4-8A4C-AA7B-CE6961F9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BB06-7818-6C5B-7EB4-033A143A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9B349-FE3B-3862-611D-10A3BBC13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BD8BF-6CE4-C18D-0673-647760BC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2DB20-C1CD-2F8B-5B5E-ADACE66F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45538-8382-10C4-AFDA-2F293E80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1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7A8A-BBEA-63B5-C06E-54E41670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CEED9-3AE2-3D53-6E8F-9A6B6FEEA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9075-0F3D-4718-8CB5-774401969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53EC0-4E9A-3954-FFEB-FC86089BE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E1BB2-B56D-D403-7783-3DB5D0F6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10A84-C278-A8EB-069A-B386ABC4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08F652-4527-777C-1040-986F11AF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D2A50-8A0F-BEE5-1B64-112478878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D8EF-B38A-5C1A-E4BB-9DB1BF21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4236F-14AA-4238-9628-69D10F4A42D4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2D03-7B4C-98C3-E4F8-076B7867F1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67059-1DE7-3D7C-C499-FC98D896D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7CBC-83F3-4CD8-A9DF-F4B54FEA7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4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33E21-81E1-01D9-DD6F-697FB5EAB7D0}"/>
              </a:ext>
            </a:extLst>
          </p:cNvPr>
          <p:cNvSpPr txBox="1"/>
          <p:nvPr/>
        </p:nvSpPr>
        <p:spPr>
          <a:xfrm>
            <a:off x="494270" y="790832"/>
            <a:ext cx="7099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What does Charge profile peak power (W/</a:t>
            </a:r>
            <a:r>
              <a:rPr lang="en-US" dirty="0" err="1"/>
              <a:t>Wh</a:t>
            </a:r>
            <a:r>
              <a:rPr lang="en-US" dirty="0"/>
              <a:t>) mean in the worksheet?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5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16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Manoj Kumar Cebol Sundarrajan</dc:creator>
  <cp:lastModifiedBy>Manoj Kumar Cebol Sundarrajan</cp:lastModifiedBy>
  <cp:revision>2</cp:revision>
  <dcterms:created xsi:type="dcterms:W3CDTF">2023-04-19T05:32:10Z</dcterms:created>
  <dcterms:modified xsi:type="dcterms:W3CDTF">2023-04-20T15:58:06Z</dcterms:modified>
</cp:coreProperties>
</file>