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>
      <p:cViewPr varScale="1">
        <p:scale>
          <a:sx n="108" d="100"/>
          <a:sy n="108" d="100"/>
        </p:scale>
        <p:origin x="16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E938-91A6-4234-848D-107AEABA0F8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7003-DA0B-4F21-AA66-0503EEB6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7003-DA0B-4F21-AA66-0503EEB6A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5050" y="4638740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312" y="2404404"/>
            <a:ext cx="90120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 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SSD-000786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0831" y="3257120"/>
            <a:ext cx="1001769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 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QLD ALL-000916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FORCE Modeling Repository (FORCE)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SPC-3171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SDD-584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8454" y="4195965"/>
            <a:ext cx="878766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#APM0001976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593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Konor Frick</a:t>
            </a:r>
          </a:p>
          <a:p>
            <a:r>
              <a:rPr lang="en-US" sz="1000" dirty="0"/>
              <a:t>Technical Lead: Paul Talbot</a:t>
            </a:r>
          </a:p>
          <a:p>
            <a:r>
              <a:rPr lang="en-US" sz="1000" dirty="0"/>
              <a:t>SQA Lead: </a:t>
            </a:r>
            <a:r>
              <a:rPr lang="en-US" sz="1000"/>
              <a:t>Konor Frick</a:t>
            </a:r>
            <a:endParaRPr lang="en-US" sz="1000" dirty="0"/>
          </a:p>
          <a:p>
            <a:r>
              <a:rPr lang="en-US" sz="1000" dirty="0"/>
              <a:t>Status: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1695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SPC-3171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9233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03/03/2022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09006" y="2264092"/>
            <a:ext cx="98941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PLN-6552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174737" y="5138305"/>
            <a:ext cx="997652" cy="1023763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140892" y="5196653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FORCE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LST-1346</a:t>
            </a: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21232</TotalTime>
  <Words>184</Words>
  <Application>Microsoft Office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Konor L. Frick</cp:lastModifiedBy>
  <cp:revision>129</cp:revision>
  <cp:lastPrinted>2018-08-09T16:28:16Z</cp:lastPrinted>
  <dcterms:created xsi:type="dcterms:W3CDTF">2017-03-23T21:49:52Z</dcterms:created>
  <dcterms:modified xsi:type="dcterms:W3CDTF">2022-05-18T14:46:33Z</dcterms:modified>
</cp:coreProperties>
</file>