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>
      <p:cViewPr varScale="1">
        <p:scale>
          <a:sx n="104" d="100"/>
          <a:sy n="104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PLN-6274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8"/>
            <a:ext cx="997652" cy="12391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312" y="2404404"/>
            <a:ext cx="90120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 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SSD-000XXX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6861" y="3318804"/>
            <a:ext cx="925253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 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Hybrid Modeling Repository (HYBRID)</a:t>
            </a:r>
          </a:p>
          <a:p>
            <a:pPr algn="ctr"/>
            <a:r>
              <a:rPr lang="en-US" sz="2000" b="1" dirty="0"/>
              <a:t>STATUS of Required SQA Documentation </a:t>
            </a:r>
            <a:r>
              <a:rPr lang="en-US" sz="2000" b="1"/>
              <a:t>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SPC-2990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SDD-561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PLN-6274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</a:t>
            </a:r>
            <a:r>
              <a:rPr lang="en-US" sz="900" b="1" dirty="0" err="1">
                <a:solidFill>
                  <a:schemeClr val="bg1"/>
                </a:solidFill>
              </a:rPr>
              <a:t>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94612" y="5174004"/>
            <a:ext cx="1064898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INL/MIS-20-60624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06085" y="4195965"/>
            <a:ext cx="84350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 #XXXXX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6001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Cristian </a:t>
            </a:r>
            <a:r>
              <a:rPr lang="en-US" sz="1000" dirty="0" err="1"/>
              <a:t>Rabiti</a:t>
            </a:r>
            <a:endParaRPr lang="en-US" sz="1000" dirty="0"/>
          </a:p>
          <a:p>
            <a:r>
              <a:rPr lang="en-US" sz="1000" dirty="0"/>
              <a:t>Technical Lead: </a:t>
            </a:r>
            <a:r>
              <a:rPr lang="en-US" sz="1000" dirty="0" err="1"/>
              <a:t>Konor</a:t>
            </a:r>
            <a:r>
              <a:rPr lang="en-US" sz="1000" dirty="0"/>
              <a:t> Frick</a:t>
            </a:r>
          </a:p>
          <a:p>
            <a:r>
              <a:rPr lang="en-US" sz="1000" dirty="0"/>
              <a:t>SQA Lead: </a:t>
            </a:r>
            <a:r>
              <a:rPr lang="en-US" sz="1000"/>
              <a:t>Andrea Alfonsi</a:t>
            </a:r>
            <a:endParaRPr lang="en-US" sz="1000" dirty="0"/>
          </a:p>
          <a:p>
            <a:r>
              <a:rPr lang="en-US" sz="1000" dirty="0"/>
              <a:t>Status: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PLN-6274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SPC-2990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02/20/2021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PLN-6274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023763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HYBRID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LST-1296</a:t>
            </a: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10846</TotalTime>
  <Words>188</Words>
  <Application>Microsoft Macintosh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Andrea Alfonsi</cp:lastModifiedBy>
  <cp:revision>111</cp:revision>
  <cp:lastPrinted>2018-08-09T16:28:16Z</cp:lastPrinted>
  <dcterms:created xsi:type="dcterms:W3CDTF">2017-03-23T21:49:52Z</dcterms:created>
  <dcterms:modified xsi:type="dcterms:W3CDTF">2021-02-11T20:30:28Z</dcterms:modified>
</cp:coreProperties>
</file>